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0"/>
  </p:notesMasterIdLst>
  <p:handoutMasterIdLst>
    <p:handoutMasterId r:id="rId21"/>
  </p:handoutMasterIdLst>
  <p:sldIdLst>
    <p:sldId id="317" r:id="rId5"/>
    <p:sldId id="318" r:id="rId6"/>
    <p:sldId id="319" r:id="rId7"/>
    <p:sldId id="320" r:id="rId8"/>
    <p:sldId id="321" r:id="rId9"/>
    <p:sldId id="322" r:id="rId10"/>
    <p:sldId id="324" r:id="rId11"/>
    <p:sldId id="325" r:id="rId12"/>
    <p:sldId id="326" r:id="rId13"/>
    <p:sldId id="332" r:id="rId14"/>
    <p:sldId id="328" r:id="rId15"/>
    <p:sldId id="330" r:id="rId16"/>
    <p:sldId id="327" r:id="rId17"/>
    <p:sldId id="331" r:id="rId18"/>
    <p:sldId id="30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4F9D7F-2E99-4ED0-8FF6-7DE266C9DE59}" v="108" dt="2025-07-16T14:36:32.934"/>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405" autoAdjust="0"/>
  </p:normalViewPr>
  <p:slideViewPr>
    <p:cSldViewPr snapToGrid="0">
      <p:cViewPr varScale="1">
        <p:scale>
          <a:sx n="78" d="100"/>
          <a:sy n="78" d="100"/>
        </p:scale>
        <p:origin x="878" y="72"/>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hika Thakur" userId="86aa777d6321b5e0" providerId="LiveId" clId="{8B4F9D7F-2E99-4ED0-8FF6-7DE266C9DE59}"/>
    <pc:docChg chg="undo custSel addSld delSld modSld sldOrd">
      <pc:chgData name="Ishika Thakur" userId="86aa777d6321b5e0" providerId="LiveId" clId="{8B4F9D7F-2E99-4ED0-8FF6-7DE266C9DE59}" dt="2025-07-17T04:16:44.182" v="2077" actId="14100"/>
      <pc:docMkLst>
        <pc:docMk/>
      </pc:docMkLst>
      <pc:sldChg chg="del">
        <pc:chgData name="Ishika Thakur" userId="86aa777d6321b5e0" providerId="LiveId" clId="{8B4F9D7F-2E99-4ED0-8FF6-7DE266C9DE59}" dt="2025-07-15T07:37:36.142" v="5" actId="47"/>
        <pc:sldMkLst>
          <pc:docMk/>
          <pc:sldMk cId="1096717490" sldId="263"/>
        </pc:sldMkLst>
      </pc:sldChg>
      <pc:sldChg chg="del">
        <pc:chgData name="Ishika Thakur" userId="86aa777d6321b5e0" providerId="LiveId" clId="{8B4F9D7F-2E99-4ED0-8FF6-7DE266C9DE59}" dt="2025-07-15T07:37:40.225" v="8" actId="47"/>
        <pc:sldMkLst>
          <pc:docMk/>
          <pc:sldMk cId="520000563" sldId="278"/>
        </pc:sldMkLst>
      </pc:sldChg>
      <pc:sldChg chg="addSp delSp modSp mod">
        <pc:chgData name="Ishika Thakur" userId="86aa777d6321b5e0" providerId="LiveId" clId="{8B4F9D7F-2E99-4ED0-8FF6-7DE266C9DE59}" dt="2025-07-16T13:56:52.966" v="1414" actId="1076"/>
        <pc:sldMkLst>
          <pc:docMk/>
          <pc:sldMk cId="2188828507" sldId="304"/>
        </pc:sldMkLst>
        <pc:spChg chg="add del mod">
          <ac:chgData name="Ishika Thakur" userId="86aa777d6321b5e0" providerId="LiveId" clId="{8B4F9D7F-2E99-4ED0-8FF6-7DE266C9DE59}" dt="2025-07-16T13:56:46.383" v="1413" actId="478"/>
          <ac:spMkLst>
            <pc:docMk/>
            <pc:sldMk cId="2188828507" sldId="304"/>
            <ac:spMk id="3" creationId="{9D2F4FBB-9C2D-B254-E9D2-C3FC1323D78D}"/>
          </ac:spMkLst>
        </pc:spChg>
        <pc:spChg chg="mod">
          <ac:chgData name="Ishika Thakur" userId="86aa777d6321b5e0" providerId="LiveId" clId="{8B4F9D7F-2E99-4ED0-8FF6-7DE266C9DE59}" dt="2025-07-16T13:56:52.966" v="1414" actId="1076"/>
          <ac:spMkLst>
            <pc:docMk/>
            <pc:sldMk cId="2188828507" sldId="304"/>
            <ac:spMk id="6" creationId="{D5DC0028-4150-0F89-E59C-F563C67F6CFD}"/>
          </ac:spMkLst>
        </pc:spChg>
        <pc:spChg chg="del mod">
          <ac:chgData name="Ishika Thakur" userId="86aa777d6321b5e0" providerId="LiveId" clId="{8B4F9D7F-2E99-4ED0-8FF6-7DE266C9DE59}" dt="2025-07-16T13:56:42.791" v="1412" actId="478"/>
          <ac:spMkLst>
            <pc:docMk/>
            <pc:sldMk cId="2188828507" sldId="304"/>
            <ac:spMk id="11" creationId="{C6DCC38C-603B-CCD0-2914-0BBCD4F4F74E}"/>
          </ac:spMkLst>
        </pc:spChg>
      </pc:sldChg>
      <pc:sldChg chg="del">
        <pc:chgData name="Ishika Thakur" userId="86aa777d6321b5e0" providerId="LiveId" clId="{8B4F9D7F-2E99-4ED0-8FF6-7DE266C9DE59}" dt="2025-07-15T07:37:41.190" v="9" actId="47"/>
        <pc:sldMkLst>
          <pc:docMk/>
          <pc:sldMk cId="586478555" sldId="307"/>
        </pc:sldMkLst>
      </pc:sldChg>
      <pc:sldChg chg="del">
        <pc:chgData name="Ishika Thakur" userId="86aa777d6321b5e0" providerId="LiveId" clId="{8B4F9D7F-2E99-4ED0-8FF6-7DE266C9DE59}" dt="2025-07-15T07:37:39.081" v="7" actId="47"/>
        <pc:sldMkLst>
          <pc:docMk/>
          <pc:sldMk cId="2222324472" sldId="308"/>
        </pc:sldMkLst>
      </pc:sldChg>
      <pc:sldChg chg="del">
        <pc:chgData name="Ishika Thakur" userId="86aa777d6321b5e0" providerId="LiveId" clId="{8B4F9D7F-2E99-4ED0-8FF6-7DE266C9DE59}" dt="2025-07-15T07:37:37.168" v="6" actId="47"/>
        <pc:sldMkLst>
          <pc:docMk/>
          <pc:sldMk cId="1966913227" sldId="309"/>
        </pc:sldMkLst>
      </pc:sldChg>
      <pc:sldChg chg="del">
        <pc:chgData name="Ishika Thakur" userId="86aa777d6321b5e0" providerId="LiveId" clId="{8B4F9D7F-2E99-4ED0-8FF6-7DE266C9DE59}" dt="2025-07-15T07:37:34.634" v="4" actId="47"/>
        <pc:sldMkLst>
          <pc:docMk/>
          <pc:sldMk cId="4230106960" sldId="310"/>
        </pc:sldMkLst>
      </pc:sldChg>
      <pc:sldChg chg="del">
        <pc:chgData name="Ishika Thakur" userId="86aa777d6321b5e0" providerId="LiveId" clId="{8B4F9D7F-2E99-4ED0-8FF6-7DE266C9DE59}" dt="2025-07-15T07:37:32.794" v="3" actId="47"/>
        <pc:sldMkLst>
          <pc:docMk/>
          <pc:sldMk cId="3748348926" sldId="311"/>
        </pc:sldMkLst>
      </pc:sldChg>
      <pc:sldChg chg="del">
        <pc:chgData name="Ishika Thakur" userId="86aa777d6321b5e0" providerId="LiveId" clId="{8B4F9D7F-2E99-4ED0-8FF6-7DE266C9DE59}" dt="2025-07-15T07:37:30.888" v="2" actId="47"/>
        <pc:sldMkLst>
          <pc:docMk/>
          <pc:sldMk cId="859909800" sldId="312"/>
        </pc:sldMkLst>
      </pc:sldChg>
      <pc:sldChg chg="del">
        <pc:chgData name="Ishika Thakur" userId="86aa777d6321b5e0" providerId="LiveId" clId="{8B4F9D7F-2E99-4ED0-8FF6-7DE266C9DE59}" dt="2025-07-15T07:37:30.062" v="1" actId="47"/>
        <pc:sldMkLst>
          <pc:docMk/>
          <pc:sldMk cId="4132147533" sldId="314"/>
        </pc:sldMkLst>
      </pc:sldChg>
      <pc:sldChg chg="del">
        <pc:chgData name="Ishika Thakur" userId="86aa777d6321b5e0" providerId="LiveId" clId="{8B4F9D7F-2E99-4ED0-8FF6-7DE266C9DE59}" dt="2025-07-15T07:37:27.493" v="0" actId="47"/>
        <pc:sldMkLst>
          <pc:docMk/>
          <pc:sldMk cId="3064996118" sldId="315"/>
        </pc:sldMkLst>
      </pc:sldChg>
      <pc:sldChg chg="del">
        <pc:chgData name="Ishika Thakur" userId="86aa777d6321b5e0" providerId="LiveId" clId="{8B4F9D7F-2E99-4ED0-8FF6-7DE266C9DE59}" dt="2025-07-15T07:37:43.217" v="10" actId="47"/>
        <pc:sldMkLst>
          <pc:docMk/>
          <pc:sldMk cId="537809529" sldId="316"/>
        </pc:sldMkLst>
      </pc:sldChg>
      <pc:sldChg chg="modSp mod">
        <pc:chgData name="Ishika Thakur" userId="86aa777d6321b5e0" providerId="LiveId" clId="{8B4F9D7F-2E99-4ED0-8FF6-7DE266C9DE59}" dt="2025-07-16T14:15:59.684" v="1650" actId="20577"/>
        <pc:sldMkLst>
          <pc:docMk/>
          <pc:sldMk cId="1338167130" sldId="317"/>
        </pc:sldMkLst>
        <pc:spChg chg="mod">
          <ac:chgData name="Ishika Thakur" userId="86aa777d6321b5e0" providerId="LiveId" clId="{8B4F9D7F-2E99-4ED0-8FF6-7DE266C9DE59}" dt="2025-07-16T14:04:10.607" v="1444" actId="20577"/>
          <ac:spMkLst>
            <pc:docMk/>
            <pc:sldMk cId="1338167130" sldId="317"/>
            <ac:spMk id="2" creationId="{3C5F8299-826B-9B5C-C375-07667F121449}"/>
          </ac:spMkLst>
        </pc:spChg>
        <pc:spChg chg="mod">
          <ac:chgData name="Ishika Thakur" userId="86aa777d6321b5e0" providerId="LiveId" clId="{8B4F9D7F-2E99-4ED0-8FF6-7DE266C9DE59}" dt="2025-07-16T14:15:59.684" v="1650" actId="20577"/>
          <ac:spMkLst>
            <pc:docMk/>
            <pc:sldMk cId="1338167130" sldId="317"/>
            <ac:spMk id="3" creationId="{B45A4A65-E8B8-40CF-7ABD-97EA8FA97521}"/>
          </ac:spMkLst>
        </pc:spChg>
      </pc:sldChg>
      <pc:sldChg chg="addSp modSp new mod ord">
        <pc:chgData name="Ishika Thakur" userId="86aa777d6321b5e0" providerId="LiveId" clId="{8B4F9D7F-2E99-4ED0-8FF6-7DE266C9DE59}" dt="2025-07-16T14:22:26.283" v="1856" actId="2711"/>
        <pc:sldMkLst>
          <pc:docMk/>
          <pc:sldMk cId="3271795081" sldId="318"/>
        </pc:sldMkLst>
        <pc:spChg chg="add mod">
          <ac:chgData name="Ishika Thakur" userId="86aa777d6321b5e0" providerId="LiveId" clId="{8B4F9D7F-2E99-4ED0-8FF6-7DE266C9DE59}" dt="2025-07-16T14:22:26.283" v="1856" actId="2711"/>
          <ac:spMkLst>
            <pc:docMk/>
            <pc:sldMk cId="3271795081" sldId="318"/>
            <ac:spMk id="3" creationId="{7C7F78F4-F31F-0567-FD9E-BE9AC3522B18}"/>
          </ac:spMkLst>
        </pc:spChg>
        <pc:spChg chg="add mod">
          <ac:chgData name="Ishika Thakur" userId="86aa777d6321b5e0" providerId="LiveId" clId="{8B4F9D7F-2E99-4ED0-8FF6-7DE266C9DE59}" dt="2025-07-16T02:01:52.297" v="39" actId="14100"/>
          <ac:spMkLst>
            <pc:docMk/>
            <pc:sldMk cId="3271795081" sldId="318"/>
            <ac:spMk id="4" creationId="{C3C9D53F-AB10-A9CC-88A1-4431AD5A4A1D}"/>
          </ac:spMkLst>
        </pc:spChg>
      </pc:sldChg>
      <pc:sldChg chg="addSp modSp add mod">
        <pc:chgData name="Ishika Thakur" userId="86aa777d6321b5e0" providerId="LiveId" clId="{8B4F9D7F-2E99-4ED0-8FF6-7DE266C9DE59}" dt="2025-07-16T14:22:45.686" v="1858" actId="14100"/>
        <pc:sldMkLst>
          <pc:docMk/>
          <pc:sldMk cId="118588143" sldId="319"/>
        </pc:sldMkLst>
        <pc:spChg chg="add mod">
          <ac:chgData name="Ishika Thakur" userId="86aa777d6321b5e0" providerId="LiveId" clId="{8B4F9D7F-2E99-4ED0-8FF6-7DE266C9DE59}" dt="2025-07-16T14:22:45.686" v="1858" actId="14100"/>
          <ac:spMkLst>
            <pc:docMk/>
            <pc:sldMk cId="118588143" sldId="319"/>
            <ac:spMk id="3" creationId="{A58BAE56-CD99-B56E-28E3-3737852F784B}"/>
          </ac:spMkLst>
        </pc:spChg>
        <pc:spChg chg="mod">
          <ac:chgData name="Ishika Thakur" userId="86aa777d6321b5e0" providerId="LiveId" clId="{8B4F9D7F-2E99-4ED0-8FF6-7DE266C9DE59}" dt="2025-07-15T07:47:37.509" v="30" actId="255"/>
          <ac:spMkLst>
            <pc:docMk/>
            <pc:sldMk cId="118588143" sldId="319"/>
            <ac:spMk id="4" creationId="{B5F40DD8-B9E4-FBF4-36FA-0B2EC4181806}"/>
          </ac:spMkLst>
        </pc:spChg>
      </pc:sldChg>
      <pc:sldChg chg="addSp delSp modSp add mod">
        <pc:chgData name="Ishika Thakur" userId="86aa777d6321b5e0" providerId="LiveId" clId="{8B4F9D7F-2E99-4ED0-8FF6-7DE266C9DE59}" dt="2025-07-16T02:51:00.921" v="767" actId="255"/>
        <pc:sldMkLst>
          <pc:docMk/>
          <pc:sldMk cId="3946919311" sldId="320"/>
        </pc:sldMkLst>
        <pc:spChg chg="mod">
          <ac:chgData name="Ishika Thakur" userId="86aa777d6321b5e0" providerId="LiveId" clId="{8B4F9D7F-2E99-4ED0-8FF6-7DE266C9DE59}" dt="2025-07-15T07:46:54.202" v="25" actId="2711"/>
          <ac:spMkLst>
            <pc:docMk/>
            <pc:sldMk cId="3946919311" sldId="320"/>
            <ac:spMk id="2" creationId="{30DA33D7-245A-C7AF-14EF-429EDA7B524E}"/>
          </ac:spMkLst>
        </pc:spChg>
        <pc:spChg chg="add del mod">
          <ac:chgData name="Ishika Thakur" userId="86aa777d6321b5e0" providerId="LiveId" clId="{8B4F9D7F-2E99-4ED0-8FF6-7DE266C9DE59}" dt="2025-07-16T02:46:44.148" v="659" actId="478"/>
          <ac:spMkLst>
            <pc:docMk/>
            <pc:sldMk cId="3946919311" sldId="320"/>
            <ac:spMk id="3" creationId="{F0B5A720-B94E-4C66-74B9-A2490D1D2449}"/>
          </ac:spMkLst>
        </pc:spChg>
        <pc:spChg chg="mod">
          <ac:chgData name="Ishika Thakur" userId="86aa777d6321b5e0" providerId="LiveId" clId="{8B4F9D7F-2E99-4ED0-8FF6-7DE266C9DE59}" dt="2025-07-15T07:47:42.378" v="31" actId="255"/>
          <ac:spMkLst>
            <pc:docMk/>
            <pc:sldMk cId="3946919311" sldId="320"/>
            <ac:spMk id="4" creationId="{E68D714C-7337-B138-F291-7B8F4CF5A7A4}"/>
          </ac:spMkLst>
        </pc:spChg>
        <pc:spChg chg="add del mod">
          <ac:chgData name="Ishika Thakur" userId="86aa777d6321b5e0" providerId="LiveId" clId="{8B4F9D7F-2E99-4ED0-8FF6-7DE266C9DE59}" dt="2025-07-16T02:46:53.363" v="662" actId="478"/>
          <ac:spMkLst>
            <pc:docMk/>
            <pc:sldMk cId="3946919311" sldId="320"/>
            <ac:spMk id="6" creationId="{B29F0EB1-FDB3-B53B-8092-2104A90B9800}"/>
          </ac:spMkLst>
        </pc:spChg>
        <pc:spChg chg="add mod">
          <ac:chgData name="Ishika Thakur" userId="86aa777d6321b5e0" providerId="LiveId" clId="{8B4F9D7F-2E99-4ED0-8FF6-7DE266C9DE59}" dt="2025-07-16T02:51:00.921" v="767" actId="255"/>
          <ac:spMkLst>
            <pc:docMk/>
            <pc:sldMk cId="3946919311" sldId="320"/>
            <ac:spMk id="7" creationId="{FCC8DE6C-885F-BB6C-EEC7-385F9A10E520}"/>
          </ac:spMkLst>
        </pc:spChg>
        <pc:spChg chg="add">
          <ac:chgData name="Ishika Thakur" userId="86aa777d6321b5e0" providerId="LiveId" clId="{8B4F9D7F-2E99-4ED0-8FF6-7DE266C9DE59}" dt="2025-07-16T02:48:48.136" v="673"/>
          <ac:spMkLst>
            <pc:docMk/>
            <pc:sldMk cId="3946919311" sldId="320"/>
            <ac:spMk id="8" creationId="{845D5A2C-49B1-7F67-F7E8-638BDBC7F389}"/>
          </ac:spMkLst>
        </pc:spChg>
        <pc:spChg chg="add">
          <ac:chgData name="Ishika Thakur" userId="86aa777d6321b5e0" providerId="LiveId" clId="{8B4F9D7F-2E99-4ED0-8FF6-7DE266C9DE59}" dt="2025-07-16T02:48:51.625" v="675"/>
          <ac:spMkLst>
            <pc:docMk/>
            <pc:sldMk cId="3946919311" sldId="320"/>
            <ac:spMk id="9" creationId="{206A1CC4-EADC-6105-AA47-FAB01E4C4071}"/>
          </ac:spMkLst>
        </pc:spChg>
        <pc:spChg chg="add">
          <ac:chgData name="Ishika Thakur" userId="86aa777d6321b5e0" providerId="LiveId" clId="{8B4F9D7F-2E99-4ED0-8FF6-7DE266C9DE59}" dt="2025-07-16T02:48:56.605" v="676"/>
          <ac:spMkLst>
            <pc:docMk/>
            <pc:sldMk cId="3946919311" sldId="320"/>
            <ac:spMk id="10" creationId="{ABF27F0D-25E3-D8EE-A80B-80F82820EC68}"/>
          </ac:spMkLst>
        </pc:spChg>
        <pc:spChg chg="add">
          <ac:chgData name="Ishika Thakur" userId="86aa777d6321b5e0" providerId="LiveId" clId="{8B4F9D7F-2E99-4ED0-8FF6-7DE266C9DE59}" dt="2025-07-16T02:48:59.932" v="677"/>
          <ac:spMkLst>
            <pc:docMk/>
            <pc:sldMk cId="3946919311" sldId="320"/>
            <ac:spMk id="11" creationId="{36AA824A-B161-BA7B-172E-435907485CF6}"/>
          </ac:spMkLst>
        </pc:spChg>
      </pc:sldChg>
      <pc:sldChg chg="addSp modSp add mod">
        <pc:chgData name="Ishika Thakur" userId="86aa777d6321b5e0" providerId="LiveId" clId="{8B4F9D7F-2E99-4ED0-8FF6-7DE266C9DE59}" dt="2025-07-16T14:35:34.495" v="1964" actId="20577"/>
        <pc:sldMkLst>
          <pc:docMk/>
          <pc:sldMk cId="3866708185" sldId="321"/>
        </pc:sldMkLst>
        <pc:spChg chg="add mod">
          <ac:chgData name="Ishika Thakur" userId="86aa777d6321b5e0" providerId="LiveId" clId="{8B4F9D7F-2E99-4ED0-8FF6-7DE266C9DE59}" dt="2025-07-16T14:25:51.055" v="1882" actId="20577"/>
          <ac:spMkLst>
            <pc:docMk/>
            <pc:sldMk cId="3866708185" sldId="321"/>
            <ac:spMk id="3" creationId="{80AF6247-A7CC-2A8D-76F6-BB103738BB2C}"/>
          </ac:spMkLst>
        </pc:spChg>
        <pc:spChg chg="mod">
          <ac:chgData name="Ishika Thakur" userId="86aa777d6321b5e0" providerId="LiveId" clId="{8B4F9D7F-2E99-4ED0-8FF6-7DE266C9DE59}" dt="2025-07-16T14:35:34.495" v="1964" actId="20577"/>
          <ac:spMkLst>
            <pc:docMk/>
            <pc:sldMk cId="3866708185" sldId="321"/>
            <ac:spMk id="4" creationId="{CCB4FA63-932C-899F-F6BF-ADA3B00978AF}"/>
          </ac:spMkLst>
        </pc:spChg>
      </pc:sldChg>
      <pc:sldChg chg="addSp modSp add mod">
        <pc:chgData name="Ishika Thakur" userId="86aa777d6321b5e0" providerId="LiveId" clId="{8B4F9D7F-2E99-4ED0-8FF6-7DE266C9DE59}" dt="2025-07-16T14:35:21.973" v="1961" actId="2711"/>
        <pc:sldMkLst>
          <pc:docMk/>
          <pc:sldMk cId="3353148361" sldId="322"/>
        </pc:sldMkLst>
        <pc:spChg chg="mod">
          <ac:chgData name="Ishika Thakur" userId="86aa777d6321b5e0" providerId="LiveId" clId="{8B4F9D7F-2E99-4ED0-8FF6-7DE266C9DE59}" dt="2025-07-16T14:28:34.158" v="1895" actId="1076"/>
          <ac:spMkLst>
            <pc:docMk/>
            <pc:sldMk cId="3353148361" sldId="322"/>
            <ac:spMk id="3" creationId="{6D4CD53B-AD8E-D95C-F197-ABACD0355EE4}"/>
          </ac:spMkLst>
        </pc:spChg>
        <pc:spChg chg="mod">
          <ac:chgData name="Ishika Thakur" userId="86aa777d6321b5e0" providerId="LiveId" clId="{8B4F9D7F-2E99-4ED0-8FF6-7DE266C9DE59}" dt="2025-07-16T14:35:21.973" v="1961" actId="2711"/>
          <ac:spMkLst>
            <pc:docMk/>
            <pc:sldMk cId="3353148361" sldId="322"/>
            <ac:spMk id="4" creationId="{E436DE18-30B9-5FA5-66C9-0BD6FF8271F0}"/>
          </ac:spMkLst>
        </pc:spChg>
        <pc:spChg chg="add">
          <ac:chgData name="Ishika Thakur" userId="86aa777d6321b5e0" providerId="LiveId" clId="{8B4F9D7F-2E99-4ED0-8FF6-7DE266C9DE59}" dt="2025-07-16T12:48:45.772" v="1127"/>
          <ac:spMkLst>
            <pc:docMk/>
            <pc:sldMk cId="3353148361" sldId="322"/>
            <ac:spMk id="5" creationId="{5821EEC8-D7D2-B2A8-E9CC-097AD8D48613}"/>
          </ac:spMkLst>
        </pc:spChg>
        <pc:spChg chg="add">
          <ac:chgData name="Ishika Thakur" userId="86aa777d6321b5e0" providerId="LiveId" clId="{8B4F9D7F-2E99-4ED0-8FF6-7DE266C9DE59}" dt="2025-07-16T12:49:08.976" v="1130"/>
          <ac:spMkLst>
            <pc:docMk/>
            <pc:sldMk cId="3353148361" sldId="322"/>
            <ac:spMk id="6" creationId="{4E4D5D17-5B0F-0CE2-9A50-6EB0C5D62422}"/>
          </ac:spMkLst>
        </pc:spChg>
      </pc:sldChg>
      <pc:sldChg chg="delSp modSp add del mod">
        <pc:chgData name="Ishika Thakur" userId="86aa777d6321b5e0" providerId="LiveId" clId="{8B4F9D7F-2E99-4ED0-8FF6-7DE266C9DE59}" dt="2025-07-16T14:33:13.092" v="1950" actId="47"/>
        <pc:sldMkLst>
          <pc:docMk/>
          <pc:sldMk cId="3444722792" sldId="323"/>
        </pc:sldMkLst>
        <pc:spChg chg="del mod">
          <ac:chgData name="Ishika Thakur" userId="86aa777d6321b5e0" providerId="LiveId" clId="{8B4F9D7F-2E99-4ED0-8FF6-7DE266C9DE59}" dt="2025-07-16T14:28:08.236" v="1887"/>
          <ac:spMkLst>
            <pc:docMk/>
            <pc:sldMk cId="3444722792" sldId="323"/>
            <ac:spMk id="3" creationId="{8AC8287B-CE96-B2B0-2F3F-9C78316AC66B}"/>
          </ac:spMkLst>
        </pc:spChg>
      </pc:sldChg>
      <pc:sldChg chg="modSp add mod">
        <pc:chgData name="Ishika Thakur" userId="86aa777d6321b5e0" providerId="LiveId" clId="{8B4F9D7F-2E99-4ED0-8FF6-7DE266C9DE59}" dt="2025-07-16T14:35:14.513" v="1960" actId="2711"/>
        <pc:sldMkLst>
          <pc:docMk/>
          <pc:sldMk cId="2772229977" sldId="324"/>
        </pc:sldMkLst>
        <pc:spChg chg="mod">
          <ac:chgData name="Ishika Thakur" userId="86aa777d6321b5e0" providerId="LiveId" clId="{8B4F9D7F-2E99-4ED0-8FF6-7DE266C9DE59}" dt="2025-07-16T13:11:23.482" v="1225" actId="14100"/>
          <ac:spMkLst>
            <pc:docMk/>
            <pc:sldMk cId="2772229977" sldId="324"/>
            <ac:spMk id="3" creationId="{CB14D576-C7B3-C4CF-462F-BAEFB7C6B3A7}"/>
          </ac:spMkLst>
        </pc:spChg>
        <pc:spChg chg="mod">
          <ac:chgData name="Ishika Thakur" userId="86aa777d6321b5e0" providerId="LiveId" clId="{8B4F9D7F-2E99-4ED0-8FF6-7DE266C9DE59}" dt="2025-07-16T14:35:14.513" v="1960" actId="2711"/>
          <ac:spMkLst>
            <pc:docMk/>
            <pc:sldMk cId="2772229977" sldId="324"/>
            <ac:spMk id="4" creationId="{182D4389-2F20-6390-BB4F-28F76CA44D6C}"/>
          </ac:spMkLst>
        </pc:spChg>
      </pc:sldChg>
      <pc:sldChg chg="modSp add mod">
        <pc:chgData name="Ishika Thakur" userId="86aa777d6321b5e0" providerId="LiveId" clId="{8B4F9D7F-2E99-4ED0-8FF6-7DE266C9DE59}" dt="2025-07-16T14:35:06.876" v="1959" actId="2711"/>
        <pc:sldMkLst>
          <pc:docMk/>
          <pc:sldMk cId="3771413907" sldId="325"/>
        </pc:sldMkLst>
        <pc:spChg chg="mod">
          <ac:chgData name="Ishika Thakur" userId="86aa777d6321b5e0" providerId="LiveId" clId="{8B4F9D7F-2E99-4ED0-8FF6-7DE266C9DE59}" dt="2025-07-16T13:07:09.549" v="1198" actId="255"/>
          <ac:spMkLst>
            <pc:docMk/>
            <pc:sldMk cId="3771413907" sldId="325"/>
            <ac:spMk id="3" creationId="{F039B82E-4C3D-3250-650D-C93695D479C5}"/>
          </ac:spMkLst>
        </pc:spChg>
        <pc:spChg chg="mod">
          <ac:chgData name="Ishika Thakur" userId="86aa777d6321b5e0" providerId="LiveId" clId="{8B4F9D7F-2E99-4ED0-8FF6-7DE266C9DE59}" dt="2025-07-16T14:35:06.876" v="1959" actId="2711"/>
          <ac:spMkLst>
            <pc:docMk/>
            <pc:sldMk cId="3771413907" sldId="325"/>
            <ac:spMk id="4" creationId="{586455DC-5850-F8D3-9EAA-4DDCD6EF64B0}"/>
          </ac:spMkLst>
        </pc:spChg>
      </pc:sldChg>
      <pc:sldChg chg="addSp modSp add mod">
        <pc:chgData name="Ishika Thakur" userId="86aa777d6321b5e0" providerId="LiveId" clId="{8B4F9D7F-2E99-4ED0-8FF6-7DE266C9DE59}" dt="2025-07-16T14:34:59.747" v="1958" actId="2711"/>
        <pc:sldMkLst>
          <pc:docMk/>
          <pc:sldMk cId="423825025" sldId="326"/>
        </pc:sldMkLst>
        <pc:spChg chg="mod">
          <ac:chgData name="Ishika Thakur" userId="86aa777d6321b5e0" providerId="LiveId" clId="{8B4F9D7F-2E99-4ED0-8FF6-7DE266C9DE59}" dt="2025-07-16T14:12:42.666" v="1627" actId="123"/>
          <ac:spMkLst>
            <pc:docMk/>
            <pc:sldMk cId="423825025" sldId="326"/>
            <ac:spMk id="3" creationId="{14E34F41-A020-4C8B-FEA7-B4CEF7BF54D6}"/>
          </ac:spMkLst>
        </pc:spChg>
        <pc:spChg chg="mod">
          <ac:chgData name="Ishika Thakur" userId="86aa777d6321b5e0" providerId="LiveId" clId="{8B4F9D7F-2E99-4ED0-8FF6-7DE266C9DE59}" dt="2025-07-16T14:34:59.747" v="1958" actId="2711"/>
          <ac:spMkLst>
            <pc:docMk/>
            <pc:sldMk cId="423825025" sldId="326"/>
            <ac:spMk id="4" creationId="{0F6F2C5A-AE5C-BCA1-C4A0-1F9476A49DBF}"/>
          </ac:spMkLst>
        </pc:spChg>
        <pc:spChg chg="add">
          <ac:chgData name="Ishika Thakur" userId="86aa777d6321b5e0" providerId="LiveId" clId="{8B4F9D7F-2E99-4ED0-8FF6-7DE266C9DE59}" dt="2025-07-16T14:09:34.266" v="1445"/>
          <ac:spMkLst>
            <pc:docMk/>
            <pc:sldMk cId="423825025" sldId="326"/>
            <ac:spMk id="5" creationId="{5DEE9F6A-2FB8-256E-B3F8-5A0D5F5B3A0B}"/>
          </ac:spMkLst>
        </pc:spChg>
      </pc:sldChg>
      <pc:sldChg chg="modSp add del mod ord">
        <pc:chgData name="Ishika Thakur" userId="86aa777d6321b5e0" providerId="LiveId" clId="{8B4F9D7F-2E99-4ED0-8FF6-7DE266C9DE59}" dt="2025-07-16T14:35:59.756" v="1965" actId="113"/>
        <pc:sldMkLst>
          <pc:docMk/>
          <pc:sldMk cId="291441108" sldId="327"/>
        </pc:sldMkLst>
        <pc:spChg chg="mod">
          <ac:chgData name="Ishika Thakur" userId="86aa777d6321b5e0" providerId="LiveId" clId="{8B4F9D7F-2E99-4ED0-8FF6-7DE266C9DE59}" dt="2025-07-16T14:32:47.231" v="1949" actId="255"/>
          <ac:spMkLst>
            <pc:docMk/>
            <pc:sldMk cId="291441108" sldId="327"/>
            <ac:spMk id="3" creationId="{EAC35E93-79D4-FF46-04F7-C06B8F87A258}"/>
          </ac:spMkLst>
        </pc:spChg>
        <pc:spChg chg="mod">
          <ac:chgData name="Ishika Thakur" userId="86aa777d6321b5e0" providerId="LiveId" clId="{8B4F9D7F-2E99-4ED0-8FF6-7DE266C9DE59}" dt="2025-07-16T14:35:59.756" v="1965" actId="113"/>
          <ac:spMkLst>
            <pc:docMk/>
            <pc:sldMk cId="291441108" sldId="327"/>
            <ac:spMk id="4" creationId="{DC41CC52-66F2-2971-CE12-5D62B76312BE}"/>
          </ac:spMkLst>
        </pc:spChg>
      </pc:sldChg>
      <pc:sldChg chg="modSp add mod ord">
        <pc:chgData name="Ishika Thakur" userId="86aa777d6321b5e0" providerId="LiveId" clId="{8B4F9D7F-2E99-4ED0-8FF6-7DE266C9DE59}" dt="2025-07-16T14:34:42.668" v="1953" actId="2711"/>
        <pc:sldMkLst>
          <pc:docMk/>
          <pc:sldMk cId="3087305693" sldId="328"/>
        </pc:sldMkLst>
        <pc:spChg chg="mod">
          <ac:chgData name="Ishika Thakur" userId="86aa777d6321b5e0" providerId="LiveId" clId="{8B4F9D7F-2E99-4ED0-8FF6-7DE266C9DE59}" dt="2025-07-16T14:30:52.896" v="1941" actId="20577"/>
          <ac:spMkLst>
            <pc:docMk/>
            <pc:sldMk cId="3087305693" sldId="328"/>
            <ac:spMk id="3" creationId="{26F8ABD6-152A-C7A0-5501-946620E8BA44}"/>
          </ac:spMkLst>
        </pc:spChg>
        <pc:spChg chg="mod">
          <ac:chgData name="Ishika Thakur" userId="86aa777d6321b5e0" providerId="LiveId" clId="{8B4F9D7F-2E99-4ED0-8FF6-7DE266C9DE59}" dt="2025-07-16T14:34:42.668" v="1953" actId="2711"/>
          <ac:spMkLst>
            <pc:docMk/>
            <pc:sldMk cId="3087305693" sldId="328"/>
            <ac:spMk id="4" creationId="{7A33A381-CDC9-E48A-E8B7-E54BCED721EC}"/>
          </ac:spMkLst>
        </pc:spChg>
      </pc:sldChg>
      <pc:sldChg chg="addSp modSp new del mod">
        <pc:chgData name="Ishika Thakur" userId="86aa777d6321b5e0" providerId="LiveId" clId="{8B4F9D7F-2E99-4ED0-8FF6-7DE266C9DE59}" dt="2025-07-16T13:56:29.735" v="1406" actId="47"/>
        <pc:sldMkLst>
          <pc:docMk/>
          <pc:sldMk cId="1436634965" sldId="329"/>
        </pc:sldMkLst>
        <pc:spChg chg="add mod">
          <ac:chgData name="Ishika Thakur" userId="86aa777d6321b5e0" providerId="LiveId" clId="{8B4F9D7F-2E99-4ED0-8FF6-7DE266C9DE59}" dt="2025-07-16T13:42:06.896" v="1397" actId="1076"/>
          <ac:spMkLst>
            <pc:docMk/>
            <pc:sldMk cId="1436634965" sldId="329"/>
            <ac:spMk id="3" creationId="{F1BD543D-8C7C-7E97-9722-0C722569E17E}"/>
          </ac:spMkLst>
        </pc:spChg>
        <pc:spChg chg="add mod">
          <ac:chgData name="Ishika Thakur" userId="86aa777d6321b5e0" providerId="LiveId" clId="{8B4F9D7F-2E99-4ED0-8FF6-7DE266C9DE59}" dt="2025-07-16T13:41:50.290" v="1395"/>
          <ac:spMkLst>
            <pc:docMk/>
            <pc:sldMk cId="1436634965" sldId="329"/>
            <ac:spMk id="4" creationId="{7ACA4FF9-5179-20BD-CB86-CAAD24839AEE}"/>
          </ac:spMkLst>
        </pc:spChg>
      </pc:sldChg>
      <pc:sldChg chg="addSp modSp add mod ord">
        <pc:chgData name="Ishika Thakur" userId="86aa777d6321b5e0" providerId="LiveId" clId="{8B4F9D7F-2E99-4ED0-8FF6-7DE266C9DE59}" dt="2025-07-16T14:37:36.422" v="2066" actId="113"/>
        <pc:sldMkLst>
          <pc:docMk/>
          <pc:sldMk cId="1286095987" sldId="330"/>
        </pc:sldMkLst>
        <pc:spChg chg="mod">
          <ac:chgData name="Ishika Thakur" userId="86aa777d6321b5e0" providerId="LiveId" clId="{8B4F9D7F-2E99-4ED0-8FF6-7DE266C9DE59}" dt="2025-07-16T14:37:36.422" v="2066" actId="113"/>
          <ac:spMkLst>
            <pc:docMk/>
            <pc:sldMk cId="1286095987" sldId="330"/>
            <ac:spMk id="3" creationId="{FC0D2238-B99C-9411-A826-95C454FF28FE}"/>
          </ac:spMkLst>
        </pc:spChg>
        <pc:spChg chg="mod">
          <ac:chgData name="Ishika Thakur" userId="86aa777d6321b5e0" providerId="LiveId" clId="{8B4F9D7F-2E99-4ED0-8FF6-7DE266C9DE59}" dt="2025-07-16T14:34:24.375" v="1951" actId="2711"/>
          <ac:spMkLst>
            <pc:docMk/>
            <pc:sldMk cId="1286095987" sldId="330"/>
            <ac:spMk id="4" creationId="{C66CC7F7-512E-B42D-48CA-995BFF4B7ED9}"/>
          </ac:spMkLst>
        </pc:spChg>
        <pc:spChg chg="add">
          <ac:chgData name="Ishika Thakur" userId="86aa777d6321b5e0" providerId="LiveId" clId="{8B4F9D7F-2E99-4ED0-8FF6-7DE266C9DE59}" dt="2025-07-16T13:41:02.507" v="1384"/>
          <ac:spMkLst>
            <pc:docMk/>
            <pc:sldMk cId="1286095987" sldId="330"/>
            <ac:spMk id="5" creationId="{9D0802CB-4D3A-9F8B-AF4E-FD0A05AC0F03}"/>
          </ac:spMkLst>
        </pc:spChg>
        <pc:spChg chg="add">
          <ac:chgData name="Ishika Thakur" userId="86aa777d6321b5e0" providerId="LiveId" clId="{8B4F9D7F-2E99-4ED0-8FF6-7DE266C9DE59}" dt="2025-07-16T13:41:12.771" v="1391"/>
          <ac:spMkLst>
            <pc:docMk/>
            <pc:sldMk cId="1286095987" sldId="330"/>
            <ac:spMk id="6" creationId="{CED32FD2-67AF-A9D3-CEBC-7C681574330B}"/>
          </ac:spMkLst>
        </pc:spChg>
        <pc:spChg chg="add">
          <ac:chgData name="Ishika Thakur" userId="86aa777d6321b5e0" providerId="LiveId" clId="{8B4F9D7F-2E99-4ED0-8FF6-7DE266C9DE59}" dt="2025-07-16T13:41:17.630" v="1392"/>
          <ac:spMkLst>
            <pc:docMk/>
            <pc:sldMk cId="1286095987" sldId="330"/>
            <ac:spMk id="7" creationId="{261740D1-771C-F8CE-6CE8-E5D67C7E6C66}"/>
          </ac:spMkLst>
        </pc:spChg>
      </pc:sldChg>
      <pc:sldChg chg="modSp add mod">
        <pc:chgData name="Ishika Thakur" userId="86aa777d6321b5e0" providerId="LiveId" clId="{8B4F9D7F-2E99-4ED0-8FF6-7DE266C9DE59}" dt="2025-07-16T14:38:12.152" v="2072" actId="255"/>
        <pc:sldMkLst>
          <pc:docMk/>
          <pc:sldMk cId="1376373167" sldId="331"/>
        </pc:sldMkLst>
        <pc:spChg chg="mod">
          <ac:chgData name="Ishika Thakur" userId="86aa777d6321b5e0" providerId="LiveId" clId="{8B4F9D7F-2E99-4ED0-8FF6-7DE266C9DE59}" dt="2025-07-16T14:38:12.152" v="2072" actId="255"/>
          <ac:spMkLst>
            <pc:docMk/>
            <pc:sldMk cId="1376373167" sldId="331"/>
            <ac:spMk id="3" creationId="{156FC70A-C163-B023-1397-2DCB85F302E8}"/>
          </ac:spMkLst>
        </pc:spChg>
      </pc:sldChg>
      <pc:sldChg chg="modSp mod">
        <pc:chgData name="Ishika Thakur" userId="86aa777d6321b5e0" providerId="LiveId" clId="{8B4F9D7F-2E99-4ED0-8FF6-7DE266C9DE59}" dt="2025-07-17T04:16:44.182" v="2077" actId="14100"/>
        <pc:sldMkLst>
          <pc:docMk/>
          <pc:sldMk cId="2332396147" sldId="332"/>
        </pc:sldMkLst>
        <pc:spChg chg="mod">
          <ac:chgData name="Ishika Thakur" userId="86aa777d6321b5e0" providerId="LiveId" clId="{8B4F9D7F-2E99-4ED0-8FF6-7DE266C9DE59}" dt="2025-07-17T04:16:44.182" v="2077" actId="14100"/>
          <ac:spMkLst>
            <pc:docMk/>
            <pc:sldMk cId="2332396147" sldId="332"/>
            <ac:spMk id="4" creationId="{A937BCC1-28A7-A503-8A9F-560CE0FD1E6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7/17/2025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7/17/2025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15</a:t>
            </a:fld>
            <a:endParaRPr lang="en-US" noProof="0" dirty="0"/>
          </a:p>
        </p:txBody>
      </p:sp>
    </p:spTree>
    <p:extLst>
      <p:ext uri="{BB962C8B-B14F-4D97-AF65-F5344CB8AC3E}">
        <p14:creationId xmlns:p14="http://schemas.microsoft.com/office/powerpoint/2010/main" val="4105550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1081548"/>
            <a:ext cx="10360152" cy="7025148"/>
          </a:xfrm>
        </p:spPr>
        <p:txBody>
          <a:bodyPr anchor="ctr"/>
          <a:lstStyle/>
          <a:p>
            <a:r>
              <a:rPr lang="en-US" dirty="0"/>
              <a:t>PW-Learning Management System</a:t>
            </a:r>
            <a:br>
              <a:rPr lang="en-US" dirty="0"/>
            </a:br>
            <a:endParaRPr lang="en-US" dirty="0"/>
          </a:p>
        </p:txBody>
      </p:sp>
      <p:sp>
        <p:nvSpPr>
          <p:cNvPr id="2" name="TextBox 1">
            <a:extLst>
              <a:ext uri="{FF2B5EF4-FFF2-40B4-BE49-F238E27FC236}">
                <a16:creationId xmlns:a16="http://schemas.microsoft.com/office/drawing/2014/main" id="{3C5F8299-826B-9B5C-C375-07667F121449}"/>
              </a:ext>
            </a:extLst>
          </p:cNvPr>
          <p:cNvSpPr txBox="1"/>
          <p:nvPr/>
        </p:nvSpPr>
        <p:spPr>
          <a:xfrm>
            <a:off x="1597741" y="4006645"/>
            <a:ext cx="5658465" cy="1384995"/>
          </a:xfrm>
          <a:prstGeom prst="rect">
            <a:avLst/>
          </a:prstGeom>
          <a:noFill/>
        </p:spPr>
        <p:txBody>
          <a:bodyPr wrap="square" rtlCol="0">
            <a:spAutoFit/>
          </a:bodyPr>
          <a:lstStyle/>
          <a:p>
            <a:r>
              <a:rPr lang="en-IN" sz="2800" b="1" dirty="0"/>
              <a:t>Using the Waterfall Model</a:t>
            </a:r>
          </a:p>
          <a:p>
            <a:r>
              <a:rPr lang="en-IN" sz="2800" b="1" dirty="0"/>
              <a:t>Prepared by: Ishika Thakur</a:t>
            </a:r>
          </a:p>
          <a:p>
            <a:r>
              <a:rPr lang="en-IN" sz="2800" b="1" dirty="0"/>
              <a:t>Date: July 2025</a:t>
            </a:r>
          </a:p>
        </p:txBody>
      </p:sp>
    </p:spTree>
    <p:extLst>
      <p:ext uri="{BB962C8B-B14F-4D97-AF65-F5344CB8AC3E}">
        <p14:creationId xmlns:p14="http://schemas.microsoft.com/office/powerpoint/2010/main" val="1338167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5EEDA-7C99-C88E-C5BE-018DE31611A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2176E8-0FDF-48B4-4F29-7836226B10BC}"/>
              </a:ext>
            </a:extLst>
          </p:cNvPr>
          <p:cNvSpPr>
            <a:spLocks noGrp="1"/>
          </p:cNvSpPr>
          <p:nvPr>
            <p:ph type="sldNum" sz="quarter" idx="4"/>
          </p:nvPr>
        </p:nvSpPr>
        <p:spPr/>
        <p:txBody>
          <a:bodyPr/>
          <a:lstStyle/>
          <a:p>
            <a:fld id="{58FB4751-880F-D840-AAA9-3A15815CC996}" type="slidenum">
              <a:rPr lang="en-US" smtClean="0">
                <a:latin typeface="+mj-lt"/>
              </a:rPr>
              <a:pPr/>
              <a:t>10</a:t>
            </a:fld>
            <a:endParaRPr lang="en-US" dirty="0">
              <a:latin typeface="+mj-lt"/>
            </a:endParaRPr>
          </a:p>
        </p:txBody>
      </p:sp>
      <p:sp>
        <p:nvSpPr>
          <p:cNvPr id="4" name="TextBox 3">
            <a:extLst>
              <a:ext uri="{FF2B5EF4-FFF2-40B4-BE49-F238E27FC236}">
                <a16:creationId xmlns:a16="http://schemas.microsoft.com/office/drawing/2014/main" id="{A937BCC1-28A7-A503-8A9F-560CE0FD1E6B}"/>
              </a:ext>
            </a:extLst>
          </p:cNvPr>
          <p:cNvSpPr txBox="1"/>
          <p:nvPr/>
        </p:nvSpPr>
        <p:spPr>
          <a:xfrm>
            <a:off x="789037" y="606830"/>
            <a:ext cx="8482781" cy="584775"/>
          </a:xfrm>
          <a:prstGeom prst="rect">
            <a:avLst/>
          </a:prstGeom>
          <a:noFill/>
        </p:spPr>
        <p:txBody>
          <a:bodyPr wrap="square">
            <a:spAutoFit/>
          </a:bodyPr>
          <a:lstStyle/>
          <a:p>
            <a:r>
              <a:rPr lang="en-IN" sz="3200" dirty="0">
                <a:latin typeface="+mj-lt"/>
              </a:rPr>
              <a:t>Methods/Approach--Waterfall:</a:t>
            </a:r>
          </a:p>
        </p:txBody>
      </p:sp>
      <p:sp>
        <p:nvSpPr>
          <p:cNvPr id="3" name="TextBox 2">
            <a:extLst>
              <a:ext uri="{FF2B5EF4-FFF2-40B4-BE49-F238E27FC236}">
                <a16:creationId xmlns:a16="http://schemas.microsoft.com/office/drawing/2014/main" id="{5CDF0180-A7BD-DB27-9DB0-0CB0B4CA8CD2}"/>
              </a:ext>
            </a:extLst>
          </p:cNvPr>
          <p:cNvSpPr txBox="1"/>
          <p:nvPr/>
        </p:nvSpPr>
        <p:spPr>
          <a:xfrm>
            <a:off x="789038" y="1929580"/>
            <a:ext cx="9947789" cy="2800767"/>
          </a:xfrm>
          <a:prstGeom prst="rect">
            <a:avLst/>
          </a:prstGeom>
          <a:noFill/>
        </p:spPr>
        <p:txBody>
          <a:bodyPr wrap="square" rtlCol="0">
            <a:spAutoFit/>
          </a:bodyPr>
          <a:lstStyle/>
          <a:p>
            <a:pPr marL="342900" indent="-342900" algn="just">
              <a:buFont typeface="Arial" panose="020B0604020202020204" pitchFamily="34" charset="0"/>
              <a:buChar char="•"/>
            </a:pPr>
            <a:r>
              <a:rPr lang="en-IN" sz="2200" b="1" dirty="0">
                <a:latin typeface="+mj-lt"/>
              </a:rPr>
              <a:t>Testing:</a:t>
            </a:r>
            <a:r>
              <a:rPr lang="en-IN" sz="2200" dirty="0">
                <a:latin typeface="+mj-lt"/>
              </a:rPr>
              <a:t> </a:t>
            </a:r>
            <a:r>
              <a:rPr lang="en-US" sz="2200" dirty="0">
                <a:latin typeface="+mj-lt"/>
              </a:rPr>
              <a:t>Conduct thorough Unit Testing, Integration Testing, and User Acceptance Testing (UAT) to ensure that each module works independently, together, and meets user expectations.</a:t>
            </a:r>
          </a:p>
          <a:p>
            <a:pPr marL="342900" indent="-342900" algn="just">
              <a:buFont typeface="Arial" panose="020B0604020202020204" pitchFamily="34" charset="0"/>
              <a:buChar char="•"/>
            </a:pPr>
            <a:r>
              <a:rPr lang="en-US" sz="2200" b="1" dirty="0">
                <a:latin typeface="+mj-lt"/>
              </a:rPr>
              <a:t>Training &amp; Documentation:</a:t>
            </a:r>
            <a:r>
              <a:rPr lang="en-US" sz="2200" dirty="0">
                <a:latin typeface="+mj-lt"/>
              </a:rPr>
              <a:t> User guides, videos, and live sessions for all users.</a:t>
            </a:r>
          </a:p>
          <a:p>
            <a:pPr marL="342900" indent="-342900" algn="just">
              <a:buFont typeface="Arial" panose="020B0604020202020204" pitchFamily="34" charset="0"/>
              <a:buChar char="•"/>
            </a:pPr>
            <a:r>
              <a:rPr lang="en-US" sz="2200" b="1" dirty="0">
                <a:latin typeface="+mj-lt"/>
              </a:rPr>
              <a:t>Deployment:</a:t>
            </a:r>
            <a:r>
              <a:rPr lang="en-US" sz="2200" dirty="0">
                <a:latin typeface="+mj-lt"/>
              </a:rPr>
              <a:t> Update the application after successful testing.</a:t>
            </a:r>
          </a:p>
          <a:p>
            <a:pPr marL="342900" indent="-342900" algn="just">
              <a:buFont typeface="Arial" panose="020B0604020202020204" pitchFamily="34" charset="0"/>
              <a:buChar char="•"/>
            </a:pPr>
            <a:r>
              <a:rPr lang="en-US" sz="2200" b="1" dirty="0">
                <a:latin typeface="+mj-lt"/>
              </a:rPr>
              <a:t>Maintenance:</a:t>
            </a:r>
            <a:r>
              <a:rPr lang="en-US" sz="2200" dirty="0">
                <a:latin typeface="+mj-lt"/>
              </a:rPr>
              <a:t> Monitor usage, fix bugs, and collect feedback.</a:t>
            </a:r>
          </a:p>
          <a:p>
            <a:pPr marL="342900" indent="-342900" algn="just">
              <a:buFont typeface="Arial" panose="020B0604020202020204" pitchFamily="34" charset="0"/>
              <a:buChar char="•"/>
            </a:pPr>
            <a:endParaRPr lang="en-US" sz="2200" dirty="0">
              <a:latin typeface="+mj-lt"/>
            </a:endParaRPr>
          </a:p>
        </p:txBody>
      </p:sp>
    </p:spTree>
    <p:extLst>
      <p:ext uri="{BB962C8B-B14F-4D97-AF65-F5344CB8AC3E}">
        <p14:creationId xmlns:p14="http://schemas.microsoft.com/office/powerpoint/2010/main" val="2332396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0E0A8-596B-CA18-537C-C3896C6F4B9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99874BD-8B83-99FB-7239-54007C89FD5C}"/>
              </a:ext>
            </a:extLst>
          </p:cNvPr>
          <p:cNvSpPr>
            <a:spLocks noGrp="1"/>
          </p:cNvSpPr>
          <p:nvPr>
            <p:ph type="sldNum" sz="quarter" idx="4"/>
          </p:nvPr>
        </p:nvSpPr>
        <p:spPr/>
        <p:txBody>
          <a:bodyPr/>
          <a:lstStyle/>
          <a:p>
            <a:fld id="{58FB4751-880F-D840-AAA9-3A15815CC996}" type="slidenum">
              <a:rPr lang="en-US" smtClean="0">
                <a:latin typeface="+mj-lt"/>
              </a:rPr>
              <a:pPr/>
              <a:t>11</a:t>
            </a:fld>
            <a:endParaRPr lang="en-US" dirty="0">
              <a:latin typeface="+mj-lt"/>
            </a:endParaRPr>
          </a:p>
        </p:txBody>
      </p:sp>
      <p:sp>
        <p:nvSpPr>
          <p:cNvPr id="4" name="TextBox 3">
            <a:extLst>
              <a:ext uri="{FF2B5EF4-FFF2-40B4-BE49-F238E27FC236}">
                <a16:creationId xmlns:a16="http://schemas.microsoft.com/office/drawing/2014/main" id="{7A33A381-CDC9-E48A-E8B7-E54BCED721EC}"/>
              </a:ext>
            </a:extLst>
          </p:cNvPr>
          <p:cNvSpPr txBox="1"/>
          <p:nvPr/>
        </p:nvSpPr>
        <p:spPr>
          <a:xfrm>
            <a:off x="789038" y="528172"/>
            <a:ext cx="6100916" cy="584775"/>
          </a:xfrm>
          <a:prstGeom prst="rect">
            <a:avLst/>
          </a:prstGeom>
          <a:noFill/>
        </p:spPr>
        <p:txBody>
          <a:bodyPr wrap="square">
            <a:spAutoFit/>
          </a:bodyPr>
          <a:lstStyle/>
          <a:p>
            <a:r>
              <a:rPr lang="en-IN" sz="3200" dirty="0">
                <a:latin typeface="+mj-lt"/>
              </a:rPr>
              <a:t>Resources</a:t>
            </a:r>
          </a:p>
        </p:txBody>
      </p:sp>
      <p:sp>
        <p:nvSpPr>
          <p:cNvPr id="3" name="TextBox 2">
            <a:extLst>
              <a:ext uri="{FF2B5EF4-FFF2-40B4-BE49-F238E27FC236}">
                <a16:creationId xmlns:a16="http://schemas.microsoft.com/office/drawing/2014/main" id="{26F8ABD6-152A-C7A0-5501-946620E8BA44}"/>
              </a:ext>
            </a:extLst>
          </p:cNvPr>
          <p:cNvSpPr txBox="1"/>
          <p:nvPr/>
        </p:nvSpPr>
        <p:spPr>
          <a:xfrm>
            <a:off x="789038" y="1191605"/>
            <a:ext cx="10026446" cy="4278094"/>
          </a:xfrm>
          <a:prstGeom prst="rect">
            <a:avLst/>
          </a:prstGeom>
          <a:noFill/>
        </p:spPr>
        <p:txBody>
          <a:bodyPr wrap="square" rtlCol="0">
            <a:spAutoFit/>
          </a:bodyPr>
          <a:lstStyle/>
          <a:p>
            <a:pPr marL="342900" indent="-342900">
              <a:buFont typeface="Arial" panose="020B0604020202020204" pitchFamily="34" charset="0"/>
              <a:buChar char="•"/>
            </a:pPr>
            <a:r>
              <a:rPr lang="en-IN" sz="2100" dirty="0">
                <a:latin typeface="+mj-lt"/>
              </a:rPr>
              <a:t>People-</a:t>
            </a:r>
            <a:r>
              <a:rPr lang="en-US" sz="2100" dirty="0">
                <a:latin typeface="+mj-lt"/>
              </a:rPr>
              <a:t> </a:t>
            </a:r>
            <a:br>
              <a:rPr lang="en-US" sz="2100" dirty="0">
                <a:latin typeface="+mj-lt"/>
              </a:rPr>
            </a:br>
            <a:r>
              <a:rPr lang="en-US" sz="2000" b="1" dirty="0">
                <a:latin typeface="+mj-lt"/>
              </a:rPr>
              <a:t>Business Analyst(BA), Developers, Testers, Project Manager and QA</a:t>
            </a:r>
            <a:br>
              <a:rPr lang="en-US" sz="2000" b="1" dirty="0">
                <a:latin typeface="+mj-lt"/>
              </a:rPr>
            </a:br>
            <a:endParaRPr lang="en-US" sz="2100" b="1" dirty="0">
              <a:latin typeface="+mj-lt"/>
            </a:endParaRPr>
          </a:p>
          <a:p>
            <a:pPr marL="342900" indent="-342900">
              <a:buFont typeface="Arial" panose="020B0604020202020204" pitchFamily="34" charset="0"/>
              <a:buChar char="•"/>
            </a:pPr>
            <a:r>
              <a:rPr lang="en-IN" sz="2100" dirty="0">
                <a:latin typeface="+mj-lt"/>
              </a:rPr>
              <a:t>Time</a:t>
            </a:r>
            <a:r>
              <a:rPr lang="en-US" sz="2100" dirty="0">
                <a:latin typeface="+mj-lt"/>
              </a:rPr>
              <a:t>-</a:t>
            </a:r>
            <a:br>
              <a:rPr lang="en-US" sz="2100" dirty="0">
                <a:latin typeface="+mj-lt"/>
              </a:rPr>
            </a:br>
            <a:r>
              <a:rPr lang="en-US" sz="2100" dirty="0">
                <a:latin typeface="+mj-lt"/>
              </a:rPr>
              <a:t>Implementation to be completed within </a:t>
            </a:r>
            <a:r>
              <a:rPr lang="en-US" sz="2100" b="1" dirty="0">
                <a:latin typeface="+mj-lt"/>
              </a:rPr>
              <a:t>5 months</a:t>
            </a:r>
          </a:p>
          <a:p>
            <a:endParaRPr lang="en-US" sz="2100" b="1" dirty="0">
              <a:latin typeface="+mj-lt"/>
            </a:endParaRPr>
          </a:p>
          <a:p>
            <a:pPr marL="342900" indent="-342900">
              <a:buFont typeface="Arial" panose="020B0604020202020204" pitchFamily="34" charset="0"/>
              <a:buChar char="•"/>
            </a:pPr>
            <a:r>
              <a:rPr lang="en-IN" sz="2100" dirty="0">
                <a:latin typeface="+mj-lt"/>
              </a:rPr>
              <a:t>Budget-</a:t>
            </a:r>
            <a:br>
              <a:rPr lang="en-IN" sz="2100" dirty="0">
                <a:latin typeface="+mj-lt"/>
              </a:rPr>
            </a:br>
            <a:r>
              <a:rPr lang="en-US" sz="2100" dirty="0">
                <a:latin typeface="+mj-lt"/>
              </a:rPr>
              <a:t>Estimated cost for hardware, software, training, and implementation services not to exceed </a:t>
            </a:r>
            <a:r>
              <a:rPr lang="en-US" sz="2100" b="1" dirty="0">
                <a:latin typeface="+mj-lt"/>
              </a:rPr>
              <a:t>Rs. 4,50,000.00</a:t>
            </a:r>
          </a:p>
          <a:p>
            <a:pPr marL="342900" indent="-342900">
              <a:buFont typeface="Arial" panose="020B0604020202020204" pitchFamily="34" charset="0"/>
              <a:buChar char="•"/>
            </a:pPr>
            <a:endParaRPr lang="en-US" sz="2100" b="1" dirty="0">
              <a:latin typeface="+mj-lt"/>
            </a:endParaRPr>
          </a:p>
          <a:p>
            <a:pPr marL="342900" indent="-342900">
              <a:buFont typeface="Arial" panose="020B0604020202020204" pitchFamily="34" charset="0"/>
              <a:buChar char="•"/>
            </a:pPr>
            <a:r>
              <a:rPr lang="en-IN" sz="2100" dirty="0">
                <a:latin typeface="+mj-lt"/>
              </a:rPr>
              <a:t>Other-</a:t>
            </a:r>
            <a:br>
              <a:rPr lang="en-IN" sz="2100" dirty="0">
                <a:latin typeface="+mj-lt"/>
              </a:rPr>
            </a:br>
            <a:r>
              <a:rPr lang="en-US" sz="2100" dirty="0">
                <a:latin typeface="+mj-lt"/>
              </a:rPr>
              <a:t>Third-party software evaluations, educational site visits and technology assessments not to exceed </a:t>
            </a:r>
            <a:r>
              <a:rPr lang="en-US" sz="2100" b="1" dirty="0">
                <a:latin typeface="+mj-lt"/>
              </a:rPr>
              <a:t>Rs. 50,000.00</a:t>
            </a:r>
            <a:endParaRPr lang="en-US" sz="2100" dirty="0">
              <a:latin typeface="+mj-lt"/>
            </a:endParaRPr>
          </a:p>
        </p:txBody>
      </p:sp>
    </p:spTree>
    <p:extLst>
      <p:ext uri="{BB962C8B-B14F-4D97-AF65-F5344CB8AC3E}">
        <p14:creationId xmlns:p14="http://schemas.microsoft.com/office/powerpoint/2010/main" val="3087305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CDD44-0500-5EAC-251B-CDB15D63A69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A4609A-59ED-F53C-5C09-8D83A9A9390F}"/>
              </a:ext>
            </a:extLst>
          </p:cNvPr>
          <p:cNvSpPr>
            <a:spLocks noGrp="1"/>
          </p:cNvSpPr>
          <p:nvPr>
            <p:ph type="sldNum" sz="quarter" idx="4"/>
          </p:nvPr>
        </p:nvSpPr>
        <p:spPr/>
        <p:txBody>
          <a:bodyPr/>
          <a:lstStyle/>
          <a:p>
            <a:fld id="{58FB4751-880F-D840-AAA9-3A15815CC996}" type="slidenum">
              <a:rPr lang="en-US" smtClean="0">
                <a:latin typeface="+mj-lt"/>
              </a:rPr>
              <a:pPr/>
              <a:t>12</a:t>
            </a:fld>
            <a:endParaRPr lang="en-US" dirty="0">
              <a:latin typeface="+mj-lt"/>
            </a:endParaRPr>
          </a:p>
        </p:txBody>
      </p:sp>
      <p:sp>
        <p:nvSpPr>
          <p:cNvPr id="4" name="TextBox 3">
            <a:extLst>
              <a:ext uri="{FF2B5EF4-FFF2-40B4-BE49-F238E27FC236}">
                <a16:creationId xmlns:a16="http://schemas.microsoft.com/office/drawing/2014/main" id="{C66CC7F7-512E-B42D-48CA-995BFF4B7ED9}"/>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Risks and Dependencies:</a:t>
            </a:r>
          </a:p>
        </p:txBody>
      </p:sp>
      <p:sp>
        <p:nvSpPr>
          <p:cNvPr id="3" name="TextBox 2">
            <a:extLst>
              <a:ext uri="{FF2B5EF4-FFF2-40B4-BE49-F238E27FC236}">
                <a16:creationId xmlns:a16="http://schemas.microsoft.com/office/drawing/2014/main" id="{FC0D2238-B99C-9411-A826-95C454FF28FE}"/>
              </a:ext>
            </a:extLst>
          </p:cNvPr>
          <p:cNvSpPr txBox="1"/>
          <p:nvPr/>
        </p:nvSpPr>
        <p:spPr>
          <a:xfrm>
            <a:off x="789038" y="1572605"/>
            <a:ext cx="10173930" cy="5016758"/>
          </a:xfrm>
          <a:prstGeom prst="rect">
            <a:avLst/>
          </a:prstGeom>
          <a:noFill/>
        </p:spPr>
        <p:txBody>
          <a:bodyPr wrap="square" rtlCol="0">
            <a:spAutoFit/>
          </a:bodyPr>
          <a:lstStyle/>
          <a:p>
            <a:pPr marL="342900" indent="-342900">
              <a:buFont typeface="Arial" panose="020B0604020202020204" pitchFamily="34" charset="0"/>
              <a:buChar char="•"/>
            </a:pPr>
            <a:r>
              <a:rPr lang="en-US" sz="2000" b="1" dirty="0">
                <a:latin typeface="+mj-lt"/>
              </a:rPr>
              <a:t>Legacy System Familiarity:</a:t>
            </a:r>
            <a:br>
              <a:rPr lang="en-US" sz="2000" dirty="0">
                <a:latin typeface="+mj-lt"/>
              </a:rPr>
            </a:br>
            <a:r>
              <a:rPr lang="en-US" sz="2000" dirty="0">
                <a:latin typeface="+mj-lt"/>
              </a:rPr>
              <a:t>The current PW-LMS solution has been in place for over  years and is intuitive for existing users. Transitioning users to a new or enhanced interface may require additional training and support.</a:t>
            </a:r>
          </a:p>
          <a:p>
            <a:pPr marL="342900" indent="-342900">
              <a:buFont typeface="Arial" panose="020B0604020202020204" pitchFamily="34" charset="0"/>
              <a:buChar char="•"/>
            </a:pPr>
            <a:r>
              <a:rPr lang="en-US" sz="2000" b="1" dirty="0">
                <a:latin typeface="+mj-lt"/>
              </a:rPr>
              <a:t>Cost Justification:</a:t>
            </a:r>
            <a:br>
              <a:rPr lang="en-US" sz="2000" dirty="0">
                <a:latin typeface="+mj-lt"/>
              </a:rPr>
            </a:br>
            <a:r>
              <a:rPr lang="en-US" sz="2000" dirty="0">
                <a:latin typeface="+mj-lt"/>
              </a:rPr>
              <a:t>While enhancements aim to improve usability, content accessibility, and parent-teacher communication, demonstrating ROI (Return on Investment) to management may be challenging as benefits like ease of use and system responsiveness are qualitative in nature.</a:t>
            </a:r>
          </a:p>
          <a:p>
            <a:pPr marL="342900" indent="-342900">
              <a:buFont typeface="Arial" panose="020B0604020202020204" pitchFamily="34" charset="0"/>
              <a:buChar char="•"/>
            </a:pPr>
            <a:r>
              <a:rPr lang="en-US" sz="2000" b="1" dirty="0">
                <a:latin typeface="+mj-lt"/>
              </a:rPr>
              <a:t>User Adoption:</a:t>
            </a:r>
            <a:br>
              <a:rPr lang="en-US" sz="2000" dirty="0">
                <a:latin typeface="+mj-lt"/>
              </a:rPr>
            </a:br>
            <a:r>
              <a:rPr lang="en-US" sz="2000" dirty="0">
                <a:latin typeface="+mj-lt"/>
              </a:rPr>
              <a:t>Successful adoption depends on user willingness to adapt to new features and workflows. Resistance to change from faculty or parents could impact system effectiveness.</a:t>
            </a:r>
          </a:p>
          <a:p>
            <a:pPr marL="342900" indent="-342900">
              <a:buFont typeface="Arial" panose="020B0604020202020204" pitchFamily="34" charset="0"/>
              <a:buChar char="•"/>
            </a:pPr>
            <a:r>
              <a:rPr lang="en-US" sz="2000" b="1" dirty="0">
                <a:latin typeface="+mj-lt"/>
              </a:rPr>
              <a:t>Vendor Reliability:</a:t>
            </a:r>
            <a:br>
              <a:rPr lang="en-US" sz="2000" dirty="0">
                <a:latin typeface="+mj-lt"/>
              </a:rPr>
            </a:br>
            <a:r>
              <a:rPr lang="en-US" sz="2000" dirty="0">
                <a:latin typeface="+mj-lt"/>
              </a:rPr>
              <a:t>Delays or inconsistencies from third-party vendors involved in development, integration, or training may impact project timelines.</a:t>
            </a:r>
          </a:p>
        </p:txBody>
      </p:sp>
    </p:spTree>
    <p:extLst>
      <p:ext uri="{BB962C8B-B14F-4D97-AF65-F5344CB8AC3E}">
        <p14:creationId xmlns:p14="http://schemas.microsoft.com/office/powerpoint/2010/main" val="1286095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3157A-ED5D-DDD7-21D6-724CDB7F52F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1566CD1-DBCE-E0FA-1C3B-11D535B77693}"/>
              </a:ext>
            </a:extLst>
          </p:cNvPr>
          <p:cNvSpPr>
            <a:spLocks noGrp="1"/>
          </p:cNvSpPr>
          <p:nvPr>
            <p:ph type="sldNum" sz="quarter" idx="4"/>
          </p:nvPr>
        </p:nvSpPr>
        <p:spPr/>
        <p:txBody>
          <a:bodyPr/>
          <a:lstStyle/>
          <a:p>
            <a:fld id="{58FB4751-880F-D840-AAA9-3A15815CC996}" type="slidenum">
              <a:rPr lang="en-US" smtClean="0">
                <a:latin typeface="+mj-lt"/>
              </a:rPr>
              <a:pPr/>
              <a:t>13</a:t>
            </a:fld>
            <a:endParaRPr lang="en-US" dirty="0">
              <a:latin typeface="+mj-lt"/>
            </a:endParaRPr>
          </a:p>
        </p:txBody>
      </p:sp>
      <p:sp>
        <p:nvSpPr>
          <p:cNvPr id="4" name="TextBox 3">
            <a:extLst>
              <a:ext uri="{FF2B5EF4-FFF2-40B4-BE49-F238E27FC236}">
                <a16:creationId xmlns:a16="http://schemas.microsoft.com/office/drawing/2014/main" id="{DC41CC52-66F2-2971-CE12-5D62B76312BE}"/>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Conclusion</a:t>
            </a:r>
          </a:p>
        </p:txBody>
      </p:sp>
      <p:sp>
        <p:nvSpPr>
          <p:cNvPr id="3" name="TextBox 2">
            <a:extLst>
              <a:ext uri="{FF2B5EF4-FFF2-40B4-BE49-F238E27FC236}">
                <a16:creationId xmlns:a16="http://schemas.microsoft.com/office/drawing/2014/main" id="{EAC35E93-79D4-FF46-04F7-C06B8F87A258}"/>
              </a:ext>
            </a:extLst>
          </p:cNvPr>
          <p:cNvSpPr txBox="1"/>
          <p:nvPr/>
        </p:nvSpPr>
        <p:spPr>
          <a:xfrm>
            <a:off x="789038" y="1723102"/>
            <a:ext cx="9328356" cy="1938992"/>
          </a:xfrm>
          <a:prstGeom prst="rect">
            <a:avLst/>
          </a:prstGeom>
          <a:noFill/>
        </p:spPr>
        <p:txBody>
          <a:bodyPr wrap="square" rtlCol="0">
            <a:spAutoFit/>
          </a:bodyPr>
          <a:lstStyle/>
          <a:p>
            <a:r>
              <a:rPr lang="en-US" sz="2400" dirty="0">
                <a:latin typeface="+mj-lt"/>
              </a:rPr>
              <a:t>Enhancing the existing LMS using the Waterfall model ensures a structured, predictable development process. New features will significantly improve accessibility, communication, and learning outcomes. A clear plan, stakeholder engagement, and post-launch support will drive the project's success.</a:t>
            </a:r>
          </a:p>
        </p:txBody>
      </p:sp>
    </p:spTree>
    <p:extLst>
      <p:ext uri="{BB962C8B-B14F-4D97-AF65-F5344CB8AC3E}">
        <p14:creationId xmlns:p14="http://schemas.microsoft.com/office/powerpoint/2010/main" val="291441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9B52C-DCA4-CA83-F2F0-29B2E529A95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6041541-2EE5-1894-93B2-C9EC9EFF0473}"/>
              </a:ext>
            </a:extLst>
          </p:cNvPr>
          <p:cNvSpPr>
            <a:spLocks noGrp="1"/>
          </p:cNvSpPr>
          <p:nvPr>
            <p:ph type="sldNum" sz="quarter" idx="4"/>
          </p:nvPr>
        </p:nvSpPr>
        <p:spPr/>
        <p:txBody>
          <a:bodyPr/>
          <a:lstStyle/>
          <a:p>
            <a:fld id="{58FB4751-880F-D840-AAA9-3A15815CC996}" type="slidenum">
              <a:rPr lang="en-US" smtClean="0">
                <a:latin typeface="+mj-lt"/>
              </a:rPr>
              <a:pPr/>
              <a:t>14</a:t>
            </a:fld>
            <a:endParaRPr lang="en-US" dirty="0">
              <a:latin typeface="+mj-lt"/>
            </a:endParaRPr>
          </a:p>
        </p:txBody>
      </p:sp>
      <p:sp>
        <p:nvSpPr>
          <p:cNvPr id="4" name="TextBox 3">
            <a:extLst>
              <a:ext uri="{FF2B5EF4-FFF2-40B4-BE49-F238E27FC236}">
                <a16:creationId xmlns:a16="http://schemas.microsoft.com/office/drawing/2014/main" id="{427A5F64-9513-FBAB-628F-FA407BE7C47D}"/>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Conclusion</a:t>
            </a:r>
          </a:p>
        </p:txBody>
      </p:sp>
      <p:sp>
        <p:nvSpPr>
          <p:cNvPr id="3" name="TextBox 2">
            <a:extLst>
              <a:ext uri="{FF2B5EF4-FFF2-40B4-BE49-F238E27FC236}">
                <a16:creationId xmlns:a16="http://schemas.microsoft.com/office/drawing/2014/main" id="{156FC70A-C163-B023-1397-2DCB85F302E8}"/>
              </a:ext>
            </a:extLst>
          </p:cNvPr>
          <p:cNvSpPr txBox="1"/>
          <p:nvPr/>
        </p:nvSpPr>
        <p:spPr>
          <a:xfrm>
            <a:off x="789038" y="1723102"/>
            <a:ext cx="9328356" cy="2677656"/>
          </a:xfrm>
          <a:prstGeom prst="rect">
            <a:avLst/>
          </a:prstGeom>
          <a:noFill/>
        </p:spPr>
        <p:txBody>
          <a:bodyPr wrap="square" rtlCol="0">
            <a:spAutoFit/>
          </a:bodyPr>
          <a:lstStyle/>
          <a:p>
            <a:r>
              <a:rPr lang="en-US" sz="2400" dirty="0">
                <a:latin typeface="+mj-lt"/>
              </a:rPr>
              <a:t>To Be Completed by Appropriate Manager</a:t>
            </a:r>
            <a:r>
              <a:rPr lang="en-IN" sz="2400" dirty="0">
                <a:latin typeface="+mj-lt"/>
              </a:rPr>
              <a:t> :</a:t>
            </a:r>
          </a:p>
          <a:p>
            <a:endParaRPr lang="en-IN" sz="2400" dirty="0">
              <a:latin typeface="+mj-lt"/>
            </a:endParaRPr>
          </a:p>
          <a:p>
            <a:r>
              <a:rPr lang="en-IN" sz="2400" b="1" dirty="0">
                <a:latin typeface="+mj-lt"/>
              </a:rPr>
              <a:t>Project Sponsor : Devshree Thakur</a:t>
            </a:r>
          </a:p>
          <a:p>
            <a:endParaRPr lang="en-IN" sz="2400" b="1" dirty="0">
              <a:latin typeface="+mj-lt"/>
            </a:endParaRPr>
          </a:p>
          <a:p>
            <a:r>
              <a:rPr lang="en-IN" sz="2400" b="1" dirty="0">
                <a:latin typeface="+mj-lt"/>
              </a:rPr>
              <a:t>Project Manager : Ajinkya Joshi</a:t>
            </a:r>
          </a:p>
          <a:p>
            <a:endParaRPr lang="en-IN" sz="2400" b="1" dirty="0">
              <a:latin typeface="+mj-lt"/>
            </a:endParaRPr>
          </a:p>
          <a:p>
            <a:r>
              <a:rPr lang="en-IN" sz="2400" b="1" dirty="0">
                <a:latin typeface="+mj-lt"/>
              </a:rPr>
              <a:t>Business analyst  : Ishika Thakur</a:t>
            </a:r>
          </a:p>
        </p:txBody>
      </p:sp>
    </p:spTree>
    <p:extLst>
      <p:ext uri="{BB962C8B-B14F-4D97-AF65-F5344CB8AC3E}">
        <p14:creationId xmlns:p14="http://schemas.microsoft.com/office/powerpoint/2010/main" val="1376373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DC0028-4150-0F89-E59C-F563C67F6CFD}"/>
              </a:ext>
            </a:extLst>
          </p:cNvPr>
          <p:cNvSpPr>
            <a:spLocks noGrp="1"/>
          </p:cNvSpPr>
          <p:nvPr>
            <p:ph type="ctrTitle"/>
          </p:nvPr>
        </p:nvSpPr>
        <p:spPr>
          <a:xfrm>
            <a:off x="3677264" y="462116"/>
            <a:ext cx="5641848" cy="5029200"/>
          </a:xfrm>
        </p:spPr>
        <p:txBody>
          <a:bodyPr/>
          <a:lstStyle/>
          <a:p>
            <a:r>
              <a:rPr lang="en-US" dirty="0"/>
              <a:t>Thank you</a:t>
            </a:r>
          </a:p>
        </p:txBody>
      </p:sp>
    </p:spTree>
    <p:extLst>
      <p:ext uri="{BB962C8B-B14F-4D97-AF65-F5344CB8AC3E}">
        <p14:creationId xmlns:p14="http://schemas.microsoft.com/office/powerpoint/2010/main" val="2188828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B1DD736-827E-7E25-9C3F-B724047B3861}"/>
              </a:ext>
            </a:extLst>
          </p:cNvPr>
          <p:cNvSpPr>
            <a:spLocks noGrp="1"/>
          </p:cNvSpPr>
          <p:nvPr>
            <p:ph type="sldNum" sz="quarter" idx="4"/>
          </p:nvPr>
        </p:nvSpPr>
        <p:spPr/>
        <p:txBody>
          <a:bodyPr/>
          <a:lstStyle/>
          <a:p>
            <a:fld id="{58FB4751-880F-D840-AAA9-3A15815CC996}" type="slidenum">
              <a:rPr lang="en-US" smtClean="0"/>
              <a:pPr/>
              <a:t>2</a:t>
            </a:fld>
            <a:endParaRPr lang="en-US" dirty="0"/>
          </a:p>
        </p:txBody>
      </p:sp>
      <p:sp>
        <p:nvSpPr>
          <p:cNvPr id="4" name="TextBox 3">
            <a:extLst>
              <a:ext uri="{FF2B5EF4-FFF2-40B4-BE49-F238E27FC236}">
                <a16:creationId xmlns:a16="http://schemas.microsoft.com/office/drawing/2014/main" id="{C3C9D53F-AB10-A9CC-88A1-4431AD5A4A1D}"/>
              </a:ext>
            </a:extLst>
          </p:cNvPr>
          <p:cNvSpPr txBox="1"/>
          <p:nvPr/>
        </p:nvSpPr>
        <p:spPr>
          <a:xfrm>
            <a:off x="789038" y="606830"/>
            <a:ext cx="2013156" cy="584775"/>
          </a:xfrm>
          <a:prstGeom prst="rect">
            <a:avLst/>
          </a:prstGeom>
          <a:noFill/>
        </p:spPr>
        <p:txBody>
          <a:bodyPr wrap="square">
            <a:spAutoFit/>
          </a:bodyPr>
          <a:lstStyle/>
          <a:p>
            <a:r>
              <a:rPr lang="en-IN" sz="3200" dirty="0">
                <a:latin typeface="+mj-lt"/>
              </a:rPr>
              <a:t>Situation</a:t>
            </a:r>
          </a:p>
        </p:txBody>
      </p:sp>
      <p:sp>
        <p:nvSpPr>
          <p:cNvPr id="3" name="TextBox 2">
            <a:extLst>
              <a:ext uri="{FF2B5EF4-FFF2-40B4-BE49-F238E27FC236}">
                <a16:creationId xmlns:a16="http://schemas.microsoft.com/office/drawing/2014/main" id="{7C7F78F4-F31F-0567-FD9E-BE9AC3522B18}"/>
              </a:ext>
            </a:extLst>
          </p:cNvPr>
          <p:cNvSpPr txBox="1"/>
          <p:nvPr/>
        </p:nvSpPr>
        <p:spPr>
          <a:xfrm>
            <a:off x="789038" y="1723102"/>
            <a:ext cx="9328356" cy="2800767"/>
          </a:xfrm>
          <a:prstGeom prst="rect">
            <a:avLst/>
          </a:prstGeom>
          <a:noFill/>
        </p:spPr>
        <p:txBody>
          <a:bodyPr wrap="square" rtlCol="0">
            <a:spAutoFit/>
          </a:bodyPr>
          <a:lstStyle/>
          <a:p>
            <a:pPr algn="just"/>
            <a:r>
              <a:rPr lang="en-US" sz="2200" dirty="0">
                <a:solidFill>
                  <a:schemeClr val="accent6">
                    <a:lumMod val="10000"/>
                  </a:schemeClr>
                </a:solidFill>
                <a:latin typeface="+mj-lt"/>
              </a:rPr>
              <a:t>Today many students relay on Pw- (LMS) Learning Management System platform to deliver students nice online learning experience. But multiple platform offers only very basic functionalities. These platforms are commonly used for video lecture of teaching in live session, online quiz and online </a:t>
            </a:r>
            <a:r>
              <a:rPr lang="en-US" sz="2200" dirty="0" err="1">
                <a:solidFill>
                  <a:schemeClr val="accent6">
                    <a:lumMod val="10000"/>
                  </a:schemeClr>
                </a:solidFill>
                <a:latin typeface="+mj-lt"/>
              </a:rPr>
              <a:t>mcq</a:t>
            </a:r>
            <a:r>
              <a:rPr lang="en-US" sz="2200" dirty="0">
                <a:solidFill>
                  <a:schemeClr val="accent6">
                    <a:lumMod val="10000"/>
                  </a:schemeClr>
                </a:solidFill>
                <a:latin typeface="+mj-lt"/>
              </a:rPr>
              <a:t> exam. Functionalities like test modules, experience to different educational boards or learning preferences, uploading study materials and task completion, parental involvement  are still missing in multiple platforms.</a:t>
            </a:r>
            <a:endParaRPr lang="en-IN" sz="2200" dirty="0">
              <a:solidFill>
                <a:schemeClr val="accent6">
                  <a:lumMod val="10000"/>
                </a:schemeClr>
              </a:solidFill>
              <a:latin typeface="+mj-lt"/>
            </a:endParaRPr>
          </a:p>
        </p:txBody>
      </p:sp>
    </p:spTree>
    <p:extLst>
      <p:ext uri="{BB962C8B-B14F-4D97-AF65-F5344CB8AC3E}">
        <p14:creationId xmlns:p14="http://schemas.microsoft.com/office/powerpoint/2010/main" val="3271795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EF992-7B30-347F-E565-CF92AA5BCD1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F49358E-D8EE-0C30-61AA-3EA78DFE76D4}"/>
              </a:ext>
            </a:extLst>
          </p:cNvPr>
          <p:cNvSpPr>
            <a:spLocks noGrp="1"/>
          </p:cNvSpPr>
          <p:nvPr>
            <p:ph type="sldNum" sz="quarter" idx="4"/>
          </p:nvPr>
        </p:nvSpPr>
        <p:spPr/>
        <p:txBody>
          <a:bodyPr/>
          <a:lstStyle/>
          <a:p>
            <a:fld id="{58FB4751-880F-D840-AAA9-3A15815CC996}" type="slidenum">
              <a:rPr lang="en-US" smtClean="0"/>
              <a:pPr/>
              <a:t>3</a:t>
            </a:fld>
            <a:endParaRPr lang="en-US" dirty="0"/>
          </a:p>
        </p:txBody>
      </p:sp>
      <p:sp>
        <p:nvSpPr>
          <p:cNvPr id="4" name="TextBox 3">
            <a:extLst>
              <a:ext uri="{FF2B5EF4-FFF2-40B4-BE49-F238E27FC236}">
                <a16:creationId xmlns:a16="http://schemas.microsoft.com/office/drawing/2014/main" id="{B5F40DD8-B9E4-FBF4-36FA-0B2EC4181806}"/>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Problem</a:t>
            </a:r>
          </a:p>
        </p:txBody>
      </p:sp>
      <p:sp>
        <p:nvSpPr>
          <p:cNvPr id="3" name="TextBox 2">
            <a:extLst>
              <a:ext uri="{FF2B5EF4-FFF2-40B4-BE49-F238E27FC236}">
                <a16:creationId xmlns:a16="http://schemas.microsoft.com/office/drawing/2014/main" id="{A58BAE56-CD99-B56E-28E3-3737852F784B}"/>
              </a:ext>
            </a:extLst>
          </p:cNvPr>
          <p:cNvSpPr txBox="1"/>
          <p:nvPr/>
        </p:nvSpPr>
        <p:spPr>
          <a:xfrm>
            <a:off x="789038" y="1723102"/>
            <a:ext cx="10419736" cy="4493538"/>
          </a:xfrm>
          <a:prstGeom prst="rect">
            <a:avLst/>
          </a:prstGeom>
          <a:noFill/>
        </p:spPr>
        <p:txBody>
          <a:bodyPr wrap="square" rtlCol="0">
            <a:spAutoFit/>
          </a:bodyPr>
          <a:lstStyle/>
          <a:p>
            <a:pPr marL="342900" indent="-342900" algn="just">
              <a:buFont typeface="Arial" panose="020B0604020202020204" pitchFamily="34" charset="0"/>
              <a:buChar char="•"/>
            </a:pPr>
            <a:r>
              <a:rPr lang="en-US" sz="2200" dirty="0">
                <a:solidFill>
                  <a:schemeClr val="accent6">
                    <a:lumMod val="10000"/>
                  </a:schemeClr>
                </a:solidFill>
                <a:latin typeface="+mj-lt"/>
              </a:rPr>
              <a:t>Limited accessibility features</a:t>
            </a:r>
            <a:r>
              <a:rPr lang="en-IN" sz="2200" dirty="0">
                <a:solidFill>
                  <a:schemeClr val="accent6">
                    <a:lumMod val="10000"/>
                  </a:schemeClr>
                </a:solidFill>
                <a:latin typeface="+mj-lt"/>
              </a:rPr>
              <a:t>: </a:t>
            </a:r>
            <a:r>
              <a:rPr lang="en-US" sz="2200" dirty="0">
                <a:solidFill>
                  <a:schemeClr val="accent6">
                    <a:lumMod val="10000"/>
                  </a:schemeClr>
                </a:solidFill>
                <a:latin typeface="+mj-lt"/>
              </a:rPr>
              <a:t>Students with reading difficulties or visual impairments struggle with platforms that lack audio playback of textbooks.</a:t>
            </a:r>
          </a:p>
          <a:p>
            <a:pPr marL="342900" indent="-342900" algn="just">
              <a:buFont typeface="Arial" panose="020B0604020202020204" pitchFamily="34" charset="0"/>
              <a:buChar char="•"/>
            </a:pPr>
            <a:r>
              <a:rPr lang="en-US" sz="2200" dirty="0">
                <a:solidFill>
                  <a:schemeClr val="accent6">
                    <a:lumMod val="10000"/>
                  </a:schemeClr>
                </a:solidFill>
                <a:latin typeface="+mj-lt"/>
              </a:rPr>
              <a:t>Manual assignment management: There is no seamless mechanism for students to upload assignments or for teachers to manage and evaluate them digitally.</a:t>
            </a:r>
          </a:p>
          <a:p>
            <a:pPr marL="342900" indent="-342900" algn="just">
              <a:buFont typeface="Arial" panose="020B0604020202020204" pitchFamily="34" charset="0"/>
              <a:buChar char="•"/>
            </a:pPr>
            <a:r>
              <a:rPr lang="en-US" sz="2200" dirty="0">
                <a:solidFill>
                  <a:schemeClr val="accent6">
                    <a:lumMod val="10000"/>
                  </a:schemeClr>
                </a:solidFill>
                <a:latin typeface="+mj-lt"/>
              </a:rPr>
              <a:t>Inefficient homework tracking: Teachers often have to rely on external tools to check and track homework submissions.</a:t>
            </a:r>
          </a:p>
          <a:p>
            <a:pPr marL="342900" indent="-342900" algn="just">
              <a:buFont typeface="Arial" panose="020B0604020202020204" pitchFamily="34" charset="0"/>
              <a:buChar char="•"/>
            </a:pPr>
            <a:r>
              <a:rPr lang="en-US" sz="2200" dirty="0">
                <a:solidFill>
                  <a:schemeClr val="accent6">
                    <a:lumMod val="10000"/>
                  </a:schemeClr>
                </a:solidFill>
                <a:latin typeface="+mj-lt"/>
              </a:rPr>
              <a:t>No Offline Access to Content: Students in remote areas with poor internet connectivity face challenges accessing course materials or attending live classes.</a:t>
            </a:r>
          </a:p>
          <a:p>
            <a:pPr marL="342900" indent="-342900" algn="just">
              <a:buFont typeface="Arial" panose="020B0604020202020204" pitchFamily="34" charset="0"/>
              <a:buChar char="•"/>
            </a:pPr>
            <a:r>
              <a:rPr lang="en-IN" sz="2200" dirty="0">
                <a:solidFill>
                  <a:schemeClr val="accent6">
                    <a:lumMod val="10000"/>
                  </a:schemeClr>
                </a:solidFill>
                <a:latin typeface="+mj-lt"/>
              </a:rPr>
              <a:t>Limited Parental Involvement: </a:t>
            </a:r>
            <a:r>
              <a:rPr lang="en-US" sz="2200" dirty="0">
                <a:solidFill>
                  <a:schemeClr val="accent6">
                    <a:lumMod val="10000"/>
                  </a:schemeClr>
                </a:solidFill>
                <a:latin typeface="+mj-lt"/>
              </a:rPr>
              <a:t>Parents are often unaware of their child’s progress, pending assignments, or attendance unless manually informed.</a:t>
            </a:r>
          </a:p>
          <a:p>
            <a:pPr marL="342900" indent="-342900" algn="just">
              <a:buFont typeface="Arial" panose="020B0604020202020204" pitchFamily="34" charset="0"/>
              <a:buChar char="•"/>
            </a:pPr>
            <a:endParaRPr lang="en-US" sz="2200" dirty="0">
              <a:solidFill>
                <a:schemeClr val="accent6">
                  <a:lumMod val="10000"/>
                </a:schemeClr>
              </a:solidFill>
              <a:latin typeface="+mj-lt"/>
            </a:endParaRPr>
          </a:p>
        </p:txBody>
      </p:sp>
    </p:spTree>
    <p:extLst>
      <p:ext uri="{BB962C8B-B14F-4D97-AF65-F5344CB8AC3E}">
        <p14:creationId xmlns:p14="http://schemas.microsoft.com/office/powerpoint/2010/main" val="11858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E685C-F1E6-D657-47D1-6352C567B45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DA33D7-245A-C7AF-14EF-429EDA7B524E}"/>
              </a:ext>
            </a:extLst>
          </p:cNvPr>
          <p:cNvSpPr>
            <a:spLocks noGrp="1"/>
          </p:cNvSpPr>
          <p:nvPr>
            <p:ph type="sldNum" sz="quarter" idx="4"/>
          </p:nvPr>
        </p:nvSpPr>
        <p:spPr/>
        <p:txBody>
          <a:bodyPr/>
          <a:lstStyle/>
          <a:p>
            <a:fld id="{58FB4751-880F-D840-AAA9-3A15815CC996}" type="slidenum">
              <a:rPr lang="en-US" smtClean="0">
                <a:latin typeface="+mj-lt"/>
              </a:rPr>
              <a:pPr/>
              <a:t>4</a:t>
            </a:fld>
            <a:endParaRPr lang="en-US" dirty="0">
              <a:latin typeface="+mj-lt"/>
            </a:endParaRPr>
          </a:p>
        </p:txBody>
      </p:sp>
      <p:sp>
        <p:nvSpPr>
          <p:cNvPr id="4" name="TextBox 3">
            <a:extLst>
              <a:ext uri="{FF2B5EF4-FFF2-40B4-BE49-F238E27FC236}">
                <a16:creationId xmlns:a16="http://schemas.microsoft.com/office/drawing/2014/main" id="{E68D714C-7337-B138-F291-7B8F4CF5A7A4}"/>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Opportunity</a:t>
            </a:r>
          </a:p>
        </p:txBody>
      </p:sp>
      <p:sp>
        <p:nvSpPr>
          <p:cNvPr id="7" name="TextBox 6">
            <a:extLst>
              <a:ext uri="{FF2B5EF4-FFF2-40B4-BE49-F238E27FC236}">
                <a16:creationId xmlns:a16="http://schemas.microsoft.com/office/drawing/2014/main" id="{FCC8DE6C-885F-BB6C-EEC7-385F9A10E520}"/>
              </a:ext>
            </a:extLst>
          </p:cNvPr>
          <p:cNvSpPr txBox="1"/>
          <p:nvPr/>
        </p:nvSpPr>
        <p:spPr>
          <a:xfrm>
            <a:off x="789038" y="1723102"/>
            <a:ext cx="9328356" cy="4493538"/>
          </a:xfrm>
          <a:prstGeom prst="rect">
            <a:avLst/>
          </a:prstGeom>
          <a:noFill/>
        </p:spPr>
        <p:txBody>
          <a:bodyPr wrap="square" rtlCol="0">
            <a:spAutoFit/>
          </a:bodyPr>
          <a:lstStyle/>
          <a:p>
            <a:pPr marL="342900" indent="-342900" algn="just">
              <a:buFont typeface="Arial" panose="020B0604020202020204" pitchFamily="34" charset="0"/>
              <a:buChar char="•"/>
            </a:pPr>
            <a:r>
              <a:rPr lang="en-US" sz="2200" b="1" dirty="0">
                <a:solidFill>
                  <a:schemeClr val="accent6">
                    <a:lumMod val="10000"/>
                  </a:schemeClr>
                </a:solidFill>
                <a:latin typeface="+mj-lt"/>
              </a:rPr>
              <a:t>Audio Reading Mode:</a:t>
            </a:r>
            <a:r>
              <a:rPr lang="en-US" sz="2200" dirty="0">
                <a:solidFill>
                  <a:schemeClr val="accent6">
                    <a:lumMod val="10000"/>
                  </a:schemeClr>
                </a:solidFill>
                <a:latin typeface="+mj-lt"/>
              </a:rPr>
              <a:t> Introduce a text-to-speech feature for textbook content, making learning more accessible for auditory learners and visually challenged students.</a:t>
            </a:r>
          </a:p>
          <a:p>
            <a:pPr marL="342900" indent="-342900" algn="just">
              <a:buFont typeface="Arial" panose="020B0604020202020204" pitchFamily="34" charset="0"/>
              <a:buChar char="•"/>
            </a:pPr>
            <a:r>
              <a:rPr lang="en-US" sz="2200" b="1" dirty="0">
                <a:solidFill>
                  <a:schemeClr val="accent6">
                    <a:lumMod val="10000"/>
                  </a:schemeClr>
                </a:solidFill>
                <a:latin typeface="+mj-lt"/>
              </a:rPr>
              <a:t>Document Uploads for Assignments:</a:t>
            </a:r>
            <a:r>
              <a:rPr lang="en-US" sz="2200" dirty="0">
                <a:solidFill>
                  <a:schemeClr val="accent6">
                    <a:lumMod val="10000"/>
                  </a:schemeClr>
                </a:solidFill>
                <a:latin typeface="+mj-lt"/>
              </a:rPr>
              <a:t> Enable students to upload scanned copies or digital files of assignments directly into the PW-LMS for streamlined submission.</a:t>
            </a:r>
          </a:p>
          <a:p>
            <a:pPr marL="342900" indent="-342900" algn="just">
              <a:buFont typeface="Arial" panose="020B0604020202020204" pitchFamily="34" charset="0"/>
              <a:buChar char="•"/>
            </a:pPr>
            <a:r>
              <a:rPr lang="en-US" sz="2200" b="1" dirty="0">
                <a:solidFill>
                  <a:schemeClr val="accent6">
                    <a:lumMod val="10000"/>
                  </a:schemeClr>
                </a:solidFill>
                <a:latin typeface="+mj-lt"/>
              </a:rPr>
              <a:t>Homework Checking Sheets:</a:t>
            </a:r>
            <a:r>
              <a:rPr lang="en-US" sz="2200" dirty="0">
                <a:solidFill>
                  <a:schemeClr val="accent6">
                    <a:lumMod val="10000"/>
                  </a:schemeClr>
                </a:solidFill>
                <a:latin typeface="+mj-lt"/>
              </a:rPr>
              <a:t> Provide teachers with auto-generated homework tracking sheets and analytics dashboards to monitor submission status and performance efficiently.</a:t>
            </a:r>
          </a:p>
          <a:p>
            <a:pPr marL="342900" indent="-342900" algn="just">
              <a:buFont typeface="Arial" panose="020B0604020202020204" pitchFamily="34" charset="0"/>
              <a:buChar char="•"/>
            </a:pPr>
            <a:r>
              <a:rPr lang="en-US" sz="2200" b="1" dirty="0">
                <a:solidFill>
                  <a:schemeClr val="accent6">
                    <a:lumMod val="10000"/>
                  </a:schemeClr>
                </a:solidFill>
                <a:latin typeface="+mj-lt"/>
              </a:rPr>
              <a:t>Offline Downloads: </a:t>
            </a:r>
            <a:r>
              <a:rPr lang="en-US" sz="2200" dirty="0">
                <a:solidFill>
                  <a:schemeClr val="accent6">
                    <a:lumMod val="10000"/>
                  </a:schemeClr>
                </a:solidFill>
                <a:latin typeface="+mj-lt"/>
              </a:rPr>
              <a:t> Video lectures, PDFs, or audio content should be able to download when offline.</a:t>
            </a:r>
            <a:endParaRPr lang="en-US" sz="2200" b="1" dirty="0">
              <a:solidFill>
                <a:schemeClr val="accent6">
                  <a:lumMod val="10000"/>
                </a:schemeClr>
              </a:solidFill>
              <a:latin typeface="+mj-lt"/>
            </a:endParaRPr>
          </a:p>
          <a:p>
            <a:pPr marL="342900" indent="-342900" algn="just">
              <a:buFont typeface="Arial" panose="020B0604020202020204" pitchFamily="34" charset="0"/>
              <a:buChar char="•"/>
            </a:pPr>
            <a:r>
              <a:rPr lang="en-US" sz="2200" b="1" dirty="0">
                <a:solidFill>
                  <a:schemeClr val="accent6">
                    <a:lumMod val="10000"/>
                  </a:schemeClr>
                </a:solidFill>
                <a:latin typeface="+mj-lt"/>
              </a:rPr>
              <a:t>Parent Portal: </a:t>
            </a:r>
            <a:r>
              <a:rPr lang="en-US" sz="2200" dirty="0">
                <a:solidFill>
                  <a:schemeClr val="accent6">
                    <a:lumMod val="10000"/>
                  </a:schemeClr>
                </a:solidFill>
                <a:latin typeface="+mj-lt"/>
              </a:rPr>
              <a:t>With real-time notifications on progress, homework, attendance, and teacher feedback.</a:t>
            </a:r>
            <a:endParaRPr lang="en-IN" sz="2200" dirty="0">
              <a:solidFill>
                <a:schemeClr val="accent6">
                  <a:lumMod val="10000"/>
                </a:schemeClr>
              </a:solidFill>
              <a:latin typeface="+mj-lt"/>
            </a:endParaRPr>
          </a:p>
        </p:txBody>
      </p:sp>
    </p:spTree>
    <p:extLst>
      <p:ext uri="{BB962C8B-B14F-4D97-AF65-F5344CB8AC3E}">
        <p14:creationId xmlns:p14="http://schemas.microsoft.com/office/powerpoint/2010/main" val="3946919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EC05C-0214-6A36-689C-FE1F99769E6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0474028-E5C7-09A9-08BF-53186B3A9538}"/>
              </a:ext>
            </a:extLst>
          </p:cNvPr>
          <p:cNvSpPr>
            <a:spLocks noGrp="1"/>
          </p:cNvSpPr>
          <p:nvPr>
            <p:ph type="sldNum" sz="quarter" idx="4"/>
          </p:nvPr>
        </p:nvSpPr>
        <p:spPr/>
        <p:txBody>
          <a:bodyPr/>
          <a:lstStyle/>
          <a:p>
            <a:fld id="{58FB4751-880F-D840-AAA9-3A15815CC996}" type="slidenum">
              <a:rPr lang="en-US" smtClean="0">
                <a:latin typeface="+mj-lt"/>
              </a:rPr>
              <a:pPr/>
              <a:t>5</a:t>
            </a:fld>
            <a:endParaRPr lang="en-US" dirty="0">
              <a:latin typeface="+mj-lt"/>
            </a:endParaRPr>
          </a:p>
        </p:txBody>
      </p:sp>
      <p:sp>
        <p:nvSpPr>
          <p:cNvPr id="4" name="TextBox 3">
            <a:extLst>
              <a:ext uri="{FF2B5EF4-FFF2-40B4-BE49-F238E27FC236}">
                <a16:creationId xmlns:a16="http://schemas.microsoft.com/office/drawing/2014/main" id="{CCB4FA63-932C-899F-F6BF-ADA3B00978AF}"/>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Purpose Statement (Goals):</a:t>
            </a:r>
          </a:p>
        </p:txBody>
      </p:sp>
      <p:sp>
        <p:nvSpPr>
          <p:cNvPr id="3" name="TextBox 2">
            <a:extLst>
              <a:ext uri="{FF2B5EF4-FFF2-40B4-BE49-F238E27FC236}">
                <a16:creationId xmlns:a16="http://schemas.microsoft.com/office/drawing/2014/main" id="{80AF6247-A7CC-2A8D-76F6-BB103738BB2C}"/>
              </a:ext>
            </a:extLst>
          </p:cNvPr>
          <p:cNvSpPr txBox="1"/>
          <p:nvPr/>
        </p:nvSpPr>
        <p:spPr>
          <a:xfrm>
            <a:off x="789038" y="1723102"/>
            <a:ext cx="9328356" cy="4493538"/>
          </a:xfrm>
          <a:prstGeom prst="rect">
            <a:avLst/>
          </a:prstGeom>
          <a:noFill/>
        </p:spPr>
        <p:txBody>
          <a:bodyPr wrap="square" rtlCol="0">
            <a:spAutoFit/>
          </a:bodyPr>
          <a:lstStyle/>
          <a:p>
            <a:r>
              <a:rPr lang="en-US" sz="2200" dirty="0">
                <a:solidFill>
                  <a:schemeClr val="accent6">
                    <a:lumMod val="10000"/>
                  </a:schemeClr>
                </a:solidFill>
                <a:latin typeface="+mj-lt"/>
              </a:rPr>
              <a:t>The purpose of this project is to enhance the current PW-LMS by integrating:</a:t>
            </a:r>
          </a:p>
          <a:p>
            <a:pPr marL="342900" indent="-342900">
              <a:buFont typeface="Arial" panose="020B0604020202020204" pitchFamily="34" charset="0"/>
              <a:buChar char="•"/>
            </a:pPr>
            <a:r>
              <a:rPr lang="en-US" sz="2200" dirty="0">
                <a:solidFill>
                  <a:schemeClr val="accent6">
                    <a:lumMod val="10000"/>
                  </a:schemeClr>
                </a:solidFill>
                <a:latin typeface="+mj-lt"/>
              </a:rPr>
              <a:t>Audio reading mode for inclusive learning</a:t>
            </a:r>
          </a:p>
          <a:p>
            <a:pPr marL="342900" indent="-342900">
              <a:buFont typeface="Arial" panose="020B0604020202020204" pitchFamily="34" charset="0"/>
              <a:buChar char="•"/>
            </a:pPr>
            <a:r>
              <a:rPr lang="en-US" sz="2200" dirty="0">
                <a:solidFill>
                  <a:schemeClr val="accent6">
                    <a:lumMod val="10000"/>
                  </a:schemeClr>
                </a:solidFill>
                <a:latin typeface="+mj-lt"/>
              </a:rPr>
              <a:t>Assignment document upload &amp; homework checking tools</a:t>
            </a:r>
          </a:p>
          <a:p>
            <a:pPr marL="342900" indent="-342900">
              <a:buFont typeface="Arial" panose="020B0604020202020204" pitchFamily="34" charset="0"/>
              <a:buChar char="•"/>
            </a:pPr>
            <a:r>
              <a:rPr lang="en-US" sz="2200" dirty="0">
                <a:solidFill>
                  <a:schemeClr val="accent6">
                    <a:lumMod val="10000"/>
                  </a:schemeClr>
                </a:solidFill>
                <a:latin typeface="+mj-lt"/>
              </a:rPr>
              <a:t>Textbook preview by board/class</a:t>
            </a:r>
          </a:p>
          <a:p>
            <a:pPr marL="342900" indent="-342900">
              <a:buFont typeface="Arial" panose="020B0604020202020204" pitchFamily="34" charset="0"/>
              <a:buChar char="•"/>
            </a:pPr>
            <a:r>
              <a:rPr lang="en-US" sz="2200" dirty="0">
                <a:solidFill>
                  <a:schemeClr val="accent6">
                    <a:lumMod val="10000"/>
                  </a:schemeClr>
                </a:solidFill>
                <a:latin typeface="+mj-lt"/>
              </a:rPr>
              <a:t>Parent portal for tracking and communication</a:t>
            </a:r>
          </a:p>
          <a:p>
            <a:r>
              <a:rPr lang="en-US" sz="2200" dirty="0">
                <a:solidFill>
                  <a:schemeClr val="accent6">
                    <a:lumMod val="10000"/>
                  </a:schemeClr>
                </a:solidFill>
                <a:latin typeface="+mj-lt"/>
              </a:rPr>
              <a:t>This aims to:</a:t>
            </a:r>
          </a:p>
          <a:p>
            <a:pPr marL="342900" indent="-342900">
              <a:buFont typeface="Arial" panose="020B0604020202020204" pitchFamily="34" charset="0"/>
              <a:buChar char="•"/>
            </a:pPr>
            <a:r>
              <a:rPr lang="en-US" sz="2200" dirty="0">
                <a:solidFill>
                  <a:schemeClr val="accent6">
                    <a:lumMod val="10000"/>
                  </a:schemeClr>
                </a:solidFill>
                <a:latin typeface="+mj-lt"/>
              </a:rPr>
              <a:t>Improve accessibility and engagement of students, teachers and parents</a:t>
            </a:r>
          </a:p>
          <a:p>
            <a:pPr marL="342900" indent="-342900">
              <a:buFont typeface="Arial" panose="020B0604020202020204" pitchFamily="34" charset="0"/>
              <a:buChar char="•"/>
            </a:pPr>
            <a:r>
              <a:rPr lang="en-US" sz="2200" dirty="0">
                <a:solidFill>
                  <a:schemeClr val="accent6">
                    <a:lumMod val="10000"/>
                  </a:schemeClr>
                </a:solidFill>
                <a:latin typeface="+mj-lt"/>
              </a:rPr>
              <a:t>Streamline academic workflows by making it faster and more accurate.</a:t>
            </a:r>
          </a:p>
          <a:p>
            <a:pPr marL="342900" indent="-342900">
              <a:buFont typeface="Arial" panose="020B0604020202020204" pitchFamily="34" charset="0"/>
              <a:buChar char="•"/>
            </a:pPr>
            <a:r>
              <a:rPr lang="en-US" sz="2200" dirty="0">
                <a:solidFill>
                  <a:schemeClr val="accent6">
                    <a:lumMod val="10000"/>
                  </a:schemeClr>
                </a:solidFill>
                <a:latin typeface="+mj-lt"/>
              </a:rPr>
              <a:t>Increase parent involvement and transparency</a:t>
            </a:r>
          </a:p>
          <a:p>
            <a:pPr marL="342900" indent="-342900">
              <a:buFont typeface="Arial" panose="020B0604020202020204" pitchFamily="34" charset="0"/>
              <a:buChar char="•"/>
            </a:pPr>
            <a:endParaRPr lang="en-US" sz="2200" dirty="0">
              <a:solidFill>
                <a:schemeClr val="accent6">
                  <a:lumMod val="10000"/>
                </a:schemeClr>
              </a:solidFill>
              <a:latin typeface="+mj-lt"/>
            </a:endParaRPr>
          </a:p>
        </p:txBody>
      </p:sp>
    </p:spTree>
    <p:extLst>
      <p:ext uri="{BB962C8B-B14F-4D97-AF65-F5344CB8AC3E}">
        <p14:creationId xmlns:p14="http://schemas.microsoft.com/office/powerpoint/2010/main" val="3866708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C4F25-E893-B825-AAE1-36F7610B66D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466CDB-594D-3555-8142-4B1EB81F30FE}"/>
              </a:ext>
            </a:extLst>
          </p:cNvPr>
          <p:cNvSpPr>
            <a:spLocks noGrp="1"/>
          </p:cNvSpPr>
          <p:nvPr>
            <p:ph type="sldNum" sz="quarter" idx="4"/>
          </p:nvPr>
        </p:nvSpPr>
        <p:spPr/>
        <p:txBody>
          <a:bodyPr/>
          <a:lstStyle/>
          <a:p>
            <a:fld id="{58FB4751-880F-D840-AAA9-3A15815CC996}" type="slidenum">
              <a:rPr lang="en-US" smtClean="0">
                <a:latin typeface="+mj-lt"/>
              </a:rPr>
              <a:pPr/>
              <a:t>6</a:t>
            </a:fld>
            <a:endParaRPr lang="en-US" dirty="0">
              <a:latin typeface="+mj-lt"/>
            </a:endParaRPr>
          </a:p>
        </p:txBody>
      </p:sp>
      <p:sp>
        <p:nvSpPr>
          <p:cNvPr id="4" name="TextBox 3">
            <a:extLst>
              <a:ext uri="{FF2B5EF4-FFF2-40B4-BE49-F238E27FC236}">
                <a16:creationId xmlns:a16="http://schemas.microsoft.com/office/drawing/2014/main" id="{E436DE18-30B9-5FA5-66C9-0BD6FF8271F0}"/>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Project Objectives:</a:t>
            </a:r>
          </a:p>
        </p:txBody>
      </p:sp>
      <p:sp>
        <p:nvSpPr>
          <p:cNvPr id="3" name="TextBox 2">
            <a:extLst>
              <a:ext uri="{FF2B5EF4-FFF2-40B4-BE49-F238E27FC236}">
                <a16:creationId xmlns:a16="http://schemas.microsoft.com/office/drawing/2014/main" id="{6D4CD53B-AD8E-D95C-F197-ABACD0355EE4}"/>
              </a:ext>
            </a:extLst>
          </p:cNvPr>
          <p:cNvSpPr txBox="1"/>
          <p:nvPr/>
        </p:nvSpPr>
        <p:spPr>
          <a:xfrm>
            <a:off x="789038" y="1565786"/>
            <a:ext cx="10468897" cy="5016758"/>
          </a:xfrm>
          <a:prstGeom prst="rect">
            <a:avLst/>
          </a:prstGeom>
          <a:noFill/>
        </p:spPr>
        <p:txBody>
          <a:bodyPr wrap="square" rtlCol="0">
            <a:spAutoFit/>
          </a:bodyPr>
          <a:lstStyle/>
          <a:p>
            <a:pPr marL="342900" indent="-342900">
              <a:buFont typeface="Arial" panose="020B0604020202020204" pitchFamily="34" charset="0"/>
              <a:buChar char="•"/>
            </a:pPr>
            <a:r>
              <a:rPr lang="en-US" sz="2000" b="1" dirty="0">
                <a:latin typeface="+mj-lt"/>
              </a:rPr>
              <a:t>Solution selection according to design criteria, specifications, and requirements</a:t>
            </a:r>
            <a:br>
              <a:rPr lang="en-US" sz="2000" dirty="0">
                <a:latin typeface="+mj-lt"/>
              </a:rPr>
            </a:br>
            <a:r>
              <a:rPr lang="en-US" sz="2000" dirty="0">
                <a:latin typeface="+mj-lt"/>
              </a:rPr>
              <a:t>To identify and finalize functional and non-functional requirements based on stakeholder inputs and existing system limitations.</a:t>
            </a:r>
          </a:p>
          <a:p>
            <a:pPr marL="342900" indent="-342900">
              <a:buFont typeface="Arial" panose="020B0604020202020204" pitchFamily="34" charset="0"/>
              <a:buChar char="•"/>
            </a:pPr>
            <a:r>
              <a:rPr lang="en-US" sz="2000" b="1" dirty="0">
                <a:latin typeface="+mj-lt"/>
              </a:rPr>
              <a:t>Solution prototyping and testing</a:t>
            </a:r>
            <a:br>
              <a:rPr lang="en-US" sz="2000" dirty="0">
                <a:latin typeface="+mj-lt"/>
              </a:rPr>
            </a:br>
            <a:r>
              <a:rPr lang="en-US" sz="2000" dirty="0">
                <a:latin typeface="+mj-lt"/>
              </a:rPr>
              <a:t>To develop feature-specific prototypes and conduct rigorous testing (unit, integration, and user acceptance testing) to ensure alignment with specified requirements.</a:t>
            </a:r>
          </a:p>
          <a:p>
            <a:pPr marL="342900" indent="-342900">
              <a:buFont typeface="Arial" panose="020B0604020202020204" pitchFamily="34" charset="0"/>
              <a:buChar char="•"/>
            </a:pPr>
            <a:r>
              <a:rPr lang="en-US" sz="2000" b="1" dirty="0">
                <a:latin typeface="+mj-lt"/>
              </a:rPr>
              <a:t>Requirements Documentation and Approval</a:t>
            </a:r>
            <a:br>
              <a:rPr lang="en-US" sz="2000" dirty="0">
                <a:latin typeface="+mj-lt"/>
              </a:rPr>
            </a:br>
            <a:r>
              <a:rPr lang="en-US" sz="2000" dirty="0">
                <a:latin typeface="+mj-lt"/>
              </a:rPr>
              <a:t>To gather, document, and obtain formal approval on business, functional, and technical requirements from all stakeholders before moving to design.</a:t>
            </a:r>
          </a:p>
          <a:p>
            <a:pPr marL="342900" indent="-342900">
              <a:buFont typeface="Arial" panose="020B0604020202020204" pitchFamily="34" charset="0"/>
              <a:buChar char="•"/>
            </a:pPr>
            <a:r>
              <a:rPr lang="en-US" sz="2000" b="1" dirty="0">
                <a:latin typeface="+mj-lt"/>
              </a:rPr>
              <a:t>Design and Development of New LMS Features</a:t>
            </a:r>
            <a:br>
              <a:rPr lang="en-US" sz="2000" dirty="0">
                <a:latin typeface="+mj-lt"/>
              </a:rPr>
            </a:br>
            <a:r>
              <a:rPr lang="en-US" sz="2000" dirty="0">
                <a:latin typeface="+mj-lt"/>
              </a:rPr>
              <a:t>To design and implement key enhancements including audio reading mode, assignment uploads, homework checking sheets, and parent portal within the defined technical framework.</a:t>
            </a:r>
          </a:p>
          <a:p>
            <a:pPr marL="342900" indent="-342900">
              <a:buFont typeface="Arial" panose="020B0604020202020204" pitchFamily="34" charset="0"/>
              <a:buChar char="•"/>
            </a:pPr>
            <a:endParaRPr lang="en-US" sz="2000" dirty="0">
              <a:latin typeface="+mj-lt"/>
            </a:endParaRPr>
          </a:p>
        </p:txBody>
      </p:sp>
    </p:spTree>
    <p:extLst>
      <p:ext uri="{BB962C8B-B14F-4D97-AF65-F5344CB8AC3E}">
        <p14:creationId xmlns:p14="http://schemas.microsoft.com/office/powerpoint/2010/main" val="3353148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AFA6F-7180-F87D-C5D3-96228FB2F81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5A7DE2F-8CE9-B9F7-BFAE-D38909EA8A63}"/>
              </a:ext>
            </a:extLst>
          </p:cNvPr>
          <p:cNvSpPr>
            <a:spLocks noGrp="1"/>
          </p:cNvSpPr>
          <p:nvPr>
            <p:ph type="sldNum" sz="quarter" idx="4"/>
          </p:nvPr>
        </p:nvSpPr>
        <p:spPr/>
        <p:txBody>
          <a:bodyPr/>
          <a:lstStyle/>
          <a:p>
            <a:fld id="{58FB4751-880F-D840-AAA9-3A15815CC996}" type="slidenum">
              <a:rPr lang="en-US" smtClean="0">
                <a:latin typeface="+mj-lt"/>
              </a:rPr>
              <a:pPr/>
              <a:t>7</a:t>
            </a:fld>
            <a:endParaRPr lang="en-US" dirty="0">
              <a:latin typeface="+mj-lt"/>
            </a:endParaRPr>
          </a:p>
        </p:txBody>
      </p:sp>
      <p:sp>
        <p:nvSpPr>
          <p:cNvPr id="4" name="TextBox 3">
            <a:extLst>
              <a:ext uri="{FF2B5EF4-FFF2-40B4-BE49-F238E27FC236}">
                <a16:creationId xmlns:a16="http://schemas.microsoft.com/office/drawing/2014/main" id="{182D4389-2F20-6390-BB4F-28F76CA44D6C}"/>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Success Criteria:</a:t>
            </a:r>
          </a:p>
        </p:txBody>
      </p:sp>
      <p:sp>
        <p:nvSpPr>
          <p:cNvPr id="3" name="TextBox 2">
            <a:extLst>
              <a:ext uri="{FF2B5EF4-FFF2-40B4-BE49-F238E27FC236}">
                <a16:creationId xmlns:a16="http://schemas.microsoft.com/office/drawing/2014/main" id="{CB14D576-C7B3-C4CF-462F-BAEFB7C6B3A7}"/>
              </a:ext>
            </a:extLst>
          </p:cNvPr>
          <p:cNvSpPr txBox="1"/>
          <p:nvPr/>
        </p:nvSpPr>
        <p:spPr>
          <a:xfrm>
            <a:off x="789037" y="1723102"/>
            <a:ext cx="9839634" cy="4154984"/>
          </a:xfrm>
          <a:prstGeom prst="rect">
            <a:avLst/>
          </a:prstGeom>
          <a:noFill/>
        </p:spPr>
        <p:txBody>
          <a:bodyPr wrap="square" rtlCol="0">
            <a:spAutoFit/>
          </a:bodyPr>
          <a:lstStyle/>
          <a:p>
            <a:pPr marL="342900" indent="-342900">
              <a:buFont typeface="Arial" panose="020B0604020202020204" pitchFamily="34" charset="0"/>
              <a:buChar char="•"/>
            </a:pPr>
            <a:r>
              <a:rPr lang="en-US" sz="2200" b="1" dirty="0">
                <a:latin typeface="+mj-lt"/>
              </a:rPr>
              <a:t>Improved Availability and Accessibility of Educational Content</a:t>
            </a:r>
            <a:br>
              <a:rPr lang="en-US" sz="2200" dirty="0">
                <a:latin typeface="+mj-lt"/>
              </a:rPr>
            </a:br>
            <a:r>
              <a:rPr lang="en-US" sz="2200" dirty="0">
                <a:latin typeface="+mj-lt"/>
              </a:rPr>
              <a:t>The system should ensure seamless access to class-specific textbooks, audio reading modes, assignments, and documents — categorized by board and grade.</a:t>
            </a:r>
          </a:p>
          <a:p>
            <a:pPr marL="342900" indent="-342900">
              <a:buFont typeface="Arial" panose="020B0604020202020204" pitchFamily="34" charset="0"/>
              <a:buChar char="•"/>
            </a:pPr>
            <a:r>
              <a:rPr lang="en-US" sz="2200" b="1" dirty="0">
                <a:latin typeface="+mj-lt"/>
              </a:rPr>
              <a:t>Reduced System Downtime and Response Time</a:t>
            </a:r>
            <a:br>
              <a:rPr lang="en-US" sz="2200" dirty="0">
                <a:latin typeface="+mj-lt"/>
              </a:rPr>
            </a:br>
            <a:r>
              <a:rPr lang="en-US" sz="2200" dirty="0">
                <a:latin typeface="+mj-lt"/>
              </a:rPr>
              <a:t>The LMS should demonstrate increased reliability, with reduced server errors and faster page loading, assignment uploads, and content access.</a:t>
            </a:r>
          </a:p>
          <a:p>
            <a:pPr marL="342900" indent="-342900">
              <a:buFont typeface="Arial" panose="020B0604020202020204" pitchFamily="34" charset="0"/>
              <a:buChar char="•"/>
            </a:pPr>
            <a:r>
              <a:rPr lang="en-US" sz="2200" b="1" dirty="0">
                <a:latin typeface="+mj-lt"/>
              </a:rPr>
              <a:t>Enhanced User Satisfaction</a:t>
            </a:r>
            <a:br>
              <a:rPr lang="en-US" sz="2200" dirty="0">
                <a:latin typeface="+mj-lt"/>
              </a:rPr>
            </a:br>
            <a:r>
              <a:rPr lang="en-US" sz="2200" dirty="0">
                <a:latin typeface="+mj-lt"/>
              </a:rPr>
              <a:t>Positive feedback from students, teachers, and parents regarding the usability of new features such as homework tracking, audio playback, and parent dashboards.</a:t>
            </a:r>
          </a:p>
        </p:txBody>
      </p:sp>
    </p:spTree>
    <p:extLst>
      <p:ext uri="{BB962C8B-B14F-4D97-AF65-F5344CB8AC3E}">
        <p14:creationId xmlns:p14="http://schemas.microsoft.com/office/powerpoint/2010/main" val="2772229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4FB0B-72F3-4D2E-38FA-461DDCA02F1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F6F648-BBE7-E2B2-A29C-D9EDDBB91265}"/>
              </a:ext>
            </a:extLst>
          </p:cNvPr>
          <p:cNvSpPr>
            <a:spLocks noGrp="1"/>
          </p:cNvSpPr>
          <p:nvPr>
            <p:ph type="sldNum" sz="quarter" idx="4"/>
          </p:nvPr>
        </p:nvSpPr>
        <p:spPr/>
        <p:txBody>
          <a:bodyPr/>
          <a:lstStyle/>
          <a:p>
            <a:fld id="{58FB4751-880F-D840-AAA9-3A15815CC996}" type="slidenum">
              <a:rPr lang="en-US" smtClean="0">
                <a:latin typeface="+mj-lt"/>
              </a:rPr>
              <a:pPr/>
              <a:t>8</a:t>
            </a:fld>
            <a:endParaRPr lang="en-US" dirty="0">
              <a:latin typeface="+mj-lt"/>
            </a:endParaRPr>
          </a:p>
        </p:txBody>
      </p:sp>
      <p:sp>
        <p:nvSpPr>
          <p:cNvPr id="4" name="TextBox 3">
            <a:extLst>
              <a:ext uri="{FF2B5EF4-FFF2-40B4-BE49-F238E27FC236}">
                <a16:creationId xmlns:a16="http://schemas.microsoft.com/office/drawing/2014/main" id="{586455DC-5850-F8D3-9EAA-4DDCD6EF64B0}"/>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Success Criteria:</a:t>
            </a:r>
          </a:p>
        </p:txBody>
      </p:sp>
      <p:sp>
        <p:nvSpPr>
          <p:cNvPr id="3" name="TextBox 2">
            <a:extLst>
              <a:ext uri="{FF2B5EF4-FFF2-40B4-BE49-F238E27FC236}">
                <a16:creationId xmlns:a16="http://schemas.microsoft.com/office/drawing/2014/main" id="{F039B82E-4C3D-3250-650D-C93695D479C5}"/>
              </a:ext>
            </a:extLst>
          </p:cNvPr>
          <p:cNvSpPr txBox="1"/>
          <p:nvPr/>
        </p:nvSpPr>
        <p:spPr>
          <a:xfrm>
            <a:off x="789038" y="1723102"/>
            <a:ext cx="9328356" cy="2800767"/>
          </a:xfrm>
          <a:prstGeom prst="rect">
            <a:avLst/>
          </a:prstGeom>
          <a:noFill/>
        </p:spPr>
        <p:txBody>
          <a:bodyPr wrap="square" rtlCol="0">
            <a:spAutoFit/>
          </a:bodyPr>
          <a:lstStyle/>
          <a:p>
            <a:pPr marL="342900" indent="-342900">
              <a:buFont typeface="Arial" panose="020B0604020202020204" pitchFamily="34" charset="0"/>
              <a:buChar char="•"/>
            </a:pPr>
            <a:r>
              <a:rPr lang="en-US" sz="2200" b="1" dirty="0">
                <a:latin typeface="+mj-lt"/>
              </a:rPr>
              <a:t>Improved Assignment Workflow Efficiency</a:t>
            </a:r>
            <a:br>
              <a:rPr lang="en-US" sz="2200" dirty="0">
                <a:latin typeface="+mj-lt"/>
              </a:rPr>
            </a:br>
            <a:r>
              <a:rPr lang="en-US" sz="2200" dirty="0">
                <a:latin typeface="+mj-lt"/>
              </a:rPr>
              <a:t>Teachers can assign, collect, and review homework or assignments through a digital, trackable process reducing efforts and errors.</a:t>
            </a:r>
          </a:p>
          <a:p>
            <a:pPr marL="342900" indent="-342900">
              <a:buFont typeface="Arial" panose="020B0604020202020204" pitchFamily="34" charset="0"/>
              <a:buChar char="•"/>
            </a:pPr>
            <a:r>
              <a:rPr lang="en-US" sz="2200" b="1" dirty="0">
                <a:latin typeface="+mj-lt"/>
              </a:rPr>
              <a:t>Parental Engagement and Transparency</a:t>
            </a:r>
            <a:br>
              <a:rPr lang="en-US" sz="2200" dirty="0">
                <a:latin typeface="+mj-lt"/>
              </a:rPr>
            </a:br>
            <a:r>
              <a:rPr lang="en-US" sz="2200" dirty="0">
                <a:latin typeface="+mj-lt"/>
              </a:rPr>
              <a:t>Parents should have real-time access to student performance, homework status, and school communication through a dedicated and secure portal.</a:t>
            </a:r>
          </a:p>
        </p:txBody>
      </p:sp>
    </p:spTree>
    <p:extLst>
      <p:ext uri="{BB962C8B-B14F-4D97-AF65-F5344CB8AC3E}">
        <p14:creationId xmlns:p14="http://schemas.microsoft.com/office/powerpoint/2010/main" val="3771413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A2E34-EA3A-4A99-63EC-994DE9B21D6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CDCE257-17C1-79E3-C76A-B41DB5E55750}"/>
              </a:ext>
            </a:extLst>
          </p:cNvPr>
          <p:cNvSpPr>
            <a:spLocks noGrp="1"/>
          </p:cNvSpPr>
          <p:nvPr>
            <p:ph type="sldNum" sz="quarter" idx="4"/>
          </p:nvPr>
        </p:nvSpPr>
        <p:spPr/>
        <p:txBody>
          <a:bodyPr/>
          <a:lstStyle/>
          <a:p>
            <a:fld id="{58FB4751-880F-D840-AAA9-3A15815CC996}" type="slidenum">
              <a:rPr lang="en-US" smtClean="0">
                <a:latin typeface="+mj-lt"/>
              </a:rPr>
              <a:pPr/>
              <a:t>9</a:t>
            </a:fld>
            <a:endParaRPr lang="en-US" dirty="0">
              <a:latin typeface="+mj-lt"/>
            </a:endParaRPr>
          </a:p>
        </p:txBody>
      </p:sp>
      <p:sp>
        <p:nvSpPr>
          <p:cNvPr id="4" name="TextBox 3">
            <a:extLst>
              <a:ext uri="{FF2B5EF4-FFF2-40B4-BE49-F238E27FC236}">
                <a16:creationId xmlns:a16="http://schemas.microsoft.com/office/drawing/2014/main" id="{0F6F2C5A-AE5C-BCA1-C4A0-1F9476A49DBF}"/>
              </a:ext>
            </a:extLst>
          </p:cNvPr>
          <p:cNvSpPr txBox="1"/>
          <p:nvPr/>
        </p:nvSpPr>
        <p:spPr>
          <a:xfrm>
            <a:off x="789037" y="606830"/>
            <a:ext cx="8492615" cy="584775"/>
          </a:xfrm>
          <a:prstGeom prst="rect">
            <a:avLst/>
          </a:prstGeom>
          <a:noFill/>
        </p:spPr>
        <p:txBody>
          <a:bodyPr wrap="square">
            <a:spAutoFit/>
          </a:bodyPr>
          <a:lstStyle/>
          <a:p>
            <a:r>
              <a:rPr lang="en-IN" sz="3200" dirty="0">
                <a:latin typeface="+mj-lt"/>
              </a:rPr>
              <a:t>Methods/Approach --Waterfall:</a:t>
            </a:r>
          </a:p>
        </p:txBody>
      </p:sp>
      <p:sp>
        <p:nvSpPr>
          <p:cNvPr id="3" name="TextBox 2">
            <a:extLst>
              <a:ext uri="{FF2B5EF4-FFF2-40B4-BE49-F238E27FC236}">
                <a16:creationId xmlns:a16="http://schemas.microsoft.com/office/drawing/2014/main" id="{14E34F41-A020-4C8B-FEA7-B4CEF7BF54D6}"/>
              </a:ext>
            </a:extLst>
          </p:cNvPr>
          <p:cNvSpPr txBox="1"/>
          <p:nvPr/>
        </p:nvSpPr>
        <p:spPr>
          <a:xfrm>
            <a:off x="789037" y="1723102"/>
            <a:ext cx="9947789" cy="5232202"/>
          </a:xfrm>
          <a:prstGeom prst="rect">
            <a:avLst/>
          </a:prstGeom>
          <a:noFill/>
        </p:spPr>
        <p:txBody>
          <a:bodyPr wrap="square" rtlCol="0">
            <a:spAutoFit/>
          </a:bodyPr>
          <a:lstStyle/>
          <a:p>
            <a:pPr marL="342900" indent="-342900" algn="just">
              <a:buFont typeface="Arial" panose="020B0604020202020204" pitchFamily="34" charset="0"/>
              <a:buChar char="•"/>
            </a:pPr>
            <a:r>
              <a:rPr lang="en-US" sz="2200" b="1" dirty="0">
                <a:latin typeface="+mj-lt"/>
              </a:rPr>
              <a:t>Requirement Gathering:</a:t>
            </a:r>
            <a:r>
              <a:rPr lang="en-US" sz="2200" dirty="0">
                <a:latin typeface="+mj-lt"/>
              </a:rPr>
              <a:t> </a:t>
            </a:r>
            <a:r>
              <a:rPr lang="en-US" sz="2400" dirty="0">
                <a:latin typeface="+mj-lt"/>
              </a:rPr>
              <a:t>Conduct structured interviews with students, teachers, and admin staff to gather complete business, functional, and technical requirements. Document all expectations for features like audio reading mode, assignment uploads, and parent portals.</a:t>
            </a:r>
          </a:p>
          <a:p>
            <a:pPr marL="342900" indent="-342900" algn="just">
              <a:buFont typeface="Arial" panose="020B0604020202020204" pitchFamily="34" charset="0"/>
              <a:buChar char="•"/>
            </a:pPr>
            <a:r>
              <a:rPr lang="en-US" sz="2200" b="1" dirty="0">
                <a:latin typeface="+mj-lt"/>
              </a:rPr>
              <a:t>System Design:</a:t>
            </a:r>
            <a:r>
              <a:rPr lang="en-US" sz="2200" dirty="0">
                <a:latin typeface="+mj-lt"/>
              </a:rPr>
              <a:t> </a:t>
            </a:r>
            <a:r>
              <a:rPr lang="en-US" sz="2400" dirty="0">
                <a:latin typeface="+mj-lt"/>
              </a:rPr>
              <a:t>Based on approved requirements, create UI/UX wireframes and system architecture for the LMS enhancements. Get sign-off from stakeholders on the feature designs </a:t>
            </a:r>
          </a:p>
          <a:p>
            <a:pPr marL="342900" indent="-342900" algn="just">
              <a:buFont typeface="Arial" panose="020B0604020202020204" pitchFamily="34" charset="0"/>
              <a:buChar char="•"/>
            </a:pPr>
            <a:r>
              <a:rPr lang="en-US" sz="2200" b="1" dirty="0">
                <a:latin typeface="+mj-lt"/>
              </a:rPr>
              <a:t>Development:</a:t>
            </a:r>
            <a:r>
              <a:rPr lang="en-US" sz="2200" dirty="0">
                <a:latin typeface="+mj-lt"/>
              </a:rPr>
              <a:t> </a:t>
            </a:r>
            <a:r>
              <a:rPr lang="en-US" sz="2400" dirty="0">
                <a:latin typeface="+mj-lt"/>
              </a:rPr>
              <a:t>The development team works on implementing features sequentially, starting with core modules like audio mode, document upload, homework tracking, and parent communication portal. This step focuses on coding and system configuration.</a:t>
            </a:r>
          </a:p>
          <a:p>
            <a:pPr algn="just"/>
            <a:endParaRPr lang="en-US" sz="2200" dirty="0">
              <a:latin typeface="+mj-lt"/>
            </a:endParaRPr>
          </a:p>
        </p:txBody>
      </p:sp>
    </p:spTree>
    <p:extLst>
      <p:ext uri="{BB962C8B-B14F-4D97-AF65-F5344CB8AC3E}">
        <p14:creationId xmlns:p14="http://schemas.microsoft.com/office/powerpoint/2010/main" val="423825025"/>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2.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{32E836B9-8EC1-4551-9D30-34F51AAA91C9}tf11964407_win32</Template>
  <TotalTime>536</TotalTime>
  <Words>1153</Words>
  <Application>Microsoft Office PowerPoint</Application>
  <PresentationFormat>Widescreen</PresentationFormat>
  <Paragraphs>87</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Courier New</vt:lpstr>
      <vt:lpstr>Gill Sans Nova Light</vt:lpstr>
      <vt:lpstr>Sagona Book</vt:lpstr>
      <vt:lpstr>Custom</vt:lpstr>
      <vt:lpstr>PW-Learning Management System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Ishika Thakur</dc:creator>
  <cp:lastModifiedBy>Ishika Thakur</cp:lastModifiedBy>
  <cp:revision>3</cp:revision>
  <dcterms:created xsi:type="dcterms:W3CDTF">2025-07-15T07:17:31Z</dcterms:created>
  <dcterms:modified xsi:type="dcterms:W3CDTF">2025-07-17T04:16:50Z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