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6"/>
  </p:notes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81C89-AC0D-4BFF-9223-D3157C1DDC5B}" type="datetimeFigureOut">
              <a:rPr lang="en-US" smtClean="0"/>
              <a:t>7/5/2025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D7A2-C585-48BF-BF8C-C21FDC051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A52079-6997-47B8-B262-4ED5D2EA2D74}" type="datetime1">
              <a:rPr lang="en-US" smtClean="0"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80CA-06EA-4D97-A1EC-F2A229B592C4}" type="datetime1">
              <a:rPr lang="en-US" smtClean="0"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CC4-6CA2-4A99-B83B-711E420D000E}" type="datetime1">
              <a:rPr lang="en-US" smtClean="0"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1ED8-AC2E-4560-8CC9-E6292DDF25B6}" type="datetime1">
              <a:rPr lang="en-US" smtClean="0"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238998-10EA-455D-8FDC-3EBC7E198582}" type="datetime1">
              <a:rPr lang="en-US" smtClean="0"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E9B6-2EC2-45E6-A437-DCC674AAC4AF}" type="datetime1">
              <a:rPr lang="en-US" smtClean="0"/>
              <a:t>7/5/2025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FF3-940D-4DDE-86D8-82D5A8663636}" type="datetime1">
              <a:rPr lang="en-US" smtClean="0"/>
              <a:t>7/5/2025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5261-7117-41BB-BB79-8C1909625493}" type="datetime1">
              <a:rPr lang="en-US" smtClean="0"/>
              <a:t>7/5/2025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04D7-DE7F-414C-8571-0012DE9EFCDB}" type="datetime1">
              <a:rPr lang="en-US" smtClean="0"/>
              <a:t>7/5/2025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78FF3-85EA-48E5-8D8C-1DB156807E49}" type="datetime1">
              <a:rPr lang="en-US" smtClean="0"/>
              <a:t>7/5/2025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F94F13-1676-4B68-A383-661B657F6E63}" type="datetime1">
              <a:rPr lang="en-US" smtClean="0"/>
              <a:t>7/5/2025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B83234-995D-4149-8E1E-BC120E9070D5}" type="datetime1">
              <a:rPr lang="en-US" smtClean="0"/>
              <a:t>7/5/2025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extreme close up of line chart graphic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010" y="4333009"/>
            <a:ext cx="5268177" cy="1086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0527F-C5FD-4E9B-9F21-5D1FBA313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010" y="5419246"/>
            <a:ext cx="5268177" cy="531866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Aditya Singh 		Date: 05-07-2025</a:t>
            </a:r>
          </a:p>
        </p:txBody>
      </p:sp>
    </p:spTree>
    <p:extLst>
      <p:ext uri="{BB962C8B-B14F-4D97-AF65-F5344CB8AC3E}">
        <p14:creationId xmlns:p14="http://schemas.microsoft.com/office/powerpoint/2010/main" val="74557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Miscommunication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Incomplete requirement gathering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 risk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risk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risk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related risk</a:t>
            </a:r>
          </a:p>
        </p:txBody>
      </p:sp>
    </p:spTree>
    <p:extLst>
      <p:ext uri="{BB962C8B-B14F-4D97-AF65-F5344CB8AC3E}">
        <p14:creationId xmlns:p14="http://schemas.microsoft.com/office/powerpoint/2010/main" val="218244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Thank You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7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User Registration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Every user can register in the app by giving their name, e-mail, phone number, and password. So that they can use the features of the app.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Requirement Gathering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User can upload gathered details on the app so that it can accessible to every user of the app.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 Task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Every user can see the task assigned to them and manage it according to the given timeline.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View their pipeline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Salesperson can see their pipeline and make strategies according to their requirement.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 Meetings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 user can manage their meetings with the clients or seniors.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1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Duplications of Requirement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Users upload the same requirement many times which takes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a lot of time.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Contact Management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Every user has no access to see contact information of the user.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Stage of Cases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 salesperson cannot able to track their respective cases on the app.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app didn’t able to generate performance report of their employees.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Built-in telephony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App didn't able to provide a individual employees cases details.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Time-Saving: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If we are able to eliminate duplicity then we can save a lot of time which helps to increase the efficiency of employees.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If the employees are able to see the contact information of another employee then it is easy to contact them which helps to make better communication between them.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Transparency: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is very necessary to create transparency in the process so that employee can track their respective cases.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Performance: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app should be able to provide the report of the employees performance.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1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49569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purpose of this project is to enhance the features of the app so that employee can easily manage their task, make contact and review their performance.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4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Free Flow of Communication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Every employee can contact with each other and discuss their query.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Requirement management: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Manage the requirement or cases so that it can easily accessible to the every employee who are working on it.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Maintain Transparency: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APP should able to maintain transparency so that employees can see the stage of the employee.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Track Performance: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Employer can track the performance of employee so that they can provide incentives and give them some suggestions on their performance.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 Saving: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Easy communication and availability of detailed requirements can save the time of employee.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n-US" dirty="0"/>
              <a:t> Criteria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Availability of Requirement: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should remove the duplicate requirement by prompting message of the available requirement to the person who uploading the document.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User information: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All user’s information should be easily manageable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Report generation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 app should generate a report on the performance of the employees.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Built-in telephony: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app should have built in telephony so that they can contact with each other easily.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Tracking of Cases: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should provide transparency of the process so that employee can track their respective cases.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6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Methods/Approaches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 Gathering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 management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Documents to follow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 to use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request handling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1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54480"/>
            <a:ext cx="9601200" cy="43129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People: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Analyst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 Frame: 12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 Gathering- 1 months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Design-1-2 months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– 4-5 months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 – 2-3 months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Deployment- 1 months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Budget – 50 Lac.</a:t>
            </a:r>
          </a:p>
        </p:txBody>
      </p:sp>
    </p:spTree>
    <p:extLst>
      <p:ext uri="{BB962C8B-B14F-4D97-AF65-F5344CB8AC3E}">
        <p14:creationId xmlns:p14="http://schemas.microsoft.com/office/powerpoint/2010/main" val="267025432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9A38F-9A2C-42E5-9013-4C4B1FFCB4F6}">
  <ds:schemaRefs>
    <ds:schemaRef ds:uri="http://purl.org/dc/elements/1.1/"/>
    <ds:schemaRef ds:uri="16c05727-aa75-4e4a-9b5f-8a80a1165891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7ECF6D8-9EA4-45A1-AFEB-B7C326AF0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Crop design</Template>
  <TotalTime>0</TotalTime>
  <Words>601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Wingdings</vt:lpstr>
      <vt:lpstr>Crop</vt:lpstr>
      <vt:lpstr>Smart CRM</vt:lpstr>
      <vt:lpstr>Situation</vt:lpstr>
      <vt:lpstr>Problems</vt:lpstr>
      <vt:lpstr>Opportunity</vt:lpstr>
      <vt:lpstr>Goal:   The purpose of this project is to enhance the features of the app so that employee can easily manage their task, make contact and review their performance.</vt:lpstr>
      <vt:lpstr>Objectives</vt:lpstr>
      <vt:lpstr>Success Criteria</vt:lpstr>
      <vt:lpstr>Methods/Approaches</vt:lpstr>
      <vt:lpstr>Resources </vt:lpstr>
      <vt:lpstr>Risk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2025-01-15T17:13:27Z</dcterms:created>
  <dcterms:modified xsi:type="dcterms:W3CDTF">2025-07-05T16:06:21Z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