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996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87D8D-DA91-A345-F77E-91044818D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7DB157-93A3-834D-BE55-2CCD28189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EE1F6-407C-1BC8-4823-B97055A8A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31438-3F00-9E6F-15C5-C4F2CD42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0C87C-08CE-EE39-D9AB-04BAE2DE3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8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E5CB4-E95D-29E4-A72E-2AF672970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DA7F0-B56B-3FEC-5AD1-AC136599B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DE052-F709-965B-3A10-25A72E42C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43893-1CFD-0C0A-2781-EA7AB29EA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07821-BCDE-20DF-2117-31E20A23D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46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DB0AD5-98BA-4370-A131-C16E9409FC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A423EF-8AF1-3945-8280-B373058B1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0E47-2ED5-78A7-440A-C0A5B9BEC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5767E-1E28-6A9E-05FC-E8FA1A24D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811D2-3472-CF30-235D-7D2688241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40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DE3A5-8EB2-E574-3225-3B38C2D8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9D1C0-D020-6CE4-877D-D5A138FCC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03781-0CAE-CB13-42FE-78EE0C3F4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A1470-532F-81F4-FD8A-930D4B574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B0E1D-2009-F973-620C-1D2A9B07C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93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D0B2A-13E1-49C8-060C-5D8C79036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3A0A7-0394-8043-2C9C-22CC0CE84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C4F0D-E2EC-5DC7-C652-85F64BE52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FC8E7-720E-CF86-77E4-D654D0104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2271B-3C3C-97A5-7B9E-0B5C6980A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5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DA956-A070-163D-68B9-63BEE2F97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8358B-4AA2-031E-F101-734C663FCE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595EF9-39EE-F077-ADE9-3FBDD3A3B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BBA58-0E1D-3D40-5B66-004CFEF1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6EA77D-45D2-21D4-7776-D7C108C01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C591F-B037-C483-7A7D-9C007A8E1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2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134B-9731-45F6-A648-6BFC05E5A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3BDBF-0025-8F93-4D6C-B142D10F8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61D271-86DA-426E-06AB-E9B44741E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562939-2261-0592-DA47-B605CEF12B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E78E39-E998-C3DA-117C-03AFDD58EF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B1EBCA-E527-4A4A-EC0E-EA5BD18D5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F8E484-06AE-96CB-D6A9-A85D5072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C591C-4228-ADAE-3A23-91AF69483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5D9F4-E9F6-9D3E-C16F-054652756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E33DE6-333F-5CEF-522C-BBDDD4C93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83E4D9-6736-9FDD-15B4-A7FCB1BF2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C2117F-49A7-9A0E-E027-F92814F5E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0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95E790-A4FA-D1CE-F682-0D6E8D49E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FE54BA-49D9-6179-DD5B-9705D7D45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13379F-FE96-F107-7BA7-4A170F101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1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247E5-82F1-1AA0-A699-6C9C083B6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5348B-FD0D-80FE-8310-BC5B4F962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2F2039-C887-2218-C4C6-EF5A96DDC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33924-809C-16C1-408D-6B15371B4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513054-E880-5010-97FB-7AE08324B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B1139-E86A-C61A-2135-C68FF313F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82FA3-ABB5-B6A5-7441-AFCEA6780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D7DAEF-2D70-C874-1691-E2180D3D35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72D9A-F9F5-28D6-A056-57393CC21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1C70D-DF49-FF1B-AEF2-4A10C936D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9C8A7-0060-7576-D9B1-8DDD76502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65CAB-36F2-C798-8091-FCF284FE0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26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87CDFE-3361-4A5D-EBFC-084CBD8E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8779F-FBF8-B712-925E-1096F28FA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1DDB9-D43B-3B13-0288-21886B6C1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DB663-0EA9-4893-B981-111D8E4DF26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6B3CF-F760-E15C-BEAF-DBE93BC52C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12F02-02A9-987F-928F-CEA1761172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23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67AB7-7B48-2187-16A3-93272951A0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002C0-9411-596B-B94F-75DB21FB02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45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Ruturaj Kolte</dc:creator>
  <cp:lastModifiedBy>Ruturaj Kolte</cp:lastModifiedBy>
  <cp:revision>1</cp:revision>
  <dcterms:created xsi:type="dcterms:W3CDTF">2025-06-27T04:24:44Z</dcterms:created>
  <dcterms:modified xsi:type="dcterms:W3CDTF">2025-06-27T04:24:57Z</dcterms:modified>
</cp:coreProperties>
</file>