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6C729-27EB-452F-A7E7-94721ED3B52C}" v="229" dt="2025-06-03T06:02:14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90" d="100"/>
          <a:sy n="90" d="100"/>
        </p:scale>
        <p:origin x="173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79BEA-E49B-45CF-A052-C5FDD50FBBB6}" type="doc">
      <dgm:prSet loTypeId="urn:microsoft.com/office/officeart/2005/8/layout/arrow4" loCatId="relationship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4725F8-9399-4D29-A357-9E4C0E38E550}">
      <dgm:prSet/>
      <dgm:spPr/>
      <dgm:t>
        <a:bodyPr/>
        <a:lstStyle/>
        <a:p>
          <a:pPr rtl="0"/>
          <a:r>
            <a:rPr lang="en-US" dirty="0" smtClean="0"/>
            <a:t>Current Scenario:</a:t>
          </a:r>
          <a:endParaRPr lang="en-IN" dirty="0"/>
        </a:p>
      </dgm:t>
    </dgm:pt>
    <dgm:pt modelId="{729025D0-6FEB-485D-B30D-1EC142549B22}" type="parTrans" cxnId="{94941823-C68C-4B7F-961C-8B011441152B}">
      <dgm:prSet/>
      <dgm:spPr/>
      <dgm:t>
        <a:bodyPr/>
        <a:lstStyle/>
        <a:p>
          <a:endParaRPr lang="en-US"/>
        </a:p>
      </dgm:t>
    </dgm:pt>
    <dgm:pt modelId="{D657CBC9-E78D-4C8F-A447-8FEF3FBD979D}" type="sibTrans" cxnId="{94941823-C68C-4B7F-961C-8B011441152B}">
      <dgm:prSet/>
      <dgm:spPr/>
      <dgm:t>
        <a:bodyPr/>
        <a:lstStyle/>
        <a:p>
          <a:endParaRPr lang="en-US"/>
        </a:p>
      </dgm:t>
    </dgm:pt>
    <dgm:pt modelId="{DBC98EBB-40C7-4535-8278-30F56F6D8AF6}">
      <dgm:prSet/>
      <dgm:spPr/>
      <dgm:t>
        <a:bodyPr/>
        <a:lstStyle/>
        <a:p>
          <a:pPr rtl="0"/>
          <a:r>
            <a:rPr lang="en-US" dirty="0" smtClean="0"/>
            <a:t>Customers currently perform tasks manually using different tools.</a:t>
          </a:r>
          <a:endParaRPr lang="en-IN" dirty="0"/>
        </a:p>
      </dgm:t>
    </dgm:pt>
    <dgm:pt modelId="{F0B758AD-2BA1-4C09-835D-0CE6C3A67DFF}" type="parTrans" cxnId="{4EFCF1AD-7783-4459-91BF-F008824331D2}">
      <dgm:prSet/>
      <dgm:spPr/>
      <dgm:t>
        <a:bodyPr/>
        <a:lstStyle/>
        <a:p>
          <a:endParaRPr lang="en-US"/>
        </a:p>
      </dgm:t>
    </dgm:pt>
    <dgm:pt modelId="{D48B06D0-772C-40BB-A5F9-9AF101563A84}" type="sibTrans" cxnId="{4EFCF1AD-7783-4459-91BF-F008824331D2}">
      <dgm:prSet/>
      <dgm:spPr/>
      <dgm:t>
        <a:bodyPr/>
        <a:lstStyle/>
        <a:p>
          <a:endParaRPr lang="en-US"/>
        </a:p>
      </dgm:t>
    </dgm:pt>
    <dgm:pt modelId="{E340E9D6-BF7F-43A3-87EE-937B181C814B}">
      <dgm:prSet/>
      <dgm:spPr/>
      <dgm:t>
        <a:bodyPr/>
        <a:lstStyle/>
        <a:p>
          <a:pPr rtl="0"/>
          <a:r>
            <a:rPr lang="en-US" dirty="0" smtClean="0"/>
            <a:t>Fragmented operations across general ledger, tax, audit, forecasting, legal compliance, data management, and return filing.</a:t>
          </a:r>
          <a:endParaRPr lang="en-IN" dirty="0"/>
        </a:p>
      </dgm:t>
    </dgm:pt>
    <dgm:pt modelId="{21EAE389-81F3-41E1-8725-D7E9DC6209FA}" type="parTrans" cxnId="{3091794F-D5E6-4511-8C11-99D0F9D0DEAD}">
      <dgm:prSet/>
      <dgm:spPr/>
      <dgm:t>
        <a:bodyPr/>
        <a:lstStyle/>
        <a:p>
          <a:endParaRPr lang="en-US"/>
        </a:p>
      </dgm:t>
    </dgm:pt>
    <dgm:pt modelId="{E0DF8A74-F7C4-4317-BD83-9D6188042F26}" type="sibTrans" cxnId="{3091794F-D5E6-4511-8C11-99D0F9D0DEAD}">
      <dgm:prSet/>
      <dgm:spPr/>
      <dgm:t>
        <a:bodyPr/>
        <a:lstStyle/>
        <a:p>
          <a:endParaRPr lang="en-US"/>
        </a:p>
      </dgm:t>
    </dgm:pt>
    <dgm:pt modelId="{EEF8C20F-A70A-4BDB-B0B2-224322730856}">
      <dgm:prSet/>
      <dgm:spPr/>
      <dgm:t>
        <a:bodyPr/>
        <a:lstStyle/>
        <a:p>
          <a:pPr rtl="0"/>
          <a:r>
            <a:rPr lang="en-US" dirty="0" smtClean="0"/>
            <a:t>Opportunity:</a:t>
          </a:r>
          <a:endParaRPr lang="en-IN" dirty="0"/>
        </a:p>
      </dgm:t>
    </dgm:pt>
    <dgm:pt modelId="{A084CD81-4AE7-41BE-989E-638C3F4517D8}" type="parTrans" cxnId="{BD158562-C523-4200-A5AE-1BFE64FD97C9}">
      <dgm:prSet/>
      <dgm:spPr/>
      <dgm:t>
        <a:bodyPr/>
        <a:lstStyle/>
        <a:p>
          <a:endParaRPr lang="en-US"/>
        </a:p>
      </dgm:t>
    </dgm:pt>
    <dgm:pt modelId="{3B41DC27-A77A-4D63-9C41-360096AD7CD9}" type="sibTrans" cxnId="{BD158562-C523-4200-A5AE-1BFE64FD97C9}">
      <dgm:prSet/>
      <dgm:spPr/>
      <dgm:t>
        <a:bodyPr/>
        <a:lstStyle/>
        <a:p>
          <a:endParaRPr lang="en-US"/>
        </a:p>
      </dgm:t>
    </dgm:pt>
    <dgm:pt modelId="{3DA24C59-1F9E-41BF-ADD2-6D66859AB65B}">
      <dgm:prSet/>
      <dgm:spPr/>
      <dgm:t>
        <a:bodyPr/>
        <a:lstStyle/>
        <a:p>
          <a:pPr rtl="0"/>
          <a:r>
            <a:rPr lang="en-US" dirty="0" smtClean="0"/>
            <a:t>Develop a unified software solution to consolidate functions.</a:t>
          </a:r>
          <a:endParaRPr lang="en-IN" dirty="0"/>
        </a:p>
      </dgm:t>
    </dgm:pt>
    <dgm:pt modelId="{102D0374-9A17-464B-AD40-8145AF267C24}" type="parTrans" cxnId="{338BAC36-81C2-4431-8C50-245CFBE86E62}">
      <dgm:prSet/>
      <dgm:spPr/>
      <dgm:t>
        <a:bodyPr/>
        <a:lstStyle/>
        <a:p>
          <a:endParaRPr lang="en-US"/>
        </a:p>
      </dgm:t>
    </dgm:pt>
    <dgm:pt modelId="{D4209AF7-6788-4F04-9834-BA38CBCF6C18}" type="sibTrans" cxnId="{338BAC36-81C2-4431-8C50-245CFBE86E62}">
      <dgm:prSet/>
      <dgm:spPr/>
      <dgm:t>
        <a:bodyPr/>
        <a:lstStyle/>
        <a:p>
          <a:endParaRPr lang="en-US"/>
        </a:p>
      </dgm:t>
    </dgm:pt>
    <dgm:pt modelId="{781300C0-F9CD-433C-920B-49CF5C081785}">
      <dgm:prSet/>
      <dgm:spPr/>
      <dgm:t>
        <a:bodyPr/>
        <a:lstStyle/>
        <a:p>
          <a:pPr rtl="0"/>
          <a:r>
            <a:rPr lang="en-US" dirty="0" smtClean="0"/>
            <a:t>Improve efficiency and reduce errors with integrated processes.</a:t>
          </a:r>
          <a:endParaRPr lang="en-IN" dirty="0"/>
        </a:p>
      </dgm:t>
    </dgm:pt>
    <dgm:pt modelId="{BF49AEE1-367E-43D4-8A37-52DBF81B419E}" type="parTrans" cxnId="{90BC1A90-4DE1-4D5A-A5B2-563EE4898D9B}">
      <dgm:prSet/>
      <dgm:spPr/>
      <dgm:t>
        <a:bodyPr/>
        <a:lstStyle/>
        <a:p>
          <a:endParaRPr lang="en-US"/>
        </a:p>
      </dgm:t>
    </dgm:pt>
    <dgm:pt modelId="{7271DC1A-F667-485C-A16E-755D212E3AE0}" type="sibTrans" cxnId="{90BC1A90-4DE1-4D5A-A5B2-563EE4898D9B}">
      <dgm:prSet/>
      <dgm:spPr/>
      <dgm:t>
        <a:bodyPr/>
        <a:lstStyle/>
        <a:p>
          <a:endParaRPr lang="en-US"/>
        </a:p>
      </dgm:t>
    </dgm:pt>
    <dgm:pt modelId="{D4DC1957-AD6E-4E53-92B9-AC7C5367F183}" type="pres">
      <dgm:prSet presAssocID="{6D679BEA-E49B-45CF-A052-C5FDD50FBBB6}" presName="compositeShape" presStyleCnt="0">
        <dgm:presLayoutVars>
          <dgm:chMax val="2"/>
          <dgm:dir/>
          <dgm:resizeHandles val="exact"/>
        </dgm:presLayoutVars>
      </dgm:prSet>
      <dgm:spPr/>
    </dgm:pt>
    <dgm:pt modelId="{489A4FC3-1E49-4406-8E88-D5515910DE57}" type="pres">
      <dgm:prSet presAssocID="{394725F8-9399-4D29-A357-9E4C0E38E550}" presName="upArrow" presStyleLbl="node1" presStyleIdx="0" presStyleCnt="2"/>
      <dgm:spPr/>
    </dgm:pt>
    <dgm:pt modelId="{5D9156FB-F99F-4A96-BA69-9CD3CB479C7D}" type="pres">
      <dgm:prSet presAssocID="{394725F8-9399-4D29-A357-9E4C0E38E550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5A7D5BC-BE49-4E96-B49E-1110393BB1A9}" type="pres">
      <dgm:prSet presAssocID="{EEF8C20F-A70A-4BDB-B0B2-224322730856}" presName="downArrow" presStyleLbl="node1" presStyleIdx="1" presStyleCnt="2"/>
      <dgm:spPr/>
    </dgm:pt>
    <dgm:pt modelId="{F603B530-594A-413A-8C65-76495B6EBD91}" type="pres">
      <dgm:prSet presAssocID="{EEF8C20F-A70A-4BDB-B0B2-224322730856}" presName="downArrowText" presStyleLbl="revTx" presStyleIdx="1" presStyleCnt="2" custLinFactNeighborX="-855" custLinFactNeighborY="13349">
        <dgm:presLayoutVars>
          <dgm:chMax val="0"/>
          <dgm:bulletEnabled val="1"/>
        </dgm:presLayoutVars>
      </dgm:prSet>
      <dgm:spPr/>
    </dgm:pt>
  </dgm:ptLst>
  <dgm:cxnLst>
    <dgm:cxn modelId="{0A1BA6C8-A5C4-484A-9791-0E155AF04EDD}" type="presOf" srcId="{781300C0-F9CD-433C-920B-49CF5C081785}" destId="{F603B530-594A-413A-8C65-76495B6EBD91}" srcOrd="0" destOrd="2" presId="urn:microsoft.com/office/officeart/2005/8/layout/arrow4"/>
    <dgm:cxn modelId="{94941823-C68C-4B7F-961C-8B011441152B}" srcId="{6D679BEA-E49B-45CF-A052-C5FDD50FBBB6}" destId="{394725F8-9399-4D29-A357-9E4C0E38E550}" srcOrd="0" destOrd="0" parTransId="{729025D0-6FEB-485D-B30D-1EC142549B22}" sibTransId="{D657CBC9-E78D-4C8F-A447-8FEF3FBD979D}"/>
    <dgm:cxn modelId="{4EFCF1AD-7783-4459-91BF-F008824331D2}" srcId="{394725F8-9399-4D29-A357-9E4C0E38E550}" destId="{DBC98EBB-40C7-4535-8278-30F56F6D8AF6}" srcOrd="0" destOrd="0" parTransId="{F0B758AD-2BA1-4C09-835D-0CE6C3A67DFF}" sibTransId="{D48B06D0-772C-40BB-A5F9-9AF101563A84}"/>
    <dgm:cxn modelId="{E2DFEA5A-6D17-484B-B946-399C344A0E20}" type="presOf" srcId="{EEF8C20F-A70A-4BDB-B0B2-224322730856}" destId="{F603B530-594A-413A-8C65-76495B6EBD91}" srcOrd="0" destOrd="0" presId="urn:microsoft.com/office/officeart/2005/8/layout/arrow4"/>
    <dgm:cxn modelId="{BD158562-C523-4200-A5AE-1BFE64FD97C9}" srcId="{6D679BEA-E49B-45CF-A052-C5FDD50FBBB6}" destId="{EEF8C20F-A70A-4BDB-B0B2-224322730856}" srcOrd="1" destOrd="0" parTransId="{A084CD81-4AE7-41BE-989E-638C3F4517D8}" sibTransId="{3B41DC27-A77A-4D63-9C41-360096AD7CD9}"/>
    <dgm:cxn modelId="{5110D268-28E0-4C1A-A4DB-36841E108B6A}" type="presOf" srcId="{3DA24C59-1F9E-41BF-ADD2-6D66859AB65B}" destId="{F603B530-594A-413A-8C65-76495B6EBD91}" srcOrd="0" destOrd="1" presId="urn:microsoft.com/office/officeart/2005/8/layout/arrow4"/>
    <dgm:cxn modelId="{338BAC36-81C2-4431-8C50-245CFBE86E62}" srcId="{EEF8C20F-A70A-4BDB-B0B2-224322730856}" destId="{3DA24C59-1F9E-41BF-ADD2-6D66859AB65B}" srcOrd="0" destOrd="0" parTransId="{102D0374-9A17-464B-AD40-8145AF267C24}" sibTransId="{D4209AF7-6788-4F04-9834-BA38CBCF6C18}"/>
    <dgm:cxn modelId="{A1FAC204-05C1-40F7-8C0A-2D0CCBF3F20C}" type="presOf" srcId="{394725F8-9399-4D29-A357-9E4C0E38E550}" destId="{5D9156FB-F99F-4A96-BA69-9CD3CB479C7D}" srcOrd="0" destOrd="0" presId="urn:microsoft.com/office/officeart/2005/8/layout/arrow4"/>
    <dgm:cxn modelId="{DD07924A-B95A-4384-A66C-100EAD96D1C9}" type="presOf" srcId="{E340E9D6-BF7F-43A3-87EE-937B181C814B}" destId="{5D9156FB-F99F-4A96-BA69-9CD3CB479C7D}" srcOrd="0" destOrd="2" presId="urn:microsoft.com/office/officeart/2005/8/layout/arrow4"/>
    <dgm:cxn modelId="{FCD8C0DE-1793-4309-ADDD-3B3177B52B90}" type="presOf" srcId="{6D679BEA-E49B-45CF-A052-C5FDD50FBBB6}" destId="{D4DC1957-AD6E-4E53-92B9-AC7C5367F183}" srcOrd="0" destOrd="0" presId="urn:microsoft.com/office/officeart/2005/8/layout/arrow4"/>
    <dgm:cxn modelId="{90BC1A90-4DE1-4D5A-A5B2-563EE4898D9B}" srcId="{EEF8C20F-A70A-4BDB-B0B2-224322730856}" destId="{781300C0-F9CD-433C-920B-49CF5C081785}" srcOrd="1" destOrd="0" parTransId="{BF49AEE1-367E-43D4-8A37-52DBF81B419E}" sibTransId="{7271DC1A-F667-485C-A16E-755D212E3AE0}"/>
    <dgm:cxn modelId="{3091794F-D5E6-4511-8C11-99D0F9D0DEAD}" srcId="{394725F8-9399-4D29-A357-9E4C0E38E550}" destId="{E340E9D6-BF7F-43A3-87EE-937B181C814B}" srcOrd="1" destOrd="0" parTransId="{21EAE389-81F3-41E1-8725-D7E9DC6209FA}" sibTransId="{E0DF8A74-F7C4-4317-BD83-9D6188042F26}"/>
    <dgm:cxn modelId="{C44BAC8D-E231-4A4F-A6EF-F34AE66631A3}" type="presOf" srcId="{DBC98EBB-40C7-4535-8278-30F56F6D8AF6}" destId="{5D9156FB-F99F-4A96-BA69-9CD3CB479C7D}" srcOrd="0" destOrd="1" presId="urn:microsoft.com/office/officeart/2005/8/layout/arrow4"/>
    <dgm:cxn modelId="{48645A87-34EC-4FA0-9EC2-1B3C09378061}" type="presParOf" srcId="{D4DC1957-AD6E-4E53-92B9-AC7C5367F183}" destId="{489A4FC3-1E49-4406-8E88-D5515910DE57}" srcOrd="0" destOrd="0" presId="urn:microsoft.com/office/officeart/2005/8/layout/arrow4"/>
    <dgm:cxn modelId="{A8FD6C8D-DFF6-4EB9-B805-7EDB80449969}" type="presParOf" srcId="{D4DC1957-AD6E-4E53-92B9-AC7C5367F183}" destId="{5D9156FB-F99F-4A96-BA69-9CD3CB479C7D}" srcOrd="1" destOrd="0" presId="urn:microsoft.com/office/officeart/2005/8/layout/arrow4"/>
    <dgm:cxn modelId="{0C89CBF2-BB49-4C6A-908C-CF596DA6EC94}" type="presParOf" srcId="{D4DC1957-AD6E-4E53-92B9-AC7C5367F183}" destId="{E5A7D5BC-BE49-4E96-B49E-1110393BB1A9}" srcOrd="2" destOrd="0" presId="urn:microsoft.com/office/officeart/2005/8/layout/arrow4"/>
    <dgm:cxn modelId="{FA03807B-066F-4CA8-9771-B5ACFAF54B5C}" type="presParOf" srcId="{D4DC1957-AD6E-4E53-92B9-AC7C5367F183}" destId="{F603B530-594A-413A-8C65-76495B6EBD9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9DB695-2C86-4A90-BE8A-01C7EF344CC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17A9BB-DF98-4307-8B47-DA0D2DE0A954}">
      <dgm:prSet/>
      <dgm:spPr/>
      <dgm:t>
        <a:bodyPr/>
        <a:lstStyle/>
        <a:p>
          <a:r>
            <a:rPr lang="en-US" b="1"/>
            <a:t>Risk Mitigation &amp; Contingency Planning</a:t>
          </a:r>
          <a:endParaRPr lang="en-US"/>
        </a:p>
      </dgm:t>
    </dgm:pt>
    <dgm:pt modelId="{619C61BE-6210-41D7-819A-A9EEF25AA8F0}" type="parTrans" cxnId="{6CD2A42F-DC12-4DCB-AEDC-D75AE10C7829}">
      <dgm:prSet/>
      <dgm:spPr/>
      <dgm:t>
        <a:bodyPr/>
        <a:lstStyle/>
        <a:p>
          <a:endParaRPr lang="en-US"/>
        </a:p>
      </dgm:t>
    </dgm:pt>
    <dgm:pt modelId="{1F6D159D-DC14-490F-91FB-B4E774B52A22}" type="sibTrans" cxnId="{6CD2A42F-DC12-4DCB-AEDC-D75AE10C7829}">
      <dgm:prSet/>
      <dgm:spPr/>
      <dgm:t>
        <a:bodyPr/>
        <a:lstStyle/>
        <a:p>
          <a:endParaRPr lang="en-US"/>
        </a:p>
      </dgm:t>
    </dgm:pt>
    <dgm:pt modelId="{F258EA4D-3C45-4A07-B27B-60E1022B8D74}">
      <dgm:prSet/>
      <dgm:spPr/>
      <dgm:t>
        <a:bodyPr/>
        <a:lstStyle/>
        <a:p>
          <a:r>
            <a:rPr lang="en-US" b="1"/>
            <a:t>Mitigation Actions:</a:t>
          </a:r>
          <a:endParaRPr lang="en-US"/>
        </a:p>
      </dgm:t>
    </dgm:pt>
    <dgm:pt modelId="{370F9445-FA49-4F4E-A484-0C91ABC30CF0}" type="parTrans" cxnId="{D2D363C4-0A70-4124-8126-E8FB615DAF93}">
      <dgm:prSet/>
      <dgm:spPr/>
      <dgm:t>
        <a:bodyPr/>
        <a:lstStyle/>
        <a:p>
          <a:endParaRPr lang="en-US"/>
        </a:p>
      </dgm:t>
    </dgm:pt>
    <dgm:pt modelId="{0F5A2E9F-F52D-4F8D-9476-A5C2A6CD0DD6}" type="sibTrans" cxnId="{D2D363C4-0A70-4124-8126-E8FB615DAF93}">
      <dgm:prSet/>
      <dgm:spPr/>
      <dgm:t>
        <a:bodyPr/>
        <a:lstStyle/>
        <a:p>
          <a:endParaRPr lang="en-US"/>
        </a:p>
      </dgm:t>
    </dgm:pt>
    <dgm:pt modelId="{FD3C3B14-1634-4C46-96D7-7955D4DD4B94}">
      <dgm:prSet/>
      <dgm:spPr/>
      <dgm:t>
        <a:bodyPr/>
        <a:lstStyle/>
        <a:p>
          <a:r>
            <a:rPr lang="en-US"/>
            <a:t>Comprehensive training sessions to ease user transition.</a:t>
          </a:r>
        </a:p>
      </dgm:t>
    </dgm:pt>
    <dgm:pt modelId="{3F9A5A0C-922A-411A-998E-CD5A957ECF95}" type="parTrans" cxnId="{1F2AA085-E2A0-4B0E-A275-3F44526EEB64}">
      <dgm:prSet/>
      <dgm:spPr/>
      <dgm:t>
        <a:bodyPr/>
        <a:lstStyle/>
        <a:p>
          <a:endParaRPr lang="en-US"/>
        </a:p>
      </dgm:t>
    </dgm:pt>
    <dgm:pt modelId="{DC9B199F-1437-4541-AE23-0942DE8C901B}" type="sibTrans" cxnId="{1F2AA085-E2A0-4B0E-A275-3F44526EEB64}">
      <dgm:prSet/>
      <dgm:spPr/>
      <dgm:t>
        <a:bodyPr/>
        <a:lstStyle/>
        <a:p>
          <a:endParaRPr lang="en-US"/>
        </a:p>
      </dgm:t>
    </dgm:pt>
    <dgm:pt modelId="{FCD0EFB0-10DE-4CE8-B88C-ECD1FF7B5FCA}">
      <dgm:prSet/>
      <dgm:spPr/>
      <dgm:t>
        <a:bodyPr/>
        <a:lstStyle/>
        <a:p>
          <a:r>
            <a:rPr lang="en-US"/>
            <a:t>Establish clear KPIs to validate system performance improvements.</a:t>
          </a:r>
        </a:p>
      </dgm:t>
    </dgm:pt>
    <dgm:pt modelId="{6C650B59-D8AF-47DD-BC88-6B19D00A3DC7}" type="parTrans" cxnId="{6BDD28A5-3F53-4A4D-B4F8-B2081FEB0251}">
      <dgm:prSet/>
      <dgm:spPr/>
      <dgm:t>
        <a:bodyPr/>
        <a:lstStyle/>
        <a:p>
          <a:endParaRPr lang="en-US"/>
        </a:p>
      </dgm:t>
    </dgm:pt>
    <dgm:pt modelId="{CF7C0F9F-82E0-4BC1-8EF8-30ABCFA31A88}" type="sibTrans" cxnId="{6BDD28A5-3F53-4A4D-B4F8-B2081FEB0251}">
      <dgm:prSet/>
      <dgm:spPr/>
      <dgm:t>
        <a:bodyPr/>
        <a:lstStyle/>
        <a:p>
          <a:endParaRPr lang="en-US"/>
        </a:p>
      </dgm:t>
    </dgm:pt>
    <dgm:pt modelId="{0CC114DB-B38C-4053-846D-9C0DF2F14FCF}">
      <dgm:prSet/>
      <dgm:spPr/>
      <dgm:t>
        <a:bodyPr/>
        <a:lstStyle/>
        <a:p>
          <a:r>
            <a:rPr lang="en-US"/>
            <a:t>Regular stakeholder meetings for updates and feedback.</a:t>
          </a:r>
        </a:p>
      </dgm:t>
    </dgm:pt>
    <dgm:pt modelId="{B24443AB-434D-4173-A234-2EFA35CC2489}" type="parTrans" cxnId="{2C1E0AB7-9A65-4069-8234-269A39CBC16C}">
      <dgm:prSet/>
      <dgm:spPr/>
      <dgm:t>
        <a:bodyPr/>
        <a:lstStyle/>
        <a:p>
          <a:endParaRPr lang="en-US"/>
        </a:p>
      </dgm:t>
    </dgm:pt>
    <dgm:pt modelId="{69DACBC0-1ABD-449D-9233-BE44C42CE614}" type="sibTrans" cxnId="{2C1E0AB7-9A65-4069-8234-269A39CBC16C}">
      <dgm:prSet/>
      <dgm:spPr/>
      <dgm:t>
        <a:bodyPr/>
        <a:lstStyle/>
        <a:p>
          <a:endParaRPr lang="en-US"/>
        </a:p>
      </dgm:t>
    </dgm:pt>
    <dgm:pt modelId="{BF986DAF-BB72-45B5-B088-AF8388D72ADC}">
      <dgm:prSet/>
      <dgm:spPr/>
      <dgm:t>
        <a:bodyPr/>
        <a:lstStyle/>
        <a:p>
          <a:r>
            <a:rPr lang="en-US" b="1"/>
            <a:t>Contingency Plans:</a:t>
          </a:r>
          <a:endParaRPr lang="en-US"/>
        </a:p>
      </dgm:t>
    </dgm:pt>
    <dgm:pt modelId="{6A12E069-96C8-40BF-9CD9-CE0675C40F91}" type="parTrans" cxnId="{C9C6B8B2-8A7B-4485-9992-CB9557FF3D3A}">
      <dgm:prSet/>
      <dgm:spPr/>
      <dgm:t>
        <a:bodyPr/>
        <a:lstStyle/>
        <a:p>
          <a:endParaRPr lang="en-US"/>
        </a:p>
      </dgm:t>
    </dgm:pt>
    <dgm:pt modelId="{FD2A83C8-C004-43C5-9E0C-16C0DB039477}" type="sibTrans" cxnId="{C9C6B8B2-8A7B-4485-9992-CB9557FF3D3A}">
      <dgm:prSet/>
      <dgm:spPr/>
      <dgm:t>
        <a:bodyPr/>
        <a:lstStyle/>
        <a:p>
          <a:endParaRPr lang="en-US"/>
        </a:p>
      </dgm:t>
    </dgm:pt>
    <dgm:pt modelId="{DFCA432C-BA6A-4748-8DF7-FEC53D12E433}">
      <dgm:prSet/>
      <dgm:spPr/>
      <dgm:t>
        <a:bodyPr/>
        <a:lstStyle/>
        <a:p>
          <a:r>
            <a:rPr lang="en-US"/>
            <a:t>Backup systems and support protocols.</a:t>
          </a:r>
        </a:p>
      </dgm:t>
    </dgm:pt>
    <dgm:pt modelId="{F0274255-EA5C-45E4-9D72-49CF2E64F448}" type="parTrans" cxnId="{0AC492D3-E0AB-4327-AA59-5FAE310AAFAA}">
      <dgm:prSet/>
      <dgm:spPr/>
      <dgm:t>
        <a:bodyPr/>
        <a:lstStyle/>
        <a:p>
          <a:endParaRPr lang="en-US"/>
        </a:p>
      </dgm:t>
    </dgm:pt>
    <dgm:pt modelId="{08BA040A-0B54-4574-B7FB-D621DFFE316C}" type="sibTrans" cxnId="{0AC492D3-E0AB-4327-AA59-5FAE310AAFAA}">
      <dgm:prSet/>
      <dgm:spPr/>
      <dgm:t>
        <a:bodyPr/>
        <a:lstStyle/>
        <a:p>
          <a:endParaRPr lang="en-US"/>
        </a:p>
      </dgm:t>
    </dgm:pt>
    <dgm:pt modelId="{1803F176-411D-48D6-9A58-D6960C4233BB}">
      <dgm:prSet/>
      <dgm:spPr/>
      <dgm:t>
        <a:bodyPr/>
        <a:lstStyle/>
        <a:p>
          <a:r>
            <a:rPr lang="en-US"/>
            <a:t>Predefined escalation procedures for vendor performance issues.</a:t>
          </a:r>
        </a:p>
      </dgm:t>
    </dgm:pt>
    <dgm:pt modelId="{BDD6C608-5C7F-4494-9EDF-F7E9EAA078CC}" type="parTrans" cxnId="{9516C29E-0A1F-46E9-88A4-DCC5DE445741}">
      <dgm:prSet/>
      <dgm:spPr/>
      <dgm:t>
        <a:bodyPr/>
        <a:lstStyle/>
        <a:p>
          <a:endParaRPr lang="en-US"/>
        </a:p>
      </dgm:t>
    </dgm:pt>
    <dgm:pt modelId="{88F53E15-6DC8-40B9-8DD3-632178229F92}" type="sibTrans" cxnId="{9516C29E-0A1F-46E9-88A4-DCC5DE445741}">
      <dgm:prSet/>
      <dgm:spPr/>
      <dgm:t>
        <a:bodyPr/>
        <a:lstStyle/>
        <a:p>
          <a:endParaRPr lang="en-US"/>
        </a:p>
      </dgm:t>
    </dgm:pt>
    <dgm:pt modelId="{75579854-F230-4754-9D8F-047B01E11C5A}">
      <dgm:prSet/>
      <dgm:spPr/>
      <dgm:t>
        <a:bodyPr/>
        <a:lstStyle/>
        <a:p>
          <a:r>
            <a:rPr lang="en-US"/>
            <a:t>Continuous post-implementation monitoring and adjustments.</a:t>
          </a:r>
        </a:p>
      </dgm:t>
    </dgm:pt>
    <dgm:pt modelId="{35B78DB1-89D3-4F43-9589-DE15377D247F}" type="parTrans" cxnId="{349435E3-F080-4181-8B80-8D645220E39E}">
      <dgm:prSet/>
      <dgm:spPr/>
      <dgm:t>
        <a:bodyPr/>
        <a:lstStyle/>
        <a:p>
          <a:endParaRPr lang="en-US"/>
        </a:p>
      </dgm:t>
    </dgm:pt>
    <dgm:pt modelId="{2C256A03-9100-4BFA-B2F6-5751784DDFE9}" type="sibTrans" cxnId="{349435E3-F080-4181-8B80-8D645220E39E}">
      <dgm:prSet/>
      <dgm:spPr/>
      <dgm:t>
        <a:bodyPr/>
        <a:lstStyle/>
        <a:p>
          <a:endParaRPr lang="en-US"/>
        </a:p>
      </dgm:t>
    </dgm:pt>
    <dgm:pt modelId="{08BD403A-534A-4180-A9BA-428022D5B151}" type="pres">
      <dgm:prSet presAssocID="{749DB695-2C86-4A90-BE8A-01C7EF344C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98388-4763-433D-BCA8-4113252BDF93}" type="pres">
      <dgm:prSet presAssocID="{7117A9BB-DF98-4307-8B47-DA0D2DE0A954}" presName="boxAndChildren" presStyleCnt="0"/>
      <dgm:spPr/>
    </dgm:pt>
    <dgm:pt modelId="{2F20A577-CF2F-4400-BA7C-4FBA6B1CDC56}" type="pres">
      <dgm:prSet presAssocID="{7117A9BB-DF98-4307-8B47-DA0D2DE0A954}" presName="parentTextBox" presStyleLbl="node1" presStyleIdx="0" presStyleCnt="1"/>
      <dgm:spPr/>
      <dgm:t>
        <a:bodyPr/>
        <a:lstStyle/>
        <a:p>
          <a:endParaRPr lang="en-US"/>
        </a:p>
      </dgm:t>
    </dgm:pt>
    <dgm:pt modelId="{463D7A45-86B6-4337-885A-E354B46916C8}" type="pres">
      <dgm:prSet presAssocID="{7117A9BB-DF98-4307-8B47-DA0D2DE0A954}" presName="entireBox" presStyleLbl="node1" presStyleIdx="0" presStyleCnt="1"/>
      <dgm:spPr/>
      <dgm:t>
        <a:bodyPr/>
        <a:lstStyle/>
        <a:p>
          <a:endParaRPr lang="en-US"/>
        </a:p>
      </dgm:t>
    </dgm:pt>
    <dgm:pt modelId="{B8B140E2-870B-4544-A6A0-3B5FECBA2147}" type="pres">
      <dgm:prSet presAssocID="{7117A9BB-DF98-4307-8B47-DA0D2DE0A954}" presName="descendantBox" presStyleCnt="0"/>
      <dgm:spPr/>
    </dgm:pt>
    <dgm:pt modelId="{F60C3560-CC4D-47D5-BB13-7A678E21A863}" type="pres">
      <dgm:prSet presAssocID="{F258EA4D-3C45-4A07-B27B-60E1022B8D74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796AC-152E-4249-A7A6-412C12272910}" type="pres">
      <dgm:prSet presAssocID="{FD3C3B14-1634-4C46-96D7-7955D4DD4B94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FC50-50AF-4C22-95D8-8B3F17A7D641}" type="pres">
      <dgm:prSet presAssocID="{FCD0EFB0-10DE-4CE8-B88C-ECD1FF7B5FCA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F748-5567-4B62-8666-ED607D2E3CC8}" type="pres">
      <dgm:prSet presAssocID="{0CC114DB-B38C-4053-846D-9C0DF2F14FCF}" presName="childTextBox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8EA1-B980-47B6-A013-F314CB51BE2E}" type="pres">
      <dgm:prSet presAssocID="{BF986DAF-BB72-45B5-B088-AF8388D72ADC}" presName="childTextBox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0D647-748A-4C62-947B-5ED7D7A0064C}" type="pres">
      <dgm:prSet presAssocID="{DFCA432C-BA6A-4748-8DF7-FEC53D12E433}" presName="childTextBox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1C723-1295-4E15-A285-5B84614326D1}" type="pres">
      <dgm:prSet presAssocID="{1803F176-411D-48D6-9A58-D6960C4233BB}" presName="childTextBox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D5355-0281-4676-86DF-39E6EC1942B8}" type="pres">
      <dgm:prSet presAssocID="{75579854-F230-4754-9D8F-047B01E11C5A}" presName="childTextBox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6B8B2-8A7B-4485-9992-CB9557FF3D3A}" srcId="{7117A9BB-DF98-4307-8B47-DA0D2DE0A954}" destId="{BF986DAF-BB72-45B5-B088-AF8388D72ADC}" srcOrd="4" destOrd="0" parTransId="{6A12E069-96C8-40BF-9CD9-CE0675C40F91}" sibTransId="{FD2A83C8-C004-43C5-9E0C-16C0DB039477}"/>
    <dgm:cxn modelId="{4983F764-BA33-4BEA-91AF-9E807F436B16}" type="presOf" srcId="{F258EA4D-3C45-4A07-B27B-60E1022B8D74}" destId="{F60C3560-CC4D-47D5-BB13-7A678E21A863}" srcOrd="0" destOrd="0" presId="urn:microsoft.com/office/officeart/2005/8/layout/process4"/>
    <dgm:cxn modelId="{1F2AA085-E2A0-4B0E-A275-3F44526EEB64}" srcId="{7117A9BB-DF98-4307-8B47-DA0D2DE0A954}" destId="{FD3C3B14-1634-4C46-96D7-7955D4DD4B94}" srcOrd="1" destOrd="0" parTransId="{3F9A5A0C-922A-411A-998E-CD5A957ECF95}" sibTransId="{DC9B199F-1437-4541-AE23-0942DE8C901B}"/>
    <dgm:cxn modelId="{0AC492D3-E0AB-4327-AA59-5FAE310AAFAA}" srcId="{7117A9BB-DF98-4307-8B47-DA0D2DE0A954}" destId="{DFCA432C-BA6A-4748-8DF7-FEC53D12E433}" srcOrd="5" destOrd="0" parTransId="{F0274255-EA5C-45E4-9D72-49CF2E64F448}" sibTransId="{08BA040A-0B54-4574-B7FB-D621DFFE316C}"/>
    <dgm:cxn modelId="{7AB460B9-BB0A-452F-B64E-7A8F9C4447DF}" type="presOf" srcId="{7117A9BB-DF98-4307-8B47-DA0D2DE0A954}" destId="{2F20A577-CF2F-4400-BA7C-4FBA6B1CDC56}" srcOrd="0" destOrd="0" presId="urn:microsoft.com/office/officeart/2005/8/layout/process4"/>
    <dgm:cxn modelId="{9516C29E-0A1F-46E9-88A4-DCC5DE445741}" srcId="{7117A9BB-DF98-4307-8B47-DA0D2DE0A954}" destId="{1803F176-411D-48D6-9A58-D6960C4233BB}" srcOrd="6" destOrd="0" parTransId="{BDD6C608-5C7F-4494-9EDF-F7E9EAA078CC}" sibTransId="{88F53E15-6DC8-40B9-8DD3-632178229F92}"/>
    <dgm:cxn modelId="{B667C0C8-0FA5-4787-8471-047C9CCF8B77}" type="presOf" srcId="{DFCA432C-BA6A-4748-8DF7-FEC53D12E433}" destId="{9BB0D647-748A-4C62-947B-5ED7D7A0064C}" srcOrd="0" destOrd="0" presId="urn:microsoft.com/office/officeart/2005/8/layout/process4"/>
    <dgm:cxn modelId="{349435E3-F080-4181-8B80-8D645220E39E}" srcId="{7117A9BB-DF98-4307-8B47-DA0D2DE0A954}" destId="{75579854-F230-4754-9D8F-047B01E11C5A}" srcOrd="7" destOrd="0" parTransId="{35B78DB1-89D3-4F43-9589-DE15377D247F}" sibTransId="{2C256A03-9100-4BFA-B2F6-5751784DDFE9}"/>
    <dgm:cxn modelId="{84B6896B-CCE8-4901-BF00-A268734ACE77}" type="presOf" srcId="{7117A9BB-DF98-4307-8B47-DA0D2DE0A954}" destId="{463D7A45-86B6-4337-885A-E354B46916C8}" srcOrd="1" destOrd="0" presId="urn:microsoft.com/office/officeart/2005/8/layout/process4"/>
    <dgm:cxn modelId="{82B0EB7B-B9FA-4834-96CD-F9986AAA67BD}" type="presOf" srcId="{0CC114DB-B38C-4053-846D-9C0DF2F14FCF}" destId="{D8C3F748-5567-4B62-8666-ED607D2E3CC8}" srcOrd="0" destOrd="0" presId="urn:microsoft.com/office/officeart/2005/8/layout/process4"/>
    <dgm:cxn modelId="{6BDD28A5-3F53-4A4D-B4F8-B2081FEB0251}" srcId="{7117A9BB-DF98-4307-8B47-DA0D2DE0A954}" destId="{FCD0EFB0-10DE-4CE8-B88C-ECD1FF7B5FCA}" srcOrd="2" destOrd="0" parTransId="{6C650B59-D8AF-47DD-BC88-6B19D00A3DC7}" sibTransId="{CF7C0F9F-82E0-4BC1-8EF8-30ABCFA31A88}"/>
    <dgm:cxn modelId="{DA6136FF-5169-40E7-A995-DF6A4B22A151}" type="presOf" srcId="{FCD0EFB0-10DE-4CE8-B88C-ECD1FF7B5FCA}" destId="{8C0FFC50-50AF-4C22-95D8-8B3F17A7D641}" srcOrd="0" destOrd="0" presId="urn:microsoft.com/office/officeart/2005/8/layout/process4"/>
    <dgm:cxn modelId="{8B71C35A-8019-49C7-9EAE-A14CCAD5321A}" type="presOf" srcId="{75579854-F230-4754-9D8F-047B01E11C5A}" destId="{CBED5355-0281-4676-86DF-39E6EC1942B8}" srcOrd="0" destOrd="0" presId="urn:microsoft.com/office/officeart/2005/8/layout/process4"/>
    <dgm:cxn modelId="{2C1E0AB7-9A65-4069-8234-269A39CBC16C}" srcId="{7117A9BB-DF98-4307-8B47-DA0D2DE0A954}" destId="{0CC114DB-B38C-4053-846D-9C0DF2F14FCF}" srcOrd="3" destOrd="0" parTransId="{B24443AB-434D-4173-A234-2EFA35CC2489}" sibTransId="{69DACBC0-1ABD-449D-9233-BE44C42CE614}"/>
    <dgm:cxn modelId="{0F913DEF-3874-445C-9093-AFF5FAE9954E}" type="presOf" srcId="{749DB695-2C86-4A90-BE8A-01C7EF344CC5}" destId="{08BD403A-534A-4180-A9BA-428022D5B151}" srcOrd="0" destOrd="0" presId="urn:microsoft.com/office/officeart/2005/8/layout/process4"/>
    <dgm:cxn modelId="{6CD2A42F-DC12-4DCB-AEDC-D75AE10C7829}" srcId="{749DB695-2C86-4A90-BE8A-01C7EF344CC5}" destId="{7117A9BB-DF98-4307-8B47-DA0D2DE0A954}" srcOrd="0" destOrd="0" parTransId="{619C61BE-6210-41D7-819A-A9EEF25AA8F0}" sibTransId="{1F6D159D-DC14-490F-91FB-B4E774B52A22}"/>
    <dgm:cxn modelId="{A7BDEA87-1783-403A-A5A2-100F6E0C006E}" type="presOf" srcId="{1803F176-411D-48D6-9A58-D6960C4233BB}" destId="{D4D1C723-1295-4E15-A285-5B84614326D1}" srcOrd="0" destOrd="0" presId="urn:microsoft.com/office/officeart/2005/8/layout/process4"/>
    <dgm:cxn modelId="{67ED4570-D37D-48A5-BDFD-3C8AC2736533}" type="presOf" srcId="{FD3C3B14-1634-4C46-96D7-7955D4DD4B94}" destId="{C52796AC-152E-4249-A7A6-412C12272910}" srcOrd="0" destOrd="0" presId="urn:microsoft.com/office/officeart/2005/8/layout/process4"/>
    <dgm:cxn modelId="{D2D363C4-0A70-4124-8126-E8FB615DAF93}" srcId="{7117A9BB-DF98-4307-8B47-DA0D2DE0A954}" destId="{F258EA4D-3C45-4A07-B27B-60E1022B8D74}" srcOrd="0" destOrd="0" parTransId="{370F9445-FA49-4F4E-A484-0C91ABC30CF0}" sibTransId="{0F5A2E9F-F52D-4F8D-9476-A5C2A6CD0DD6}"/>
    <dgm:cxn modelId="{0E9B49D3-F583-4E91-BF9A-18C98C8D20E7}" type="presOf" srcId="{BF986DAF-BB72-45B5-B088-AF8388D72ADC}" destId="{15798EA1-B980-47B6-A013-F314CB51BE2E}" srcOrd="0" destOrd="0" presId="urn:microsoft.com/office/officeart/2005/8/layout/process4"/>
    <dgm:cxn modelId="{1B37C88C-E1CE-4A05-9955-6212A2783D26}" type="presParOf" srcId="{08BD403A-534A-4180-A9BA-428022D5B151}" destId="{81298388-4763-433D-BCA8-4113252BDF93}" srcOrd="0" destOrd="0" presId="urn:microsoft.com/office/officeart/2005/8/layout/process4"/>
    <dgm:cxn modelId="{44126509-769D-4503-8A04-61EF84398F91}" type="presParOf" srcId="{81298388-4763-433D-BCA8-4113252BDF93}" destId="{2F20A577-CF2F-4400-BA7C-4FBA6B1CDC56}" srcOrd="0" destOrd="0" presId="urn:microsoft.com/office/officeart/2005/8/layout/process4"/>
    <dgm:cxn modelId="{E635A9F7-3D7D-4BD0-B079-7AF8E4AB9370}" type="presParOf" srcId="{81298388-4763-433D-BCA8-4113252BDF93}" destId="{463D7A45-86B6-4337-885A-E354B46916C8}" srcOrd="1" destOrd="0" presId="urn:microsoft.com/office/officeart/2005/8/layout/process4"/>
    <dgm:cxn modelId="{2B41A9C9-3078-43B4-8527-52A32B5DC6F7}" type="presParOf" srcId="{81298388-4763-433D-BCA8-4113252BDF93}" destId="{B8B140E2-870B-4544-A6A0-3B5FECBA2147}" srcOrd="2" destOrd="0" presId="urn:microsoft.com/office/officeart/2005/8/layout/process4"/>
    <dgm:cxn modelId="{EA2AC72C-CF68-4361-914A-406E9DD0B17C}" type="presParOf" srcId="{B8B140E2-870B-4544-A6A0-3B5FECBA2147}" destId="{F60C3560-CC4D-47D5-BB13-7A678E21A863}" srcOrd="0" destOrd="0" presId="urn:microsoft.com/office/officeart/2005/8/layout/process4"/>
    <dgm:cxn modelId="{74427C1A-6348-43C5-A7C3-A056AC3FEAF9}" type="presParOf" srcId="{B8B140E2-870B-4544-A6A0-3B5FECBA2147}" destId="{C52796AC-152E-4249-A7A6-412C12272910}" srcOrd="1" destOrd="0" presId="urn:microsoft.com/office/officeart/2005/8/layout/process4"/>
    <dgm:cxn modelId="{2A2BF728-4BD3-4FD6-AAA5-10D367609751}" type="presParOf" srcId="{B8B140E2-870B-4544-A6A0-3B5FECBA2147}" destId="{8C0FFC50-50AF-4C22-95D8-8B3F17A7D641}" srcOrd="2" destOrd="0" presId="urn:microsoft.com/office/officeart/2005/8/layout/process4"/>
    <dgm:cxn modelId="{51A75596-496D-4ACE-8AB1-A4FCF05BF5D9}" type="presParOf" srcId="{B8B140E2-870B-4544-A6A0-3B5FECBA2147}" destId="{D8C3F748-5567-4B62-8666-ED607D2E3CC8}" srcOrd="3" destOrd="0" presId="urn:microsoft.com/office/officeart/2005/8/layout/process4"/>
    <dgm:cxn modelId="{C2B68757-EDE4-45D9-89A2-9E0F6C5E8249}" type="presParOf" srcId="{B8B140E2-870B-4544-A6A0-3B5FECBA2147}" destId="{15798EA1-B980-47B6-A013-F314CB51BE2E}" srcOrd="4" destOrd="0" presId="urn:microsoft.com/office/officeart/2005/8/layout/process4"/>
    <dgm:cxn modelId="{F3586A9E-451B-40D4-8726-E5BA1D1AF6C9}" type="presParOf" srcId="{B8B140E2-870B-4544-A6A0-3B5FECBA2147}" destId="{9BB0D647-748A-4C62-947B-5ED7D7A0064C}" srcOrd="5" destOrd="0" presId="urn:microsoft.com/office/officeart/2005/8/layout/process4"/>
    <dgm:cxn modelId="{591CC176-B51E-4BA3-9F30-C520BBC7F825}" type="presParOf" srcId="{B8B140E2-870B-4544-A6A0-3B5FECBA2147}" destId="{D4D1C723-1295-4E15-A285-5B84614326D1}" srcOrd="6" destOrd="0" presId="urn:microsoft.com/office/officeart/2005/8/layout/process4"/>
    <dgm:cxn modelId="{39FB24A2-ABCE-44E0-BE60-ECFBA3F8C8E3}" type="presParOf" srcId="{B8B140E2-870B-4544-A6A0-3B5FECBA2147}" destId="{CBED5355-0281-4676-86DF-39E6EC1942B8}" srcOrd="7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77E92B-D068-43CA-9D0B-575CE5E5FDAA}" type="doc">
      <dgm:prSet loTypeId="urn:microsoft.com/office/officeart/2005/8/layout/bList2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9EF938B-0557-4E8D-A50E-6C96E1658AB2}">
      <dgm:prSet/>
      <dgm:spPr/>
      <dgm:t>
        <a:bodyPr/>
        <a:lstStyle/>
        <a:p>
          <a:pPr rtl="0"/>
          <a:r>
            <a:rPr lang="en-US" b="1" smtClean="0"/>
            <a:t>Immediate Action Items</a:t>
          </a:r>
          <a:endParaRPr lang="en-IN"/>
        </a:p>
      </dgm:t>
    </dgm:pt>
    <dgm:pt modelId="{D6650637-F24F-49B4-B34F-C1E11C70F0A2}" type="parTrans" cxnId="{F508ADAC-4D32-4C96-8927-3290FD52697F}">
      <dgm:prSet/>
      <dgm:spPr/>
      <dgm:t>
        <a:bodyPr/>
        <a:lstStyle/>
        <a:p>
          <a:endParaRPr lang="en-US"/>
        </a:p>
      </dgm:t>
    </dgm:pt>
    <dgm:pt modelId="{6B9C79D1-FDCB-4C87-97AA-1A0B8F356562}" type="sibTrans" cxnId="{F508ADAC-4D32-4C96-8927-3290FD52697F}">
      <dgm:prSet/>
      <dgm:spPr/>
      <dgm:t>
        <a:bodyPr/>
        <a:lstStyle/>
        <a:p>
          <a:endParaRPr lang="en-US"/>
        </a:p>
      </dgm:t>
    </dgm:pt>
    <dgm:pt modelId="{610E3512-AF39-485D-B592-387F4F1A7269}">
      <dgm:prSet/>
      <dgm:spPr/>
      <dgm:t>
        <a:bodyPr/>
        <a:lstStyle/>
        <a:p>
          <a:pPr rtl="0"/>
          <a:r>
            <a:rPr lang="en-US" b="1" smtClean="0"/>
            <a:t>Conclusion</a:t>
          </a:r>
          <a:endParaRPr lang="en-IN"/>
        </a:p>
      </dgm:t>
    </dgm:pt>
    <dgm:pt modelId="{706F13B9-EC8F-4B67-B0B3-3EFF7B2356C0}" type="parTrans" cxnId="{EBD402A1-99D3-4F1E-A63E-14345F65DD06}">
      <dgm:prSet/>
      <dgm:spPr/>
      <dgm:t>
        <a:bodyPr/>
        <a:lstStyle/>
        <a:p>
          <a:endParaRPr lang="en-US"/>
        </a:p>
      </dgm:t>
    </dgm:pt>
    <dgm:pt modelId="{71C87ABB-99AD-4E38-9296-DF524653D699}" type="sibTrans" cxnId="{EBD402A1-99D3-4F1E-A63E-14345F65DD06}">
      <dgm:prSet/>
      <dgm:spPr/>
      <dgm:t>
        <a:bodyPr/>
        <a:lstStyle/>
        <a:p>
          <a:endParaRPr lang="en-US"/>
        </a:p>
      </dgm:t>
    </dgm:pt>
    <dgm:pt modelId="{E3A5423A-930A-426C-9CDB-CE26CFA9B9FC}">
      <dgm:prSet/>
      <dgm:spPr/>
      <dgm:t>
        <a:bodyPr/>
        <a:lstStyle/>
        <a:p>
          <a:pPr rtl="0"/>
          <a:r>
            <a:rPr lang="en-US" b="1" smtClean="0"/>
            <a:t>Q&amp;A</a:t>
          </a:r>
          <a:endParaRPr lang="en-IN"/>
        </a:p>
      </dgm:t>
    </dgm:pt>
    <dgm:pt modelId="{ED7ACDBF-59A1-4C63-BFD1-351D302C9593}" type="parTrans" cxnId="{CD6FF764-933D-4F1C-BAEC-24BB6E970070}">
      <dgm:prSet/>
      <dgm:spPr/>
      <dgm:t>
        <a:bodyPr/>
        <a:lstStyle/>
        <a:p>
          <a:endParaRPr lang="en-US"/>
        </a:p>
      </dgm:t>
    </dgm:pt>
    <dgm:pt modelId="{4095266A-BA16-41C5-94D5-8672860EB79F}" type="sibTrans" cxnId="{CD6FF764-933D-4F1C-BAEC-24BB6E970070}">
      <dgm:prSet/>
      <dgm:spPr/>
      <dgm:t>
        <a:bodyPr/>
        <a:lstStyle/>
        <a:p>
          <a:endParaRPr lang="en-US"/>
        </a:p>
      </dgm:t>
    </dgm:pt>
    <dgm:pt modelId="{7B395A03-5BF7-4C24-9642-8E605E9DEBCD}" type="pres">
      <dgm:prSet presAssocID="{0C77E92B-D068-43CA-9D0B-575CE5E5FDAA}" presName="diagram" presStyleCnt="0">
        <dgm:presLayoutVars>
          <dgm:dir/>
          <dgm:animLvl val="lvl"/>
          <dgm:resizeHandles val="exact"/>
        </dgm:presLayoutVars>
      </dgm:prSet>
      <dgm:spPr/>
    </dgm:pt>
    <dgm:pt modelId="{CCC66B01-9B54-470A-A8A5-179C433D129B}" type="pres">
      <dgm:prSet presAssocID="{C9EF938B-0557-4E8D-A50E-6C96E1658AB2}" presName="compNode" presStyleCnt="0"/>
      <dgm:spPr/>
    </dgm:pt>
    <dgm:pt modelId="{852BD49B-84F5-459F-95A6-9D9F64716AC0}" type="pres">
      <dgm:prSet presAssocID="{C9EF938B-0557-4E8D-A50E-6C96E1658AB2}" presName="childRect" presStyleLbl="bgAcc1" presStyleIdx="0" presStyleCnt="3">
        <dgm:presLayoutVars>
          <dgm:bulletEnabled val="1"/>
        </dgm:presLayoutVars>
      </dgm:prSet>
      <dgm:spPr/>
    </dgm:pt>
    <dgm:pt modelId="{5144BDC4-9E61-43D1-959C-563D2D4B9EBF}" type="pres">
      <dgm:prSet presAssocID="{C9EF938B-0557-4E8D-A50E-6C96E1658AB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BDF9695-906B-43E7-97E7-06C2AC819494}" type="pres">
      <dgm:prSet presAssocID="{C9EF938B-0557-4E8D-A50E-6C96E1658AB2}" presName="parentRect" presStyleLbl="alignNode1" presStyleIdx="0" presStyleCnt="3"/>
      <dgm:spPr/>
    </dgm:pt>
    <dgm:pt modelId="{DECEAA10-1CD1-461C-B294-AC797E420818}" type="pres">
      <dgm:prSet presAssocID="{C9EF938B-0557-4E8D-A50E-6C96E1658AB2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D774ACA-B5C6-444F-8D87-D8B1D2A55042}" type="pres">
      <dgm:prSet presAssocID="{6B9C79D1-FDCB-4C87-97AA-1A0B8F356562}" presName="sibTrans" presStyleLbl="sibTrans2D1" presStyleIdx="0" presStyleCnt="0"/>
      <dgm:spPr/>
    </dgm:pt>
    <dgm:pt modelId="{05D7B1A7-972F-481C-8435-F451328CE252}" type="pres">
      <dgm:prSet presAssocID="{610E3512-AF39-485D-B592-387F4F1A7269}" presName="compNode" presStyleCnt="0"/>
      <dgm:spPr/>
    </dgm:pt>
    <dgm:pt modelId="{95C331BB-2861-4138-A3AB-B187A4A19D30}" type="pres">
      <dgm:prSet presAssocID="{610E3512-AF39-485D-B592-387F4F1A7269}" presName="childRect" presStyleLbl="bgAcc1" presStyleIdx="1" presStyleCnt="3">
        <dgm:presLayoutVars>
          <dgm:bulletEnabled val="1"/>
        </dgm:presLayoutVars>
      </dgm:prSet>
      <dgm:spPr/>
    </dgm:pt>
    <dgm:pt modelId="{7E659DE5-1721-419F-8802-074A49F39CE5}" type="pres">
      <dgm:prSet presAssocID="{610E3512-AF39-485D-B592-387F4F1A726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183DD2E-ECCC-433E-A058-2A1337E10D97}" type="pres">
      <dgm:prSet presAssocID="{610E3512-AF39-485D-B592-387F4F1A7269}" presName="parentRect" presStyleLbl="alignNode1" presStyleIdx="1" presStyleCnt="3"/>
      <dgm:spPr/>
    </dgm:pt>
    <dgm:pt modelId="{91EA1E7F-D22F-457A-83E4-287593ED8F51}" type="pres">
      <dgm:prSet presAssocID="{610E3512-AF39-485D-B592-387F4F1A7269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63CDB68-FEC0-4FFE-9869-7D267CBEC25C}" type="pres">
      <dgm:prSet presAssocID="{71C87ABB-99AD-4E38-9296-DF524653D699}" presName="sibTrans" presStyleLbl="sibTrans2D1" presStyleIdx="0" presStyleCnt="0"/>
      <dgm:spPr/>
    </dgm:pt>
    <dgm:pt modelId="{FA791E96-CF8E-44D9-8B09-E1FB18988C36}" type="pres">
      <dgm:prSet presAssocID="{E3A5423A-930A-426C-9CDB-CE26CFA9B9FC}" presName="compNode" presStyleCnt="0"/>
      <dgm:spPr/>
    </dgm:pt>
    <dgm:pt modelId="{5C546CB1-BF98-40CA-A918-BFBC66204E51}" type="pres">
      <dgm:prSet presAssocID="{E3A5423A-930A-426C-9CDB-CE26CFA9B9FC}" presName="childRect" presStyleLbl="bgAcc1" presStyleIdx="2" presStyleCnt="3">
        <dgm:presLayoutVars>
          <dgm:bulletEnabled val="1"/>
        </dgm:presLayoutVars>
      </dgm:prSet>
      <dgm:spPr/>
    </dgm:pt>
    <dgm:pt modelId="{5674605D-0A27-483F-A6EE-389A7794EE39}" type="pres">
      <dgm:prSet presAssocID="{E3A5423A-930A-426C-9CDB-CE26CFA9B9F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C7C117-D431-4EAC-856C-14CD31B3AC6A}" type="pres">
      <dgm:prSet presAssocID="{E3A5423A-930A-426C-9CDB-CE26CFA9B9FC}" presName="parentRect" presStyleLbl="alignNode1" presStyleIdx="2" presStyleCnt="3"/>
      <dgm:spPr/>
    </dgm:pt>
    <dgm:pt modelId="{E15F4586-FA9F-4188-AA4B-412158ED7A5D}" type="pres">
      <dgm:prSet presAssocID="{E3A5423A-930A-426C-9CDB-CE26CFA9B9FC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CD6FF764-933D-4F1C-BAEC-24BB6E970070}" srcId="{0C77E92B-D068-43CA-9D0B-575CE5E5FDAA}" destId="{E3A5423A-930A-426C-9CDB-CE26CFA9B9FC}" srcOrd="2" destOrd="0" parTransId="{ED7ACDBF-59A1-4C63-BFD1-351D302C9593}" sibTransId="{4095266A-BA16-41C5-94D5-8672860EB79F}"/>
    <dgm:cxn modelId="{F508ADAC-4D32-4C96-8927-3290FD52697F}" srcId="{0C77E92B-D068-43CA-9D0B-575CE5E5FDAA}" destId="{C9EF938B-0557-4E8D-A50E-6C96E1658AB2}" srcOrd="0" destOrd="0" parTransId="{D6650637-F24F-49B4-B34F-C1E11C70F0A2}" sibTransId="{6B9C79D1-FDCB-4C87-97AA-1A0B8F356562}"/>
    <dgm:cxn modelId="{74E26BD1-6D8E-482C-ABA7-BC816126494A}" type="presOf" srcId="{610E3512-AF39-485D-B592-387F4F1A7269}" destId="{7183DD2E-ECCC-433E-A058-2A1337E10D97}" srcOrd="1" destOrd="0" presId="urn:microsoft.com/office/officeart/2005/8/layout/bList2"/>
    <dgm:cxn modelId="{778D1693-3D40-492F-AA26-2418237F3D8F}" type="presOf" srcId="{C9EF938B-0557-4E8D-A50E-6C96E1658AB2}" destId="{5144BDC4-9E61-43D1-959C-563D2D4B9EBF}" srcOrd="0" destOrd="0" presId="urn:microsoft.com/office/officeart/2005/8/layout/bList2"/>
    <dgm:cxn modelId="{3991A1AD-81A2-4A8E-8DEC-2A031C1C362E}" type="presOf" srcId="{E3A5423A-930A-426C-9CDB-CE26CFA9B9FC}" destId="{AFC7C117-D431-4EAC-856C-14CD31B3AC6A}" srcOrd="1" destOrd="0" presId="urn:microsoft.com/office/officeart/2005/8/layout/bList2"/>
    <dgm:cxn modelId="{4BCF4009-F186-4C83-A96C-1B7BC98B8EDD}" type="presOf" srcId="{610E3512-AF39-485D-B592-387F4F1A7269}" destId="{7E659DE5-1721-419F-8802-074A49F39CE5}" srcOrd="0" destOrd="0" presId="urn:microsoft.com/office/officeart/2005/8/layout/bList2"/>
    <dgm:cxn modelId="{17DD0F81-88D3-4B1D-B49F-6C2EC6146A27}" type="presOf" srcId="{71C87ABB-99AD-4E38-9296-DF524653D699}" destId="{363CDB68-FEC0-4FFE-9869-7D267CBEC25C}" srcOrd="0" destOrd="0" presId="urn:microsoft.com/office/officeart/2005/8/layout/bList2"/>
    <dgm:cxn modelId="{EBD402A1-99D3-4F1E-A63E-14345F65DD06}" srcId="{0C77E92B-D068-43CA-9D0B-575CE5E5FDAA}" destId="{610E3512-AF39-485D-B592-387F4F1A7269}" srcOrd="1" destOrd="0" parTransId="{706F13B9-EC8F-4B67-B0B3-3EFF7B2356C0}" sibTransId="{71C87ABB-99AD-4E38-9296-DF524653D699}"/>
    <dgm:cxn modelId="{EE4DE8F0-D0FE-4BA9-9F7D-0151CC4F80C1}" type="presOf" srcId="{6B9C79D1-FDCB-4C87-97AA-1A0B8F356562}" destId="{DD774ACA-B5C6-444F-8D87-D8B1D2A55042}" srcOrd="0" destOrd="0" presId="urn:microsoft.com/office/officeart/2005/8/layout/bList2"/>
    <dgm:cxn modelId="{2C95C60B-4FB1-482B-ACA4-1EBED501370E}" type="presOf" srcId="{0C77E92B-D068-43CA-9D0B-575CE5E5FDAA}" destId="{7B395A03-5BF7-4C24-9642-8E605E9DEBCD}" srcOrd="0" destOrd="0" presId="urn:microsoft.com/office/officeart/2005/8/layout/bList2"/>
    <dgm:cxn modelId="{D384B104-EB53-4005-A210-9D583ABEBE9F}" type="presOf" srcId="{C9EF938B-0557-4E8D-A50E-6C96E1658AB2}" destId="{1BDF9695-906B-43E7-97E7-06C2AC819494}" srcOrd="1" destOrd="0" presId="urn:microsoft.com/office/officeart/2005/8/layout/bList2"/>
    <dgm:cxn modelId="{1AF74FEB-6CAB-4B63-8E7E-4F964894CD90}" type="presOf" srcId="{E3A5423A-930A-426C-9CDB-CE26CFA9B9FC}" destId="{5674605D-0A27-483F-A6EE-389A7794EE39}" srcOrd="0" destOrd="0" presId="urn:microsoft.com/office/officeart/2005/8/layout/bList2"/>
    <dgm:cxn modelId="{92A2AD19-595B-432A-BFDF-3ACEE3CEE853}" type="presParOf" srcId="{7B395A03-5BF7-4C24-9642-8E605E9DEBCD}" destId="{CCC66B01-9B54-470A-A8A5-179C433D129B}" srcOrd="0" destOrd="0" presId="urn:microsoft.com/office/officeart/2005/8/layout/bList2"/>
    <dgm:cxn modelId="{462A38C0-7AB0-4BD6-8593-EE64F6DE99DD}" type="presParOf" srcId="{CCC66B01-9B54-470A-A8A5-179C433D129B}" destId="{852BD49B-84F5-459F-95A6-9D9F64716AC0}" srcOrd="0" destOrd="0" presId="urn:microsoft.com/office/officeart/2005/8/layout/bList2"/>
    <dgm:cxn modelId="{1C664437-8528-4387-A8A8-5F9B38C61840}" type="presParOf" srcId="{CCC66B01-9B54-470A-A8A5-179C433D129B}" destId="{5144BDC4-9E61-43D1-959C-563D2D4B9EBF}" srcOrd="1" destOrd="0" presId="urn:microsoft.com/office/officeart/2005/8/layout/bList2"/>
    <dgm:cxn modelId="{276BF6C1-1397-4350-B854-1F19FB3304D9}" type="presParOf" srcId="{CCC66B01-9B54-470A-A8A5-179C433D129B}" destId="{1BDF9695-906B-43E7-97E7-06C2AC819494}" srcOrd="2" destOrd="0" presId="urn:microsoft.com/office/officeart/2005/8/layout/bList2"/>
    <dgm:cxn modelId="{D6190DBF-960B-42AC-B73F-2ADA4106E61F}" type="presParOf" srcId="{CCC66B01-9B54-470A-A8A5-179C433D129B}" destId="{DECEAA10-1CD1-461C-B294-AC797E420818}" srcOrd="3" destOrd="0" presId="urn:microsoft.com/office/officeart/2005/8/layout/bList2"/>
    <dgm:cxn modelId="{25F3F7B4-67D6-40B3-ADED-EE5F2F45B0C4}" type="presParOf" srcId="{7B395A03-5BF7-4C24-9642-8E605E9DEBCD}" destId="{DD774ACA-B5C6-444F-8D87-D8B1D2A55042}" srcOrd="1" destOrd="0" presId="urn:microsoft.com/office/officeart/2005/8/layout/bList2"/>
    <dgm:cxn modelId="{83B43982-1BFB-4CA5-B7EA-7942E81F7001}" type="presParOf" srcId="{7B395A03-5BF7-4C24-9642-8E605E9DEBCD}" destId="{05D7B1A7-972F-481C-8435-F451328CE252}" srcOrd="2" destOrd="0" presId="urn:microsoft.com/office/officeart/2005/8/layout/bList2"/>
    <dgm:cxn modelId="{5E5EC975-A547-4E86-8523-368EB32D0B09}" type="presParOf" srcId="{05D7B1A7-972F-481C-8435-F451328CE252}" destId="{95C331BB-2861-4138-A3AB-B187A4A19D30}" srcOrd="0" destOrd="0" presId="urn:microsoft.com/office/officeart/2005/8/layout/bList2"/>
    <dgm:cxn modelId="{34B23CB6-E19F-48E0-B536-E2D6E032CECC}" type="presParOf" srcId="{05D7B1A7-972F-481C-8435-F451328CE252}" destId="{7E659DE5-1721-419F-8802-074A49F39CE5}" srcOrd="1" destOrd="0" presId="urn:microsoft.com/office/officeart/2005/8/layout/bList2"/>
    <dgm:cxn modelId="{62F11A4C-C06B-4ABA-8181-466F17FB6A7B}" type="presParOf" srcId="{05D7B1A7-972F-481C-8435-F451328CE252}" destId="{7183DD2E-ECCC-433E-A058-2A1337E10D97}" srcOrd="2" destOrd="0" presId="urn:microsoft.com/office/officeart/2005/8/layout/bList2"/>
    <dgm:cxn modelId="{96DDF8B5-EC32-47E1-9BB6-C58607CEADFF}" type="presParOf" srcId="{05D7B1A7-972F-481C-8435-F451328CE252}" destId="{91EA1E7F-D22F-457A-83E4-287593ED8F51}" srcOrd="3" destOrd="0" presId="urn:microsoft.com/office/officeart/2005/8/layout/bList2"/>
    <dgm:cxn modelId="{D244D987-D33B-4949-8CC0-C8B3E99EDE04}" type="presParOf" srcId="{7B395A03-5BF7-4C24-9642-8E605E9DEBCD}" destId="{363CDB68-FEC0-4FFE-9869-7D267CBEC25C}" srcOrd="3" destOrd="0" presId="urn:microsoft.com/office/officeart/2005/8/layout/bList2"/>
    <dgm:cxn modelId="{8D7A8073-4709-485A-AEF1-45EA65AE8D3C}" type="presParOf" srcId="{7B395A03-5BF7-4C24-9642-8E605E9DEBCD}" destId="{FA791E96-CF8E-44D9-8B09-E1FB18988C36}" srcOrd="4" destOrd="0" presId="urn:microsoft.com/office/officeart/2005/8/layout/bList2"/>
    <dgm:cxn modelId="{D2F843E1-ED78-4102-BFF8-29325C47E129}" type="presParOf" srcId="{FA791E96-CF8E-44D9-8B09-E1FB18988C36}" destId="{5C546CB1-BF98-40CA-A918-BFBC66204E51}" srcOrd="0" destOrd="0" presId="urn:microsoft.com/office/officeart/2005/8/layout/bList2"/>
    <dgm:cxn modelId="{86D7CA1E-220E-49A6-B8E9-8C644E9A4D76}" type="presParOf" srcId="{FA791E96-CF8E-44D9-8B09-E1FB18988C36}" destId="{5674605D-0A27-483F-A6EE-389A7794EE39}" srcOrd="1" destOrd="0" presId="urn:microsoft.com/office/officeart/2005/8/layout/bList2"/>
    <dgm:cxn modelId="{9CCF2299-455F-44A5-9255-A92366FCBDE6}" type="presParOf" srcId="{FA791E96-CF8E-44D9-8B09-E1FB18988C36}" destId="{AFC7C117-D431-4EAC-856C-14CD31B3AC6A}" srcOrd="2" destOrd="0" presId="urn:microsoft.com/office/officeart/2005/8/layout/bList2"/>
    <dgm:cxn modelId="{9B161C82-7866-438B-9FA1-D12B8E6683B0}" type="presParOf" srcId="{FA791E96-CF8E-44D9-8B09-E1FB18988C36}" destId="{E15F4586-FA9F-4188-AA4B-412158ED7A5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EF1FA-1F40-4CAD-944D-D78DC686DEB1}" type="doc">
      <dgm:prSet loTypeId="urn:microsoft.com/office/officeart/2011/layout/CircleProcess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97AF99F-385E-4C12-AA3B-3BE377CB35DE}">
      <dgm:prSet/>
      <dgm:spPr/>
      <dgm:t>
        <a:bodyPr/>
        <a:lstStyle/>
        <a:p>
          <a:pPr rtl="0"/>
          <a:r>
            <a:rPr lang="en-US" b="1" dirty="0" smtClean="0"/>
            <a:t>Project Vision:</a:t>
          </a:r>
          <a:endParaRPr lang="en-IN" dirty="0"/>
        </a:p>
      </dgm:t>
    </dgm:pt>
    <dgm:pt modelId="{195CF579-5AE2-4899-B122-1833A2F11B04}" type="parTrans" cxnId="{EB8C1B4F-3406-4564-8A6D-C94F530E13A0}">
      <dgm:prSet/>
      <dgm:spPr/>
      <dgm:t>
        <a:bodyPr/>
        <a:lstStyle/>
        <a:p>
          <a:endParaRPr lang="en-US"/>
        </a:p>
      </dgm:t>
    </dgm:pt>
    <dgm:pt modelId="{B1206925-72A9-4521-AC37-311BD7C6205D}" type="sibTrans" cxnId="{EB8C1B4F-3406-4564-8A6D-C94F530E13A0}">
      <dgm:prSet/>
      <dgm:spPr/>
      <dgm:t>
        <a:bodyPr/>
        <a:lstStyle/>
        <a:p>
          <a:endParaRPr lang="en-US"/>
        </a:p>
      </dgm:t>
    </dgm:pt>
    <dgm:pt modelId="{0643385C-82BE-4387-9D3F-C13BE04ECAFA}">
      <dgm:prSet/>
      <dgm:spPr/>
      <dgm:t>
        <a:bodyPr/>
        <a:lstStyle/>
        <a:p>
          <a:pPr rtl="0"/>
          <a:r>
            <a:rPr lang="en-US" smtClean="0"/>
            <a:t>Create an integrated system that enhances financial management.</a:t>
          </a:r>
          <a:endParaRPr lang="en-IN"/>
        </a:p>
      </dgm:t>
    </dgm:pt>
    <dgm:pt modelId="{01403932-D6B8-4030-8FDC-C4F3BB3BB6EE}" type="parTrans" cxnId="{A8A7007A-4A21-445D-A66D-C7C2AA84D520}">
      <dgm:prSet/>
      <dgm:spPr/>
      <dgm:t>
        <a:bodyPr/>
        <a:lstStyle/>
        <a:p>
          <a:endParaRPr lang="en-US"/>
        </a:p>
      </dgm:t>
    </dgm:pt>
    <dgm:pt modelId="{2B00DDB3-2E27-4E00-B8B3-A59D73A896DA}" type="sibTrans" cxnId="{A8A7007A-4A21-445D-A66D-C7C2AA84D520}">
      <dgm:prSet/>
      <dgm:spPr/>
      <dgm:t>
        <a:bodyPr/>
        <a:lstStyle/>
        <a:p>
          <a:endParaRPr lang="en-US"/>
        </a:p>
      </dgm:t>
    </dgm:pt>
    <dgm:pt modelId="{A4F9501A-F361-486A-AA90-33556A407263}">
      <dgm:prSet/>
      <dgm:spPr/>
      <dgm:t>
        <a:bodyPr/>
        <a:lstStyle/>
        <a:p>
          <a:pPr rtl="0"/>
          <a:r>
            <a:rPr lang="en-US" b="1" smtClean="0"/>
            <a:t>Scope Includes:</a:t>
          </a:r>
          <a:endParaRPr lang="en-IN"/>
        </a:p>
      </dgm:t>
    </dgm:pt>
    <dgm:pt modelId="{F8CA19DF-645D-4929-B124-E8D4DBD00E1E}" type="parTrans" cxnId="{632D1EEB-6AC6-4F70-927E-D779B29B5A6C}">
      <dgm:prSet/>
      <dgm:spPr/>
      <dgm:t>
        <a:bodyPr/>
        <a:lstStyle/>
        <a:p>
          <a:endParaRPr lang="en-US"/>
        </a:p>
      </dgm:t>
    </dgm:pt>
    <dgm:pt modelId="{EF79DC87-E7D7-4D46-AFAC-1A5E479E9D51}" type="sibTrans" cxnId="{632D1EEB-6AC6-4F70-927E-D779B29B5A6C}">
      <dgm:prSet/>
      <dgm:spPr/>
      <dgm:t>
        <a:bodyPr/>
        <a:lstStyle/>
        <a:p>
          <a:endParaRPr lang="en-US"/>
        </a:p>
      </dgm:t>
    </dgm:pt>
    <dgm:pt modelId="{C7C851B9-5AC4-4029-8AB5-7C9488C93290}">
      <dgm:prSet/>
      <dgm:spPr/>
      <dgm:t>
        <a:bodyPr/>
        <a:lstStyle/>
        <a:p>
          <a:pPr rtl="0"/>
          <a:r>
            <a:rPr lang="en-US" dirty="0" smtClean="0"/>
            <a:t>General Ledger Management</a:t>
          </a:r>
          <a:endParaRPr lang="en-IN" dirty="0"/>
        </a:p>
      </dgm:t>
    </dgm:pt>
    <dgm:pt modelId="{7699709A-E31E-4E37-BE18-19960D1DD72A}" type="parTrans" cxnId="{D2DB6FAE-2FBF-4344-84AC-09328B105403}">
      <dgm:prSet/>
      <dgm:spPr/>
      <dgm:t>
        <a:bodyPr/>
        <a:lstStyle/>
        <a:p>
          <a:endParaRPr lang="en-US"/>
        </a:p>
      </dgm:t>
    </dgm:pt>
    <dgm:pt modelId="{2AFED4DA-5962-4AEA-9182-49D454A16DEE}" type="sibTrans" cxnId="{D2DB6FAE-2FBF-4344-84AC-09328B105403}">
      <dgm:prSet/>
      <dgm:spPr/>
      <dgm:t>
        <a:bodyPr/>
        <a:lstStyle/>
        <a:p>
          <a:endParaRPr lang="en-US"/>
        </a:p>
      </dgm:t>
    </dgm:pt>
    <dgm:pt modelId="{9690B15F-43A1-4DF3-8AA5-449FFF1E04E8}">
      <dgm:prSet/>
      <dgm:spPr/>
      <dgm:t>
        <a:bodyPr/>
        <a:lstStyle/>
        <a:p>
          <a:pPr rtl="0"/>
          <a:r>
            <a:rPr lang="en-US" smtClean="0"/>
            <a:t>Tax Management</a:t>
          </a:r>
          <a:endParaRPr lang="en-IN"/>
        </a:p>
      </dgm:t>
    </dgm:pt>
    <dgm:pt modelId="{C0C2CBC8-0EA3-4C0D-8461-5EF3791EAA8C}" type="parTrans" cxnId="{ED1FB007-3627-416D-A156-DB65E7FEF437}">
      <dgm:prSet/>
      <dgm:spPr/>
      <dgm:t>
        <a:bodyPr/>
        <a:lstStyle/>
        <a:p>
          <a:endParaRPr lang="en-US"/>
        </a:p>
      </dgm:t>
    </dgm:pt>
    <dgm:pt modelId="{C5B9A125-C596-4A86-A52D-E9CDA9F26782}" type="sibTrans" cxnId="{ED1FB007-3627-416D-A156-DB65E7FEF437}">
      <dgm:prSet/>
      <dgm:spPr/>
      <dgm:t>
        <a:bodyPr/>
        <a:lstStyle/>
        <a:p>
          <a:endParaRPr lang="en-US"/>
        </a:p>
      </dgm:t>
    </dgm:pt>
    <dgm:pt modelId="{55A4B90D-F4DD-40C8-B232-76FA0C1413BE}">
      <dgm:prSet/>
      <dgm:spPr/>
      <dgm:t>
        <a:bodyPr/>
        <a:lstStyle/>
        <a:p>
          <a:pPr rtl="0"/>
          <a:r>
            <a:rPr lang="en-US" smtClean="0"/>
            <a:t>Audit</a:t>
          </a:r>
          <a:endParaRPr lang="en-IN"/>
        </a:p>
      </dgm:t>
    </dgm:pt>
    <dgm:pt modelId="{863B552B-1B00-4944-BA88-CEA519992985}" type="parTrans" cxnId="{BCBCA394-7252-43C9-8A52-86C0B9B7ADA2}">
      <dgm:prSet/>
      <dgm:spPr/>
      <dgm:t>
        <a:bodyPr/>
        <a:lstStyle/>
        <a:p>
          <a:endParaRPr lang="en-US"/>
        </a:p>
      </dgm:t>
    </dgm:pt>
    <dgm:pt modelId="{D22321A7-4C90-4ACE-8790-9643F508A107}" type="sibTrans" cxnId="{BCBCA394-7252-43C9-8A52-86C0B9B7ADA2}">
      <dgm:prSet/>
      <dgm:spPr/>
      <dgm:t>
        <a:bodyPr/>
        <a:lstStyle/>
        <a:p>
          <a:endParaRPr lang="en-US"/>
        </a:p>
      </dgm:t>
    </dgm:pt>
    <dgm:pt modelId="{505BB0C7-4A1E-4DA6-AAB3-88E748E60F6D}">
      <dgm:prSet/>
      <dgm:spPr/>
      <dgm:t>
        <a:bodyPr/>
        <a:lstStyle/>
        <a:p>
          <a:pPr rtl="0"/>
          <a:r>
            <a:rPr lang="en-US" smtClean="0"/>
            <a:t>Forecasting &amp; Budgeting</a:t>
          </a:r>
          <a:endParaRPr lang="en-IN"/>
        </a:p>
      </dgm:t>
    </dgm:pt>
    <dgm:pt modelId="{BF9A489B-8252-4CF8-8666-096834676DB3}" type="parTrans" cxnId="{3AFA6521-5F36-4FC1-842E-0BFA9F06963C}">
      <dgm:prSet/>
      <dgm:spPr/>
      <dgm:t>
        <a:bodyPr/>
        <a:lstStyle/>
        <a:p>
          <a:endParaRPr lang="en-US"/>
        </a:p>
      </dgm:t>
    </dgm:pt>
    <dgm:pt modelId="{FAB9AA1E-B495-4C25-8D28-A4E1CFC19632}" type="sibTrans" cxnId="{3AFA6521-5F36-4FC1-842E-0BFA9F06963C}">
      <dgm:prSet/>
      <dgm:spPr/>
      <dgm:t>
        <a:bodyPr/>
        <a:lstStyle/>
        <a:p>
          <a:endParaRPr lang="en-US"/>
        </a:p>
      </dgm:t>
    </dgm:pt>
    <dgm:pt modelId="{873E01E7-0680-4A35-849B-B90B9EC892F6}">
      <dgm:prSet/>
      <dgm:spPr/>
      <dgm:t>
        <a:bodyPr/>
        <a:lstStyle/>
        <a:p>
          <a:pPr rtl="0"/>
          <a:r>
            <a:rPr lang="en-US" dirty="0" smtClean="0"/>
            <a:t>Legal Compliance Management</a:t>
          </a:r>
          <a:endParaRPr lang="en-IN" dirty="0"/>
        </a:p>
      </dgm:t>
    </dgm:pt>
    <dgm:pt modelId="{42C3F269-23C2-4326-B1B3-6767134342D4}" type="parTrans" cxnId="{6C96221E-E33A-4D9C-8119-4288D60E68D7}">
      <dgm:prSet/>
      <dgm:spPr/>
      <dgm:t>
        <a:bodyPr/>
        <a:lstStyle/>
        <a:p>
          <a:endParaRPr lang="en-US"/>
        </a:p>
      </dgm:t>
    </dgm:pt>
    <dgm:pt modelId="{9DA4B752-2BA4-4649-8AC7-E43B592BBD4F}" type="sibTrans" cxnId="{6C96221E-E33A-4D9C-8119-4288D60E68D7}">
      <dgm:prSet/>
      <dgm:spPr/>
      <dgm:t>
        <a:bodyPr/>
        <a:lstStyle/>
        <a:p>
          <a:endParaRPr lang="en-US"/>
        </a:p>
      </dgm:t>
    </dgm:pt>
    <dgm:pt modelId="{7EC21E01-D1A5-47EB-9BE4-CD8A9162CEA2}">
      <dgm:prSet/>
      <dgm:spPr/>
      <dgm:t>
        <a:bodyPr/>
        <a:lstStyle/>
        <a:p>
          <a:pPr rtl="0"/>
          <a:r>
            <a:rPr lang="en-US" smtClean="0"/>
            <a:t>Data Management</a:t>
          </a:r>
          <a:endParaRPr lang="en-IN"/>
        </a:p>
      </dgm:t>
    </dgm:pt>
    <dgm:pt modelId="{99D30091-6397-4FDC-8006-F2DACD936C18}" type="parTrans" cxnId="{797D4A22-9CB6-4CA0-8017-66D9523B2887}">
      <dgm:prSet/>
      <dgm:spPr/>
      <dgm:t>
        <a:bodyPr/>
        <a:lstStyle/>
        <a:p>
          <a:endParaRPr lang="en-US"/>
        </a:p>
      </dgm:t>
    </dgm:pt>
    <dgm:pt modelId="{73E21142-3CEC-49C8-ABBB-3B399EA11A3C}" type="sibTrans" cxnId="{797D4A22-9CB6-4CA0-8017-66D9523B2887}">
      <dgm:prSet/>
      <dgm:spPr/>
      <dgm:t>
        <a:bodyPr/>
        <a:lstStyle/>
        <a:p>
          <a:endParaRPr lang="en-US"/>
        </a:p>
      </dgm:t>
    </dgm:pt>
    <dgm:pt modelId="{386AB30E-0861-4627-9C08-D60A3442BC35}">
      <dgm:prSet/>
      <dgm:spPr/>
      <dgm:t>
        <a:bodyPr/>
        <a:lstStyle/>
        <a:p>
          <a:pPr rtl="0"/>
          <a:r>
            <a:rPr lang="en-US" smtClean="0"/>
            <a:t>Return Filing Management</a:t>
          </a:r>
          <a:endParaRPr lang="en-IN"/>
        </a:p>
      </dgm:t>
    </dgm:pt>
    <dgm:pt modelId="{6554A25B-9CAF-4BB1-9D4A-2B9E77F09F41}" type="parTrans" cxnId="{73C8CA5D-D419-4946-A248-8C8892D33BF3}">
      <dgm:prSet/>
      <dgm:spPr/>
      <dgm:t>
        <a:bodyPr/>
        <a:lstStyle/>
        <a:p>
          <a:endParaRPr lang="en-US"/>
        </a:p>
      </dgm:t>
    </dgm:pt>
    <dgm:pt modelId="{C3082923-9347-4DFA-9BB5-B9EE1B649C1E}" type="sibTrans" cxnId="{73C8CA5D-D419-4946-A248-8C8892D33BF3}">
      <dgm:prSet/>
      <dgm:spPr/>
      <dgm:t>
        <a:bodyPr/>
        <a:lstStyle/>
        <a:p>
          <a:endParaRPr lang="en-US"/>
        </a:p>
      </dgm:t>
    </dgm:pt>
    <dgm:pt modelId="{CB2B1A56-554A-4FFA-A476-3242D383D4DF}">
      <dgm:prSet/>
      <dgm:spPr/>
      <dgm:t>
        <a:bodyPr/>
        <a:lstStyle/>
        <a:p>
          <a:pPr rtl="0"/>
          <a:r>
            <a:rPr lang="en-US" b="1" smtClean="0"/>
            <a:t>Business Impact:</a:t>
          </a:r>
          <a:endParaRPr lang="en-IN"/>
        </a:p>
      </dgm:t>
    </dgm:pt>
    <dgm:pt modelId="{E05BC199-E19B-4C81-AE43-35B93260ACF0}" type="parTrans" cxnId="{978C3842-F09B-4612-8351-9E23AEFE026D}">
      <dgm:prSet/>
      <dgm:spPr/>
      <dgm:t>
        <a:bodyPr/>
        <a:lstStyle/>
        <a:p>
          <a:endParaRPr lang="en-US"/>
        </a:p>
      </dgm:t>
    </dgm:pt>
    <dgm:pt modelId="{611772C4-75A5-4296-8208-0628BBAF62BA}" type="sibTrans" cxnId="{978C3842-F09B-4612-8351-9E23AEFE026D}">
      <dgm:prSet/>
      <dgm:spPr/>
      <dgm:t>
        <a:bodyPr/>
        <a:lstStyle/>
        <a:p>
          <a:endParaRPr lang="en-US"/>
        </a:p>
      </dgm:t>
    </dgm:pt>
    <dgm:pt modelId="{3EE70B41-8CBA-43D0-9DBF-53BD69961122}">
      <dgm:prSet/>
      <dgm:spPr/>
      <dgm:t>
        <a:bodyPr/>
        <a:lstStyle/>
        <a:p>
          <a:pPr rtl="0"/>
          <a:r>
            <a:rPr lang="en-US" smtClean="0"/>
            <a:t>Streamlined workflows and improved decision-making.</a:t>
          </a:r>
          <a:endParaRPr lang="en-IN"/>
        </a:p>
      </dgm:t>
    </dgm:pt>
    <dgm:pt modelId="{3928F6E5-BD46-4630-B17C-C0D16D74AC3F}" type="parTrans" cxnId="{CC84CD31-2301-43C4-A5CA-7C3596D115E9}">
      <dgm:prSet/>
      <dgm:spPr/>
      <dgm:t>
        <a:bodyPr/>
        <a:lstStyle/>
        <a:p>
          <a:endParaRPr lang="en-US"/>
        </a:p>
      </dgm:t>
    </dgm:pt>
    <dgm:pt modelId="{35D17F1D-8F46-4616-831F-3E85B1F487D6}" type="sibTrans" cxnId="{CC84CD31-2301-43C4-A5CA-7C3596D115E9}">
      <dgm:prSet/>
      <dgm:spPr/>
      <dgm:t>
        <a:bodyPr/>
        <a:lstStyle/>
        <a:p>
          <a:endParaRPr lang="en-US"/>
        </a:p>
      </dgm:t>
    </dgm:pt>
    <dgm:pt modelId="{0F639AB8-7939-4CFC-869C-2B55D963FEAA}" type="pres">
      <dgm:prSet presAssocID="{8D4EF1FA-1F40-4CAD-944D-D78DC686DEB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C6314C3-A2C6-4709-A6B6-550927C0214C}" type="pres">
      <dgm:prSet presAssocID="{CB2B1A56-554A-4FFA-A476-3242D383D4DF}" presName="Accent3" presStyleCnt="0"/>
      <dgm:spPr/>
    </dgm:pt>
    <dgm:pt modelId="{EE814A0E-7243-4CF1-BE65-2DABDA3D0306}" type="pres">
      <dgm:prSet presAssocID="{CB2B1A56-554A-4FFA-A476-3242D383D4DF}" presName="Accent" presStyleLbl="node1" presStyleIdx="0" presStyleCnt="3"/>
      <dgm:spPr/>
    </dgm:pt>
    <dgm:pt modelId="{9E4AB119-6B9E-4EB9-99C1-F210D75AE967}" type="pres">
      <dgm:prSet presAssocID="{CB2B1A56-554A-4FFA-A476-3242D383D4DF}" presName="ParentBackground3" presStyleCnt="0"/>
      <dgm:spPr/>
    </dgm:pt>
    <dgm:pt modelId="{AB6D5E0E-934D-4369-94FB-B8AF730BE226}" type="pres">
      <dgm:prSet presAssocID="{CB2B1A56-554A-4FFA-A476-3242D383D4DF}" presName="ParentBackground" presStyleLbl="fgAcc1" presStyleIdx="0" presStyleCnt="3"/>
      <dgm:spPr/>
    </dgm:pt>
    <dgm:pt modelId="{001CF4B2-D2A1-4A71-9FE8-0E868B8C0989}" type="pres">
      <dgm:prSet presAssocID="{CB2B1A56-554A-4FFA-A476-3242D383D4DF}" presName="Child3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7153AA5-FC3D-4A2C-9EF7-27A46DEC82D8}" type="pres">
      <dgm:prSet presAssocID="{CB2B1A56-554A-4FFA-A476-3242D383D4DF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11177BE-4067-4959-A950-5C867AFE01EF}" type="pres">
      <dgm:prSet presAssocID="{A4F9501A-F361-486A-AA90-33556A407263}" presName="Accent2" presStyleCnt="0"/>
      <dgm:spPr/>
    </dgm:pt>
    <dgm:pt modelId="{0193BE11-BFA5-4464-844A-4BD41F34BFB1}" type="pres">
      <dgm:prSet presAssocID="{A4F9501A-F361-486A-AA90-33556A407263}" presName="Accent" presStyleLbl="node1" presStyleIdx="1" presStyleCnt="3"/>
      <dgm:spPr/>
    </dgm:pt>
    <dgm:pt modelId="{81228809-68D3-4C30-842B-B06164781FBC}" type="pres">
      <dgm:prSet presAssocID="{A4F9501A-F361-486A-AA90-33556A407263}" presName="ParentBackground2" presStyleCnt="0"/>
      <dgm:spPr/>
    </dgm:pt>
    <dgm:pt modelId="{8CD1B44E-0B89-440D-9A23-E582AD584E2D}" type="pres">
      <dgm:prSet presAssocID="{A4F9501A-F361-486A-AA90-33556A407263}" presName="ParentBackground" presStyleLbl="fgAcc1" presStyleIdx="1" presStyleCnt="3"/>
      <dgm:spPr/>
    </dgm:pt>
    <dgm:pt modelId="{74C0BB01-F6CD-448E-8F75-1D521156A188}" type="pres">
      <dgm:prSet presAssocID="{A4F9501A-F361-486A-AA90-33556A40726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44ABB11-730D-40A9-8B51-61DDF0B499DD}" type="pres">
      <dgm:prSet presAssocID="{A4F9501A-F361-486A-AA90-33556A40726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6DA5E93-F2D8-47D3-AD41-34CE60BBB786}" type="pres">
      <dgm:prSet presAssocID="{697AF99F-385E-4C12-AA3B-3BE377CB35DE}" presName="Accent1" presStyleCnt="0"/>
      <dgm:spPr/>
    </dgm:pt>
    <dgm:pt modelId="{CCC4CCFC-704F-40B4-9A9A-07E19303DA31}" type="pres">
      <dgm:prSet presAssocID="{697AF99F-385E-4C12-AA3B-3BE377CB35DE}" presName="Accent" presStyleLbl="node1" presStyleIdx="2" presStyleCnt="3"/>
      <dgm:spPr/>
    </dgm:pt>
    <dgm:pt modelId="{082CB484-2B99-4EDD-9A15-D26275C0B8D3}" type="pres">
      <dgm:prSet presAssocID="{697AF99F-385E-4C12-AA3B-3BE377CB35DE}" presName="ParentBackground1" presStyleCnt="0"/>
      <dgm:spPr/>
    </dgm:pt>
    <dgm:pt modelId="{4B106750-B043-4732-A495-5CE55EE32CF6}" type="pres">
      <dgm:prSet presAssocID="{697AF99F-385E-4C12-AA3B-3BE377CB35DE}" presName="ParentBackground" presStyleLbl="fgAcc1" presStyleIdx="2" presStyleCnt="3"/>
      <dgm:spPr/>
    </dgm:pt>
    <dgm:pt modelId="{47248B7B-8832-4105-B76F-D1D05AA52B61}" type="pres">
      <dgm:prSet presAssocID="{697AF99F-385E-4C12-AA3B-3BE377CB35DE}" presName="Child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70D2650-EAEF-4A3D-A12C-6B6924B2145B}" type="pres">
      <dgm:prSet presAssocID="{697AF99F-385E-4C12-AA3B-3BE377CB35DE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8A7007A-4A21-445D-A66D-C7C2AA84D520}" srcId="{697AF99F-385E-4C12-AA3B-3BE377CB35DE}" destId="{0643385C-82BE-4387-9D3F-C13BE04ECAFA}" srcOrd="0" destOrd="0" parTransId="{01403932-D6B8-4030-8FDC-C4F3BB3BB6EE}" sibTransId="{2B00DDB3-2E27-4E00-B8B3-A59D73A896DA}"/>
    <dgm:cxn modelId="{73C8CA5D-D419-4946-A248-8C8892D33BF3}" srcId="{A4F9501A-F361-486A-AA90-33556A407263}" destId="{386AB30E-0861-4627-9C08-D60A3442BC35}" srcOrd="6" destOrd="0" parTransId="{6554A25B-9CAF-4BB1-9D4A-2B9E77F09F41}" sibTransId="{C3082923-9347-4DFA-9BB5-B9EE1B649C1E}"/>
    <dgm:cxn modelId="{CC84CD31-2301-43C4-A5CA-7C3596D115E9}" srcId="{CB2B1A56-554A-4FFA-A476-3242D383D4DF}" destId="{3EE70B41-8CBA-43D0-9DBF-53BD69961122}" srcOrd="0" destOrd="0" parTransId="{3928F6E5-BD46-4630-B17C-C0D16D74AC3F}" sibTransId="{35D17F1D-8F46-4616-831F-3E85B1F487D6}"/>
    <dgm:cxn modelId="{978C3842-F09B-4612-8351-9E23AEFE026D}" srcId="{8D4EF1FA-1F40-4CAD-944D-D78DC686DEB1}" destId="{CB2B1A56-554A-4FFA-A476-3242D383D4DF}" srcOrd="2" destOrd="0" parTransId="{E05BC199-E19B-4C81-AE43-35B93260ACF0}" sibTransId="{611772C4-75A5-4296-8208-0628BBAF62BA}"/>
    <dgm:cxn modelId="{D4F7C2DF-B8E5-4770-92A2-7A0BDA909EA0}" type="presOf" srcId="{A4F9501A-F361-486A-AA90-33556A407263}" destId="{8CD1B44E-0B89-440D-9A23-E582AD584E2D}" srcOrd="0" destOrd="0" presId="urn:microsoft.com/office/officeart/2011/layout/CircleProcess"/>
    <dgm:cxn modelId="{632D1EEB-6AC6-4F70-927E-D779B29B5A6C}" srcId="{8D4EF1FA-1F40-4CAD-944D-D78DC686DEB1}" destId="{A4F9501A-F361-486A-AA90-33556A407263}" srcOrd="1" destOrd="0" parTransId="{F8CA19DF-645D-4929-B124-E8D4DBD00E1E}" sibTransId="{EF79DC87-E7D7-4D46-AFAC-1A5E479E9D51}"/>
    <dgm:cxn modelId="{BCBCA394-7252-43C9-8A52-86C0B9B7ADA2}" srcId="{A4F9501A-F361-486A-AA90-33556A407263}" destId="{55A4B90D-F4DD-40C8-B232-76FA0C1413BE}" srcOrd="2" destOrd="0" parTransId="{863B552B-1B00-4944-BA88-CEA519992985}" sibTransId="{D22321A7-4C90-4ACE-8790-9643F508A107}"/>
    <dgm:cxn modelId="{1FE53703-4AB3-47C1-9E16-C4C1AC3BFAA6}" type="presOf" srcId="{55A4B90D-F4DD-40C8-B232-76FA0C1413BE}" destId="{74C0BB01-F6CD-448E-8F75-1D521156A188}" srcOrd="0" destOrd="2" presId="urn:microsoft.com/office/officeart/2011/layout/CircleProcess"/>
    <dgm:cxn modelId="{EB8C1B4F-3406-4564-8A6D-C94F530E13A0}" srcId="{8D4EF1FA-1F40-4CAD-944D-D78DC686DEB1}" destId="{697AF99F-385E-4C12-AA3B-3BE377CB35DE}" srcOrd="0" destOrd="0" parTransId="{195CF579-5AE2-4899-B122-1833A2F11B04}" sibTransId="{B1206925-72A9-4521-AC37-311BD7C6205D}"/>
    <dgm:cxn modelId="{13C31B12-08AF-4E79-8FBD-40F8C9932674}" type="presOf" srcId="{0643385C-82BE-4387-9D3F-C13BE04ECAFA}" destId="{47248B7B-8832-4105-B76F-D1D05AA52B61}" srcOrd="0" destOrd="0" presId="urn:microsoft.com/office/officeart/2011/layout/CircleProcess"/>
    <dgm:cxn modelId="{4499B10B-7E6D-4C00-B10C-B956F35EBE9C}" type="presOf" srcId="{CB2B1A56-554A-4FFA-A476-3242D383D4DF}" destId="{AB6D5E0E-934D-4369-94FB-B8AF730BE226}" srcOrd="0" destOrd="0" presId="urn:microsoft.com/office/officeart/2011/layout/CircleProcess"/>
    <dgm:cxn modelId="{85BF0A72-023A-41AE-81F3-42B932FBDC39}" type="presOf" srcId="{873E01E7-0680-4A35-849B-B90B9EC892F6}" destId="{74C0BB01-F6CD-448E-8F75-1D521156A188}" srcOrd="0" destOrd="4" presId="urn:microsoft.com/office/officeart/2011/layout/CircleProcess"/>
    <dgm:cxn modelId="{3AB2DC11-77E7-4478-BC27-B73D290E414B}" type="presOf" srcId="{7EC21E01-D1A5-47EB-9BE4-CD8A9162CEA2}" destId="{74C0BB01-F6CD-448E-8F75-1D521156A188}" srcOrd="0" destOrd="5" presId="urn:microsoft.com/office/officeart/2011/layout/CircleProcess"/>
    <dgm:cxn modelId="{91229206-46E5-4C8A-8719-00EB791C133C}" type="presOf" srcId="{8D4EF1FA-1F40-4CAD-944D-D78DC686DEB1}" destId="{0F639AB8-7939-4CFC-869C-2B55D963FEAA}" srcOrd="0" destOrd="0" presId="urn:microsoft.com/office/officeart/2011/layout/CircleProcess"/>
    <dgm:cxn modelId="{797D4A22-9CB6-4CA0-8017-66D9523B2887}" srcId="{A4F9501A-F361-486A-AA90-33556A407263}" destId="{7EC21E01-D1A5-47EB-9BE4-CD8A9162CEA2}" srcOrd="5" destOrd="0" parTransId="{99D30091-6397-4FDC-8006-F2DACD936C18}" sibTransId="{73E21142-3CEC-49C8-ABBB-3B399EA11A3C}"/>
    <dgm:cxn modelId="{E0E21055-22C6-40E3-8C09-E472AB4D44C0}" type="presOf" srcId="{697AF99F-385E-4C12-AA3B-3BE377CB35DE}" destId="{4B106750-B043-4732-A495-5CE55EE32CF6}" srcOrd="0" destOrd="0" presId="urn:microsoft.com/office/officeart/2011/layout/CircleProcess"/>
    <dgm:cxn modelId="{28AAA767-45C6-4CCC-8AA9-42417CFB3DF5}" type="presOf" srcId="{386AB30E-0861-4627-9C08-D60A3442BC35}" destId="{74C0BB01-F6CD-448E-8F75-1D521156A188}" srcOrd="0" destOrd="6" presId="urn:microsoft.com/office/officeart/2011/layout/CircleProcess"/>
    <dgm:cxn modelId="{9BEEF5AB-9286-40E1-9E3B-0DAB23AAD941}" type="presOf" srcId="{505BB0C7-4A1E-4DA6-AAB3-88E748E60F6D}" destId="{74C0BB01-F6CD-448E-8F75-1D521156A188}" srcOrd="0" destOrd="3" presId="urn:microsoft.com/office/officeart/2011/layout/CircleProcess"/>
    <dgm:cxn modelId="{D2DB6FAE-2FBF-4344-84AC-09328B105403}" srcId="{A4F9501A-F361-486A-AA90-33556A407263}" destId="{C7C851B9-5AC4-4029-8AB5-7C9488C93290}" srcOrd="0" destOrd="0" parTransId="{7699709A-E31E-4E37-BE18-19960D1DD72A}" sibTransId="{2AFED4DA-5962-4AEA-9182-49D454A16DEE}"/>
    <dgm:cxn modelId="{3AFA6521-5F36-4FC1-842E-0BFA9F06963C}" srcId="{A4F9501A-F361-486A-AA90-33556A407263}" destId="{505BB0C7-4A1E-4DA6-AAB3-88E748E60F6D}" srcOrd="3" destOrd="0" parTransId="{BF9A489B-8252-4CF8-8666-096834676DB3}" sibTransId="{FAB9AA1E-B495-4C25-8D28-A4E1CFC19632}"/>
    <dgm:cxn modelId="{6C96221E-E33A-4D9C-8119-4288D60E68D7}" srcId="{A4F9501A-F361-486A-AA90-33556A407263}" destId="{873E01E7-0680-4A35-849B-B90B9EC892F6}" srcOrd="4" destOrd="0" parTransId="{42C3F269-23C2-4326-B1B3-6767134342D4}" sibTransId="{9DA4B752-2BA4-4649-8AC7-E43B592BBD4F}"/>
    <dgm:cxn modelId="{ED1FB007-3627-416D-A156-DB65E7FEF437}" srcId="{A4F9501A-F361-486A-AA90-33556A407263}" destId="{9690B15F-43A1-4DF3-8AA5-449FFF1E04E8}" srcOrd="1" destOrd="0" parTransId="{C0C2CBC8-0EA3-4C0D-8461-5EF3791EAA8C}" sibTransId="{C5B9A125-C596-4A86-A52D-E9CDA9F26782}"/>
    <dgm:cxn modelId="{F0998908-21B5-4E0F-822A-09FB4225A2DD}" type="presOf" srcId="{697AF99F-385E-4C12-AA3B-3BE377CB35DE}" destId="{670D2650-EAEF-4A3D-A12C-6B6924B2145B}" srcOrd="1" destOrd="0" presId="urn:microsoft.com/office/officeart/2011/layout/CircleProcess"/>
    <dgm:cxn modelId="{0BDAC28E-546D-424A-AFC7-700D18C5F282}" type="presOf" srcId="{CB2B1A56-554A-4FFA-A476-3242D383D4DF}" destId="{27153AA5-FC3D-4A2C-9EF7-27A46DEC82D8}" srcOrd="1" destOrd="0" presId="urn:microsoft.com/office/officeart/2011/layout/CircleProcess"/>
    <dgm:cxn modelId="{4F75A3B3-EE22-4416-974D-45B722C4E9B9}" type="presOf" srcId="{9690B15F-43A1-4DF3-8AA5-449FFF1E04E8}" destId="{74C0BB01-F6CD-448E-8F75-1D521156A188}" srcOrd="0" destOrd="1" presId="urn:microsoft.com/office/officeart/2011/layout/CircleProcess"/>
    <dgm:cxn modelId="{85E39BBB-8511-41C7-BA76-4287D1544B01}" type="presOf" srcId="{A4F9501A-F361-486A-AA90-33556A407263}" destId="{744ABB11-730D-40A9-8B51-61DDF0B499DD}" srcOrd="1" destOrd="0" presId="urn:microsoft.com/office/officeart/2011/layout/CircleProcess"/>
    <dgm:cxn modelId="{C57B8EBB-0A4B-4761-80AF-5C272ABBCB5A}" type="presOf" srcId="{C7C851B9-5AC4-4029-8AB5-7C9488C93290}" destId="{74C0BB01-F6CD-448E-8F75-1D521156A188}" srcOrd="0" destOrd="0" presId="urn:microsoft.com/office/officeart/2011/layout/CircleProcess"/>
    <dgm:cxn modelId="{F6BB6A81-7230-4E57-87CD-FE04BD316ECD}" type="presOf" srcId="{3EE70B41-8CBA-43D0-9DBF-53BD69961122}" destId="{001CF4B2-D2A1-4A71-9FE8-0E868B8C0989}" srcOrd="0" destOrd="0" presId="urn:microsoft.com/office/officeart/2011/layout/CircleProcess"/>
    <dgm:cxn modelId="{6EBECB58-0432-4607-B7B2-67F5704E7BE6}" type="presParOf" srcId="{0F639AB8-7939-4CFC-869C-2B55D963FEAA}" destId="{EC6314C3-A2C6-4709-A6B6-550927C0214C}" srcOrd="0" destOrd="0" presId="urn:microsoft.com/office/officeart/2011/layout/CircleProcess"/>
    <dgm:cxn modelId="{336816F4-947C-4404-B7D9-0A2188092B2E}" type="presParOf" srcId="{EC6314C3-A2C6-4709-A6B6-550927C0214C}" destId="{EE814A0E-7243-4CF1-BE65-2DABDA3D0306}" srcOrd="0" destOrd="0" presId="urn:microsoft.com/office/officeart/2011/layout/CircleProcess"/>
    <dgm:cxn modelId="{3BDACC26-7D9E-4DCA-BC35-C1DB19BD8730}" type="presParOf" srcId="{0F639AB8-7939-4CFC-869C-2B55D963FEAA}" destId="{9E4AB119-6B9E-4EB9-99C1-F210D75AE967}" srcOrd="1" destOrd="0" presId="urn:microsoft.com/office/officeart/2011/layout/CircleProcess"/>
    <dgm:cxn modelId="{B0E4A111-9131-43CB-A8B3-254D30C1DC7B}" type="presParOf" srcId="{9E4AB119-6B9E-4EB9-99C1-F210D75AE967}" destId="{AB6D5E0E-934D-4369-94FB-B8AF730BE226}" srcOrd="0" destOrd="0" presId="urn:microsoft.com/office/officeart/2011/layout/CircleProcess"/>
    <dgm:cxn modelId="{31D364A0-5301-4AEF-8CB1-7530120D9949}" type="presParOf" srcId="{0F639AB8-7939-4CFC-869C-2B55D963FEAA}" destId="{001CF4B2-D2A1-4A71-9FE8-0E868B8C0989}" srcOrd="2" destOrd="0" presId="urn:microsoft.com/office/officeart/2011/layout/CircleProcess"/>
    <dgm:cxn modelId="{43B092C8-11C7-409E-82C3-922156E7C70D}" type="presParOf" srcId="{0F639AB8-7939-4CFC-869C-2B55D963FEAA}" destId="{27153AA5-FC3D-4A2C-9EF7-27A46DEC82D8}" srcOrd="3" destOrd="0" presId="urn:microsoft.com/office/officeart/2011/layout/CircleProcess"/>
    <dgm:cxn modelId="{B2DAB00D-E139-43AA-9CBA-090BAD371ECB}" type="presParOf" srcId="{0F639AB8-7939-4CFC-869C-2B55D963FEAA}" destId="{E11177BE-4067-4959-A950-5C867AFE01EF}" srcOrd="4" destOrd="0" presId="urn:microsoft.com/office/officeart/2011/layout/CircleProcess"/>
    <dgm:cxn modelId="{FDB30975-8A9B-467F-A76B-06D6D13A7C1A}" type="presParOf" srcId="{E11177BE-4067-4959-A950-5C867AFE01EF}" destId="{0193BE11-BFA5-4464-844A-4BD41F34BFB1}" srcOrd="0" destOrd="0" presId="urn:microsoft.com/office/officeart/2011/layout/CircleProcess"/>
    <dgm:cxn modelId="{E1B0E025-54F6-4503-B854-B1109D253F88}" type="presParOf" srcId="{0F639AB8-7939-4CFC-869C-2B55D963FEAA}" destId="{81228809-68D3-4C30-842B-B06164781FBC}" srcOrd="5" destOrd="0" presId="urn:microsoft.com/office/officeart/2011/layout/CircleProcess"/>
    <dgm:cxn modelId="{A4A810F9-D4BC-46B1-8348-DADB04CF8280}" type="presParOf" srcId="{81228809-68D3-4C30-842B-B06164781FBC}" destId="{8CD1B44E-0B89-440D-9A23-E582AD584E2D}" srcOrd="0" destOrd="0" presId="urn:microsoft.com/office/officeart/2011/layout/CircleProcess"/>
    <dgm:cxn modelId="{2D8D9D28-5D27-4C82-8A50-D61C02B0D322}" type="presParOf" srcId="{0F639AB8-7939-4CFC-869C-2B55D963FEAA}" destId="{74C0BB01-F6CD-448E-8F75-1D521156A188}" srcOrd="6" destOrd="0" presId="urn:microsoft.com/office/officeart/2011/layout/CircleProcess"/>
    <dgm:cxn modelId="{78449D65-3C11-4179-9068-48856A3A30D2}" type="presParOf" srcId="{0F639AB8-7939-4CFC-869C-2B55D963FEAA}" destId="{744ABB11-730D-40A9-8B51-61DDF0B499DD}" srcOrd="7" destOrd="0" presId="urn:microsoft.com/office/officeart/2011/layout/CircleProcess"/>
    <dgm:cxn modelId="{96F066C5-8CCC-4FCA-A9D0-1646F930155A}" type="presParOf" srcId="{0F639AB8-7939-4CFC-869C-2B55D963FEAA}" destId="{A6DA5E93-F2D8-47D3-AD41-34CE60BBB786}" srcOrd="8" destOrd="0" presId="urn:microsoft.com/office/officeart/2011/layout/CircleProcess"/>
    <dgm:cxn modelId="{FF8BDDC2-3C10-4C9A-B972-CAE478DF0EDB}" type="presParOf" srcId="{A6DA5E93-F2D8-47D3-AD41-34CE60BBB786}" destId="{CCC4CCFC-704F-40B4-9A9A-07E19303DA31}" srcOrd="0" destOrd="0" presId="urn:microsoft.com/office/officeart/2011/layout/CircleProcess"/>
    <dgm:cxn modelId="{24DF1E00-1DB1-49FA-A38C-D27CF695BB02}" type="presParOf" srcId="{0F639AB8-7939-4CFC-869C-2B55D963FEAA}" destId="{082CB484-2B99-4EDD-9A15-D26275C0B8D3}" srcOrd="9" destOrd="0" presId="urn:microsoft.com/office/officeart/2011/layout/CircleProcess"/>
    <dgm:cxn modelId="{3D7ABADB-3CD6-4FC0-9877-3E111E0A08F0}" type="presParOf" srcId="{082CB484-2B99-4EDD-9A15-D26275C0B8D3}" destId="{4B106750-B043-4732-A495-5CE55EE32CF6}" srcOrd="0" destOrd="0" presId="urn:microsoft.com/office/officeart/2011/layout/CircleProcess"/>
    <dgm:cxn modelId="{3228AD2A-C2FC-4CBC-B772-94CE73784897}" type="presParOf" srcId="{0F639AB8-7939-4CFC-869C-2B55D963FEAA}" destId="{47248B7B-8832-4105-B76F-D1D05AA52B61}" srcOrd="10" destOrd="0" presId="urn:microsoft.com/office/officeart/2011/layout/CircleProcess"/>
    <dgm:cxn modelId="{27194F58-A0F9-4507-B10E-D1F2253A81B2}" type="presParOf" srcId="{0F639AB8-7939-4CFC-869C-2B55D963FEAA}" destId="{670D2650-EAEF-4A3D-A12C-6B6924B2145B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91ACB-7933-43E6-988D-121CEA4CA5EB}" type="doc">
      <dgm:prSet loTypeId="urn:microsoft.com/office/officeart/2008/layout/LinedLis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44664B-5F72-4D86-BDF6-CF84E202EFEA}">
      <dgm:prSet/>
      <dgm:spPr/>
      <dgm:t>
        <a:bodyPr/>
        <a:lstStyle/>
        <a:p>
          <a:pPr rtl="0"/>
          <a:r>
            <a:rPr lang="en-US" b="1" dirty="0" smtClean="0"/>
            <a:t>Module Breakdown</a:t>
          </a:r>
          <a:endParaRPr lang="en-IN" dirty="0"/>
        </a:p>
      </dgm:t>
    </dgm:pt>
    <dgm:pt modelId="{E20897C8-8072-4D2E-9788-C9E762DF5C6D}" type="parTrans" cxnId="{0429D0E7-DE56-4FA6-A154-00ECDA89B7FA}">
      <dgm:prSet/>
      <dgm:spPr/>
      <dgm:t>
        <a:bodyPr/>
        <a:lstStyle/>
        <a:p>
          <a:endParaRPr lang="en-US"/>
        </a:p>
      </dgm:t>
    </dgm:pt>
    <dgm:pt modelId="{B7DD2B76-EB87-45C2-B72C-EACE1507BC48}" type="sibTrans" cxnId="{0429D0E7-DE56-4FA6-A154-00ECDA89B7FA}">
      <dgm:prSet/>
      <dgm:spPr/>
      <dgm:t>
        <a:bodyPr/>
        <a:lstStyle/>
        <a:p>
          <a:endParaRPr lang="en-US"/>
        </a:p>
      </dgm:t>
    </dgm:pt>
    <dgm:pt modelId="{B8CF40F0-0C84-4861-9338-7A6C0432DA4F}">
      <dgm:prSet/>
      <dgm:spPr/>
      <dgm:t>
        <a:bodyPr/>
        <a:lstStyle/>
        <a:p>
          <a:pPr rtl="0"/>
          <a:r>
            <a:rPr lang="en-US" b="1" smtClean="0"/>
            <a:t>General Ledger Management</a:t>
          </a:r>
          <a:endParaRPr lang="en-IN"/>
        </a:p>
      </dgm:t>
    </dgm:pt>
    <dgm:pt modelId="{700FFC4F-8218-4A35-9345-B6ABCE6B500E}" type="parTrans" cxnId="{85541E3E-C0CF-4553-982B-1CD3241C6076}">
      <dgm:prSet/>
      <dgm:spPr/>
      <dgm:t>
        <a:bodyPr/>
        <a:lstStyle/>
        <a:p>
          <a:endParaRPr lang="en-US"/>
        </a:p>
      </dgm:t>
    </dgm:pt>
    <dgm:pt modelId="{31E3A170-C8F8-4CCE-96AD-C789976E2A0E}" type="sibTrans" cxnId="{85541E3E-C0CF-4553-982B-1CD3241C6076}">
      <dgm:prSet/>
      <dgm:spPr/>
      <dgm:t>
        <a:bodyPr/>
        <a:lstStyle/>
        <a:p>
          <a:endParaRPr lang="en-US"/>
        </a:p>
      </dgm:t>
    </dgm:pt>
    <dgm:pt modelId="{A46F0BAA-5EDC-4039-BB72-FD321C7D4DBB}">
      <dgm:prSet/>
      <dgm:spPr/>
      <dgm:t>
        <a:bodyPr/>
        <a:lstStyle/>
        <a:p>
          <a:pPr rtl="0"/>
          <a:r>
            <a:rPr lang="en-US" b="1" smtClean="0"/>
            <a:t>Tax Management</a:t>
          </a:r>
          <a:endParaRPr lang="en-IN"/>
        </a:p>
      </dgm:t>
    </dgm:pt>
    <dgm:pt modelId="{59665EF9-9F9F-42FB-992A-B659CC70FD7C}" type="parTrans" cxnId="{94C91FE2-80A5-498C-9F0B-FE050D893F7F}">
      <dgm:prSet/>
      <dgm:spPr/>
      <dgm:t>
        <a:bodyPr/>
        <a:lstStyle/>
        <a:p>
          <a:endParaRPr lang="en-US"/>
        </a:p>
      </dgm:t>
    </dgm:pt>
    <dgm:pt modelId="{7A5988A3-178E-43C8-9E82-EB015348CCF9}" type="sibTrans" cxnId="{94C91FE2-80A5-498C-9F0B-FE050D893F7F}">
      <dgm:prSet/>
      <dgm:spPr/>
      <dgm:t>
        <a:bodyPr/>
        <a:lstStyle/>
        <a:p>
          <a:endParaRPr lang="en-US"/>
        </a:p>
      </dgm:t>
    </dgm:pt>
    <dgm:pt modelId="{7C51A4F3-3DC2-4F23-B614-6080E910ABF1}">
      <dgm:prSet/>
      <dgm:spPr/>
      <dgm:t>
        <a:bodyPr/>
        <a:lstStyle/>
        <a:p>
          <a:pPr rtl="0"/>
          <a:r>
            <a:rPr lang="en-US" b="1" smtClean="0"/>
            <a:t>Audit</a:t>
          </a:r>
          <a:endParaRPr lang="en-IN"/>
        </a:p>
      </dgm:t>
    </dgm:pt>
    <dgm:pt modelId="{39797062-E938-40CB-B83B-95D6B68FA873}" type="parTrans" cxnId="{7F1D85E2-6372-4446-946F-DDD4697FCF01}">
      <dgm:prSet/>
      <dgm:spPr/>
      <dgm:t>
        <a:bodyPr/>
        <a:lstStyle/>
        <a:p>
          <a:endParaRPr lang="en-US"/>
        </a:p>
      </dgm:t>
    </dgm:pt>
    <dgm:pt modelId="{1DCEC657-4430-44AE-B7AB-7A3E448B4847}" type="sibTrans" cxnId="{7F1D85E2-6372-4446-946F-DDD4697FCF01}">
      <dgm:prSet/>
      <dgm:spPr/>
      <dgm:t>
        <a:bodyPr/>
        <a:lstStyle/>
        <a:p>
          <a:endParaRPr lang="en-US"/>
        </a:p>
      </dgm:t>
    </dgm:pt>
    <dgm:pt modelId="{5209A0EA-2695-4B07-A7E1-8A9D34E7DDC7}">
      <dgm:prSet/>
      <dgm:spPr/>
      <dgm:t>
        <a:bodyPr/>
        <a:lstStyle/>
        <a:p>
          <a:pPr rtl="0"/>
          <a:r>
            <a:rPr lang="en-US" b="1" smtClean="0"/>
            <a:t>Forecasting &amp; Budgeting</a:t>
          </a:r>
          <a:endParaRPr lang="en-IN"/>
        </a:p>
      </dgm:t>
    </dgm:pt>
    <dgm:pt modelId="{8F8FC3FF-7038-43FF-A72C-C20A53406739}" type="parTrans" cxnId="{594BE7E8-0387-41C1-A79E-8EA2771A8AE5}">
      <dgm:prSet/>
      <dgm:spPr/>
      <dgm:t>
        <a:bodyPr/>
        <a:lstStyle/>
        <a:p>
          <a:endParaRPr lang="en-US"/>
        </a:p>
      </dgm:t>
    </dgm:pt>
    <dgm:pt modelId="{578A96E6-13CC-463B-8068-A00762E32E5C}" type="sibTrans" cxnId="{594BE7E8-0387-41C1-A79E-8EA2771A8AE5}">
      <dgm:prSet/>
      <dgm:spPr/>
      <dgm:t>
        <a:bodyPr/>
        <a:lstStyle/>
        <a:p>
          <a:endParaRPr lang="en-US"/>
        </a:p>
      </dgm:t>
    </dgm:pt>
    <dgm:pt modelId="{149313B9-D81D-4259-8D76-4A5FC0013BF3}">
      <dgm:prSet/>
      <dgm:spPr/>
      <dgm:t>
        <a:bodyPr/>
        <a:lstStyle/>
        <a:p>
          <a:pPr rtl="0"/>
          <a:r>
            <a:rPr lang="en-US" b="1" dirty="0" smtClean="0"/>
            <a:t>Legal Compliance Management</a:t>
          </a:r>
          <a:endParaRPr lang="en-IN" dirty="0"/>
        </a:p>
      </dgm:t>
    </dgm:pt>
    <dgm:pt modelId="{FBABCB1D-977E-4C20-A625-A330D14AFBFF}" type="parTrans" cxnId="{57295756-8B28-49C9-8D87-3CBE2AAD423A}">
      <dgm:prSet/>
      <dgm:spPr/>
      <dgm:t>
        <a:bodyPr/>
        <a:lstStyle/>
        <a:p>
          <a:endParaRPr lang="en-US"/>
        </a:p>
      </dgm:t>
    </dgm:pt>
    <dgm:pt modelId="{24A7D020-3050-46BA-9778-3E119CDAEC22}" type="sibTrans" cxnId="{57295756-8B28-49C9-8D87-3CBE2AAD423A}">
      <dgm:prSet/>
      <dgm:spPr/>
      <dgm:t>
        <a:bodyPr/>
        <a:lstStyle/>
        <a:p>
          <a:endParaRPr lang="en-US"/>
        </a:p>
      </dgm:t>
    </dgm:pt>
    <dgm:pt modelId="{B12C3A4A-91FD-4C2F-8E1C-37E354E3749E}">
      <dgm:prSet/>
      <dgm:spPr/>
      <dgm:t>
        <a:bodyPr/>
        <a:lstStyle/>
        <a:p>
          <a:pPr rtl="0"/>
          <a:r>
            <a:rPr lang="en-US" b="1" smtClean="0"/>
            <a:t>Data Management</a:t>
          </a:r>
          <a:endParaRPr lang="en-IN"/>
        </a:p>
      </dgm:t>
    </dgm:pt>
    <dgm:pt modelId="{E86EBBAD-290E-4311-816C-8EB8E6E455EE}" type="parTrans" cxnId="{01B23A28-B671-475C-8708-F53EAA2F3957}">
      <dgm:prSet/>
      <dgm:spPr/>
      <dgm:t>
        <a:bodyPr/>
        <a:lstStyle/>
        <a:p>
          <a:endParaRPr lang="en-US"/>
        </a:p>
      </dgm:t>
    </dgm:pt>
    <dgm:pt modelId="{22383F03-72D5-4013-B6A4-72B166A6DA70}" type="sibTrans" cxnId="{01B23A28-B671-475C-8708-F53EAA2F3957}">
      <dgm:prSet/>
      <dgm:spPr/>
      <dgm:t>
        <a:bodyPr/>
        <a:lstStyle/>
        <a:p>
          <a:endParaRPr lang="en-US"/>
        </a:p>
      </dgm:t>
    </dgm:pt>
    <dgm:pt modelId="{7A6AF42A-7F00-48AF-BD21-0868764BEE6B}">
      <dgm:prSet/>
      <dgm:spPr/>
      <dgm:t>
        <a:bodyPr/>
        <a:lstStyle/>
        <a:p>
          <a:pPr rtl="0"/>
          <a:r>
            <a:rPr lang="en-US" b="1" smtClean="0"/>
            <a:t>Return Filing Management</a:t>
          </a:r>
          <a:endParaRPr lang="en-IN"/>
        </a:p>
      </dgm:t>
    </dgm:pt>
    <dgm:pt modelId="{C11C816E-BC1B-4A28-B611-A933423EDE7A}" type="parTrans" cxnId="{B4099E5B-BE0F-41CB-837B-46C31493B5FD}">
      <dgm:prSet/>
      <dgm:spPr/>
      <dgm:t>
        <a:bodyPr/>
        <a:lstStyle/>
        <a:p>
          <a:endParaRPr lang="en-US"/>
        </a:p>
      </dgm:t>
    </dgm:pt>
    <dgm:pt modelId="{B3772BA4-39A8-45AC-8C40-284585921F22}" type="sibTrans" cxnId="{B4099E5B-BE0F-41CB-837B-46C31493B5FD}">
      <dgm:prSet/>
      <dgm:spPr/>
      <dgm:t>
        <a:bodyPr/>
        <a:lstStyle/>
        <a:p>
          <a:endParaRPr lang="en-US"/>
        </a:p>
      </dgm:t>
    </dgm:pt>
    <dgm:pt modelId="{2D8147C3-17A6-44A6-A21B-103EF1CDB83A}" type="pres">
      <dgm:prSet presAssocID="{C0291ACB-7933-43E6-988D-121CEA4CA5EB}" presName="vert0" presStyleCnt="0">
        <dgm:presLayoutVars>
          <dgm:dir/>
          <dgm:animOne val="branch"/>
          <dgm:animLvl val="lvl"/>
        </dgm:presLayoutVars>
      </dgm:prSet>
      <dgm:spPr/>
    </dgm:pt>
    <dgm:pt modelId="{34763907-947F-4953-A5F4-A86B73E5EAA2}" type="pres">
      <dgm:prSet presAssocID="{AA44664B-5F72-4D86-BDF6-CF84E202EFEA}" presName="thickLine" presStyleLbl="alignNode1" presStyleIdx="0" presStyleCnt="1"/>
      <dgm:spPr/>
    </dgm:pt>
    <dgm:pt modelId="{B1252187-2B79-4433-974A-AADC56D94E65}" type="pres">
      <dgm:prSet presAssocID="{AA44664B-5F72-4D86-BDF6-CF84E202EFEA}" presName="horz1" presStyleCnt="0"/>
      <dgm:spPr/>
    </dgm:pt>
    <dgm:pt modelId="{2A51400F-CE5E-4169-961F-590E576193CD}" type="pres">
      <dgm:prSet presAssocID="{AA44664B-5F72-4D86-BDF6-CF84E202EFEA}" presName="tx1" presStyleLbl="revTx" presStyleIdx="0" presStyleCnt="8"/>
      <dgm:spPr/>
    </dgm:pt>
    <dgm:pt modelId="{56F37752-B063-432C-A840-5D7810EE24B1}" type="pres">
      <dgm:prSet presAssocID="{AA44664B-5F72-4D86-BDF6-CF84E202EFEA}" presName="vert1" presStyleCnt="0"/>
      <dgm:spPr/>
    </dgm:pt>
    <dgm:pt modelId="{0530CB31-7886-4F8C-AC78-D5633C3F0A55}" type="pres">
      <dgm:prSet presAssocID="{B8CF40F0-0C84-4861-9338-7A6C0432DA4F}" presName="vertSpace2a" presStyleCnt="0"/>
      <dgm:spPr/>
    </dgm:pt>
    <dgm:pt modelId="{8EEA661E-D3B1-44EE-B69A-C0D748EAB2B0}" type="pres">
      <dgm:prSet presAssocID="{B8CF40F0-0C84-4861-9338-7A6C0432DA4F}" presName="horz2" presStyleCnt="0"/>
      <dgm:spPr/>
    </dgm:pt>
    <dgm:pt modelId="{EDEE2395-7FBF-46AA-BC0B-6DE89434A333}" type="pres">
      <dgm:prSet presAssocID="{B8CF40F0-0C84-4861-9338-7A6C0432DA4F}" presName="horzSpace2" presStyleCnt="0"/>
      <dgm:spPr/>
    </dgm:pt>
    <dgm:pt modelId="{9A28E651-33A3-455D-84FD-20B08DDD99C4}" type="pres">
      <dgm:prSet presAssocID="{B8CF40F0-0C84-4861-9338-7A6C0432DA4F}" presName="tx2" presStyleLbl="revTx" presStyleIdx="1" presStyleCnt="8"/>
      <dgm:spPr/>
    </dgm:pt>
    <dgm:pt modelId="{22AA5C71-01EC-44F5-8588-3E96D84B2548}" type="pres">
      <dgm:prSet presAssocID="{B8CF40F0-0C84-4861-9338-7A6C0432DA4F}" presName="vert2" presStyleCnt="0"/>
      <dgm:spPr/>
    </dgm:pt>
    <dgm:pt modelId="{EC0F42B8-6B5B-41F2-B86A-600E0AD6688A}" type="pres">
      <dgm:prSet presAssocID="{B8CF40F0-0C84-4861-9338-7A6C0432DA4F}" presName="thinLine2b" presStyleLbl="callout" presStyleIdx="0" presStyleCnt="7"/>
      <dgm:spPr/>
    </dgm:pt>
    <dgm:pt modelId="{FD3E5BFB-4700-4820-802F-F5826EC2449D}" type="pres">
      <dgm:prSet presAssocID="{B8CF40F0-0C84-4861-9338-7A6C0432DA4F}" presName="vertSpace2b" presStyleCnt="0"/>
      <dgm:spPr/>
    </dgm:pt>
    <dgm:pt modelId="{7A998C18-FEC1-48E5-99FB-967551BF6C6D}" type="pres">
      <dgm:prSet presAssocID="{A46F0BAA-5EDC-4039-BB72-FD321C7D4DBB}" presName="horz2" presStyleCnt="0"/>
      <dgm:spPr/>
    </dgm:pt>
    <dgm:pt modelId="{7B55F65D-5390-4D91-9E27-299E5EB4D73A}" type="pres">
      <dgm:prSet presAssocID="{A46F0BAA-5EDC-4039-BB72-FD321C7D4DBB}" presName="horzSpace2" presStyleCnt="0"/>
      <dgm:spPr/>
    </dgm:pt>
    <dgm:pt modelId="{9634E761-28F0-400D-8BAD-9701CEAD897D}" type="pres">
      <dgm:prSet presAssocID="{A46F0BAA-5EDC-4039-BB72-FD321C7D4DBB}" presName="tx2" presStyleLbl="revTx" presStyleIdx="2" presStyleCnt="8"/>
      <dgm:spPr/>
    </dgm:pt>
    <dgm:pt modelId="{C1616BC2-C752-49DC-9AE2-2F096179FA1E}" type="pres">
      <dgm:prSet presAssocID="{A46F0BAA-5EDC-4039-BB72-FD321C7D4DBB}" presName="vert2" presStyleCnt="0"/>
      <dgm:spPr/>
    </dgm:pt>
    <dgm:pt modelId="{1F49AC41-C80A-4D3E-BA60-33D885F5DDB5}" type="pres">
      <dgm:prSet presAssocID="{A46F0BAA-5EDC-4039-BB72-FD321C7D4DBB}" presName="thinLine2b" presStyleLbl="callout" presStyleIdx="1" presStyleCnt="7"/>
      <dgm:spPr/>
    </dgm:pt>
    <dgm:pt modelId="{6F7DAC24-F6A4-451E-96A7-0544CE5D651A}" type="pres">
      <dgm:prSet presAssocID="{A46F0BAA-5EDC-4039-BB72-FD321C7D4DBB}" presName="vertSpace2b" presStyleCnt="0"/>
      <dgm:spPr/>
    </dgm:pt>
    <dgm:pt modelId="{93DC1685-3BF5-4286-B941-B69212062BC2}" type="pres">
      <dgm:prSet presAssocID="{7C51A4F3-3DC2-4F23-B614-6080E910ABF1}" presName="horz2" presStyleCnt="0"/>
      <dgm:spPr/>
    </dgm:pt>
    <dgm:pt modelId="{567C622F-2704-4B91-8EBD-90AD5CDE6F28}" type="pres">
      <dgm:prSet presAssocID="{7C51A4F3-3DC2-4F23-B614-6080E910ABF1}" presName="horzSpace2" presStyleCnt="0"/>
      <dgm:spPr/>
    </dgm:pt>
    <dgm:pt modelId="{85A91748-2766-438C-948C-083AC7D86173}" type="pres">
      <dgm:prSet presAssocID="{7C51A4F3-3DC2-4F23-B614-6080E910ABF1}" presName="tx2" presStyleLbl="revTx" presStyleIdx="3" presStyleCnt="8"/>
      <dgm:spPr/>
    </dgm:pt>
    <dgm:pt modelId="{C0DC036B-68CC-49A0-A797-2817C5D2DA9B}" type="pres">
      <dgm:prSet presAssocID="{7C51A4F3-3DC2-4F23-B614-6080E910ABF1}" presName="vert2" presStyleCnt="0"/>
      <dgm:spPr/>
    </dgm:pt>
    <dgm:pt modelId="{BBD68A11-AF65-48BC-94A5-C9DD31B0B3E0}" type="pres">
      <dgm:prSet presAssocID="{7C51A4F3-3DC2-4F23-B614-6080E910ABF1}" presName="thinLine2b" presStyleLbl="callout" presStyleIdx="2" presStyleCnt="7"/>
      <dgm:spPr/>
    </dgm:pt>
    <dgm:pt modelId="{E3A45B6F-4385-42F4-BC86-A7C029F6188A}" type="pres">
      <dgm:prSet presAssocID="{7C51A4F3-3DC2-4F23-B614-6080E910ABF1}" presName="vertSpace2b" presStyleCnt="0"/>
      <dgm:spPr/>
    </dgm:pt>
    <dgm:pt modelId="{876FF556-1225-4AB5-8433-351EF15CE292}" type="pres">
      <dgm:prSet presAssocID="{5209A0EA-2695-4B07-A7E1-8A9D34E7DDC7}" presName="horz2" presStyleCnt="0"/>
      <dgm:spPr/>
    </dgm:pt>
    <dgm:pt modelId="{39182FC8-49C0-4569-9E9C-E4E90836EE64}" type="pres">
      <dgm:prSet presAssocID="{5209A0EA-2695-4B07-A7E1-8A9D34E7DDC7}" presName="horzSpace2" presStyleCnt="0"/>
      <dgm:spPr/>
    </dgm:pt>
    <dgm:pt modelId="{244F0BC7-2484-45D0-834C-59C2978B94BE}" type="pres">
      <dgm:prSet presAssocID="{5209A0EA-2695-4B07-A7E1-8A9D34E7DDC7}" presName="tx2" presStyleLbl="revTx" presStyleIdx="4" presStyleCnt="8"/>
      <dgm:spPr/>
    </dgm:pt>
    <dgm:pt modelId="{887AB0D2-9489-49C7-8D84-97E401713BA1}" type="pres">
      <dgm:prSet presAssocID="{5209A0EA-2695-4B07-A7E1-8A9D34E7DDC7}" presName="vert2" presStyleCnt="0"/>
      <dgm:spPr/>
    </dgm:pt>
    <dgm:pt modelId="{FB00C8F2-AF13-4870-8347-793682411219}" type="pres">
      <dgm:prSet presAssocID="{5209A0EA-2695-4B07-A7E1-8A9D34E7DDC7}" presName="thinLine2b" presStyleLbl="callout" presStyleIdx="3" presStyleCnt="7"/>
      <dgm:spPr/>
    </dgm:pt>
    <dgm:pt modelId="{6E3B3246-78CA-4F29-BC3D-FDE5052B11DE}" type="pres">
      <dgm:prSet presAssocID="{5209A0EA-2695-4B07-A7E1-8A9D34E7DDC7}" presName="vertSpace2b" presStyleCnt="0"/>
      <dgm:spPr/>
    </dgm:pt>
    <dgm:pt modelId="{ADBE5420-AF44-499C-88DB-6A6F785AC3EE}" type="pres">
      <dgm:prSet presAssocID="{149313B9-D81D-4259-8D76-4A5FC0013BF3}" presName="horz2" presStyleCnt="0"/>
      <dgm:spPr/>
    </dgm:pt>
    <dgm:pt modelId="{88603A7B-D814-4869-97CE-29B84531F506}" type="pres">
      <dgm:prSet presAssocID="{149313B9-D81D-4259-8D76-4A5FC0013BF3}" presName="horzSpace2" presStyleCnt="0"/>
      <dgm:spPr/>
    </dgm:pt>
    <dgm:pt modelId="{1C1F5AD9-103C-466C-9810-D0B5E8A2051E}" type="pres">
      <dgm:prSet presAssocID="{149313B9-D81D-4259-8D76-4A5FC0013BF3}" presName="tx2" presStyleLbl="revTx" presStyleIdx="5" presStyleCnt="8"/>
      <dgm:spPr/>
    </dgm:pt>
    <dgm:pt modelId="{06626A18-D344-4739-9FB0-D0958FFE03B0}" type="pres">
      <dgm:prSet presAssocID="{149313B9-D81D-4259-8D76-4A5FC0013BF3}" presName="vert2" presStyleCnt="0"/>
      <dgm:spPr/>
    </dgm:pt>
    <dgm:pt modelId="{613C4215-13E3-43E4-834D-DA2D377920DC}" type="pres">
      <dgm:prSet presAssocID="{149313B9-D81D-4259-8D76-4A5FC0013BF3}" presName="thinLine2b" presStyleLbl="callout" presStyleIdx="4" presStyleCnt="7"/>
      <dgm:spPr/>
    </dgm:pt>
    <dgm:pt modelId="{383B5912-AABE-446C-9E27-D44BB94FAC05}" type="pres">
      <dgm:prSet presAssocID="{149313B9-D81D-4259-8D76-4A5FC0013BF3}" presName="vertSpace2b" presStyleCnt="0"/>
      <dgm:spPr/>
    </dgm:pt>
    <dgm:pt modelId="{86DF85EA-6A84-4E45-8D4D-381821217EBD}" type="pres">
      <dgm:prSet presAssocID="{B12C3A4A-91FD-4C2F-8E1C-37E354E3749E}" presName="horz2" presStyleCnt="0"/>
      <dgm:spPr/>
    </dgm:pt>
    <dgm:pt modelId="{38F22F07-CC6C-4620-8EE9-7366803B8424}" type="pres">
      <dgm:prSet presAssocID="{B12C3A4A-91FD-4C2F-8E1C-37E354E3749E}" presName="horzSpace2" presStyleCnt="0"/>
      <dgm:spPr/>
    </dgm:pt>
    <dgm:pt modelId="{18360798-C321-4467-B775-13FF7BA072D0}" type="pres">
      <dgm:prSet presAssocID="{B12C3A4A-91FD-4C2F-8E1C-37E354E3749E}" presName="tx2" presStyleLbl="revTx" presStyleIdx="6" presStyleCnt="8"/>
      <dgm:spPr/>
    </dgm:pt>
    <dgm:pt modelId="{BC6BE954-53F0-4789-89CC-BE9376ACCD64}" type="pres">
      <dgm:prSet presAssocID="{B12C3A4A-91FD-4C2F-8E1C-37E354E3749E}" presName="vert2" presStyleCnt="0"/>
      <dgm:spPr/>
    </dgm:pt>
    <dgm:pt modelId="{B922B276-697A-4ADF-9E42-E0BF27CE89D9}" type="pres">
      <dgm:prSet presAssocID="{B12C3A4A-91FD-4C2F-8E1C-37E354E3749E}" presName="thinLine2b" presStyleLbl="callout" presStyleIdx="5" presStyleCnt="7"/>
      <dgm:spPr/>
    </dgm:pt>
    <dgm:pt modelId="{BFAE8656-F6E8-46DB-BB55-388BB7702641}" type="pres">
      <dgm:prSet presAssocID="{B12C3A4A-91FD-4C2F-8E1C-37E354E3749E}" presName="vertSpace2b" presStyleCnt="0"/>
      <dgm:spPr/>
    </dgm:pt>
    <dgm:pt modelId="{1F55B8F9-2E4D-4A10-9F42-281F905FBB93}" type="pres">
      <dgm:prSet presAssocID="{7A6AF42A-7F00-48AF-BD21-0868764BEE6B}" presName="horz2" presStyleCnt="0"/>
      <dgm:spPr/>
    </dgm:pt>
    <dgm:pt modelId="{D8813FDC-94CE-481A-98C6-2D08EEBAF2B8}" type="pres">
      <dgm:prSet presAssocID="{7A6AF42A-7F00-48AF-BD21-0868764BEE6B}" presName="horzSpace2" presStyleCnt="0"/>
      <dgm:spPr/>
    </dgm:pt>
    <dgm:pt modelId="{08C408BB-4548-4256-A4D8-49596CC913A3}" type="pres">
      <dgm:prSet presAssocID="{7A6AF42A-7F00-48AF-BD21-0868764BEE6B}" presName="tx2" presStyleLbl="revTx" presStyleIdx="7" presStyleCnt="8"/>
      <dgm:spPr/>
    </dgm:pt>
    <dgm:pt modelId="{D9FCCC06-D7C8-44E6-8A1B-238A479F25D8}" type="pres">
      <dgm:prSet presAssocID="{7A6AF42A-7F00-48AF-BD21-0868764BEE6B}" presName="vert2" presStyleCnt="0"/>
      <dgm:spPr/>
    </dgm:pt>
    <dgm:pt modelId="{766E6513-A367-4993-B517-C270DDC68D61}" type="pres">
      <dgm:prSet presAssocID="{7A6AF42A-7F00-48AF-BD21-0868764BEE6B}" presName="thinLine2b" presStyleLbl="callout" presStyleIdx="6" presStyleCnt="7"/>
      <dgm:spPr/>
    </dgm:pt>
    <dgm:pt modelId="{791B6800-CBEB-43BD-AFE5-7A40BDB7B413}" type="pres">
      <dgm:prSet presAssocID="{7A6AF42A-7F00-48AF-BD21-0868764BEE6B}" presName="vertSpace2b" presStyleCnt="0"/>
      <dgm:spPr/>
    </dgm:pt>
  </dgm:ptLst>
  <dgm:cxnLst>
    <dgm:cxn modelId="{594BE7E8-0387-41C1-A79E-8EA2771A8AE5}" srcId="{AA44664B-5F72-4D86-BDF6-CF84E202EFEA}" destId="{5209A0EA-2695-4B07-A7E1-8A9D34E7DDC7}" srcOrd="3" destOrd="0" parTransId="{8F8FC3FF-7038-43FF-A72C-C20A53406739}" sibTransId="{578A96E6-13CC-463B-8068-A00762E32E5C}"/>
    <dgm:cxn modelId="{E451119E-8011-4E1E-9F4C-385A3517AD99}" type="presOf" srcId="{7C51A4F3-3DC2-4F23-B614-6080E910ABF1}" destId="{85A91748-2766-438C-948C-083AC7D86173}" srcOrd="0" destOrd="0" presId="urn:microsoft.com/office/officeart/2008/layout/LinedList"/>
    <dgm:cxn modelId="{70E8BF1B-4D4C-4B2D-8173-7D187FB5C997}" type="presOf" srcId="{A46F0BAA-5EDC-4039-BB72-FD321C7D4DBB}" destId="{9634E761-28F0-400D-8BAD-9701CEAD897D}" srcOrd="0" destOrd="0" presId="urn:microsoft.com/office/officeart/2008/layout/LinedList"/>
    <dgm:cxn modelId="{0C8666B5-DEFB-483B-B72A-2AB8E2575BB6}" type="presOf" srcId="{7A6AF42A-7F00-48AF-BD21-0868764BEE6B}" destId="{08C408BB-4548-4256-A4D8-49596CC913A3}" srcOrd="0" destOrd="0" presId="urn:microsoft.com/office/officeart/2008/layout/LinedList"/>
    <dgm:cxn modelId="{85541E3E-C0CF-4553-982B-1CD3241C6076}" srcId="{AA44664B-5F72-4D86-BDF6-CF84E202EFEA}" destId="{B8CF40F0-0C84-4861-9338-7A6C0432DA4F}" srcOrd="0" destOrd="0" parTransId="{700FFC4F-8218-4A35-9345-B6ABCE6B500E}" sibTransId="{31E3A170-C8F8-4CCE-96AD-C789976E2A0E}"/>
    <dgm:cxn modelId="{B788F14B-2F8D-46F0-A812-808EC79B0BD4}" type="presOf" srcId="{C0291ACB-7933-43E6-988D-121CEA4CA5EB}" destId="{2D8147C3-17A6-44A6-A21B-103EF1CDB83A}" srcOrd="0" destOrd="0" presId="urn:microsoft.com/office/officeart/2008/layout/LinedList"/>
    <dgm:cxn modelId="{C302934E-B70F-42E3-A1BE-2D5684DE5D60}" type="presOf" srcId="{B8CF40F0-0C84-4861-9338-7A6C0432DA4F}" destId="{9A28E651-33A3-455D-84FD-20B08DDD99C4}" srcOrd="0" destOrd="0" presId="urn:microsoft.com/office/officeart/2008/layout/LinedList"/>
    <dgm:cxn modelId="{7F1D85E2-6372-4446-946F-DDD4697FCF01}" srcId="{AA44664B-5F72-4D86-BDF6-CF84E202EFEA}" destId="{7C51A4F3-3DC2-4F23-B614-6080E910ABF1}" srcOrd="2" destOrd="0" parTransId="{39797062-E938-40CB-B83B-95D6B68FA873}" sibTransId="{1DCEC657-4430-44AE-B7AB-7A3E448B4847}"/>
    <dgm:cxn modelId="{01B23A28-B671-475C-8708-F53EAA2F3957}" srcId="{AA44664B-5F72-4D86-BDF6-CF84E202EFEA}" destId="{B12C3A4A-91FD-4C2F-8E1C-37E354E3749E}" srcOrd="5" destOrd="0" parTransId="{E86EBBAD-290E-4311-816C-8EB8E6E455EE}" sibTransId="{22383F03-72D5-4013-B6A4-72B166A6DA70}"/>
    <dgm:cxn modelId="{AC3892E0-B5D0-4D15-BD84-A410538D372D}" type="presOf" srcId="{149313B9-D81D-4259-8D76-4A5FC0013BF3}" destId="{1C1F5AD9-103C-466C-9810-D0B5E8A2051E}" srcOrd="0" destOrd="0" presId="urn:microsoft.com/office/officeart/2008/layout/LinedList"/>
    <dgm:cxn modelId="{94C91FE2-80A5-498C-9F0B-FE050D893F7F}" srcId="{AA44664B-5F72-4D86-BDF6-CF84E202EFEA}" destId="{A46F0BAA-5EDC-4039-BB72-FD321C7D4DBB}" srcOrd="1" destOrd="0" parTransId="{59665EF9-9F9F-42FB-992A-B659CC70FD7C}" sibTransId="{7A5988A3-178E-43C8-9E82-EB015348CCF9}"/>
    <dgm:cxn modelId="{44047643-F656-4FF0-AB3E-EE79C0090E8D}" type="presOf" srcId="{AA44664B-5F72-4D86-BDF6-CF84E202EFEA}" destId="{2A51400F-CE5E-4169-961F-590E576193CD}" srcOrd="0" destOrd="0" presId="urn:microsoft.com/office/officeart/2008/layout/LinedList"/>
    <dgm:cxn modelId="{B9C924EB-4E72-405A-850F-B79207472ADA}" type="presOf" srcId="{5209A0EA-2695-4B07-A7E1-8A9D34E7DDC7}" destId="{244F0BC7-2484-45D0-834C-59C2978B94BE}" srcOrd="0" destOrd="0" presId="urn:microsoft.com/office/officeart/2008/layout/LinedList"/>
    <dgm:cxn modelId="{0429D0E7-DE56-4FA6-A154-00ECDA89B7FA}" srcId="{C0291ACB-7933-43E6-988D-121CEA4CA5EB}" destId="{AA44664B-5F72-4D86-BDF6-CF84E202EFEA}" srcOrd="0" destOrd="0" parTransId="{E20897C8-8072-4D2E-9788-C9E762DF5C6D}" sibTransId="{B7DD2B76-EB87-45C2-B72C-EACE1507BC48}"/>
    <dgm:cxn modelId="{B4099E5B-BE0F-41CB-837B-46C31493B5FD}" srcId="{AA44664B-5F72-4D86-BDF6-CF84E202EFEA}" destId="{7A6AF42A-7F00-48AF-BD21-0868764BEE6B}" srcOrd="6" destOrd="0" parTransId="{C11C816E-BC1B-4A28-B611-A933423EDE7A}" sibTransId="{B3772BA4-39A8-45AC-8C40-284585921F22}"/>
    <dgm:cxn modelId="{57295756-8B28-49C9-8D87-3CBE2AAD423A}" srcId="{AA44664B-5F72-4D86-BDF6-CF84E202EFEA}" destId="{149313B9-D81D-4259-8D76-4A5FC0013BF3}" srcOrd="4" destOrd="0" parTransId="{FBABCB1D-977E-4C20-A625-A330D14AFBFF}" sibTransId="{24A7D020-3050-46BA-9778-3E119CDAEC22}"/>
    <dgm:cxn modelId="{A8439A7A-C3F4-4817-B2C5-80919D94CE0F}" type="presOf" srcId="{B12C3A4A-91FD-4C2F-8E1C-37E354E3749E}" destId="{18360798-C321-4467-B775-13FF7BA072D0}" srcOrd="0" destOrd="0" presId="urn:microsoft.com/office/officeart/2008/layout/LinedList"/>
    <dgm:cxn modelId="{93326B4C-B0BC-4389-A480-87CDF1809151}" type="presParOf" srcId="{2D8147C3-17A6-44A6-A21B-103EF1CDB83A}" destId="{34763907-947F-4953-A5F4-A86B73E5EAA2}" srcOrd="0" destOrd="0" presId="urn:microsoft.com/office/officeart/2008/layout/LinedList"/>
    <dgm:cxn modelId="{6F66B0C4-2928-4DA8-8E50-01B65027C2FA}" type="presParOf" srcId="{2D8147C3-17A6-44A6-A21B-103EF1CDB83A}" destId="{B1252187-2B79-4433-974A-AADC56D94E65}" srcOrd="1" destOrd="0" presId="urn:microsoft.com/office/officeart/2008/layout/LinedList"/>
    <dgm:cxn modelId="{1DAB73AA-3120-48DA-B2AB-C5095ABF7C44}" type="presParOf" srcId="{B1252187-2B79-4433-974A-AADC56D94E65}" destId="{2A51400F-CE5E-4169-961F-590E576193CD}" srcOrd="0" destOrd="0" presId="urn:microsoft.com/office/officeart/2008/layout/LinedList"/>
    <dgm:cxn modelId="{EF7D6816-D162-4142-89D7-AFE32FAED305}" type="presParOf" srcId="{B1252187-2B79-4433-974A-AADC56D94E65}" destId="{56F37752-B063-432C-A840-5D7810EE24B1}" srcOrd="1" destOrd="0" presId="urn:microsoft.com/office/officeart/2008/layout/LinedList"/>
    <dgm:cxn modelId="{09B3D54D-D97B-4FC7-9D71-7D6187B40A79}" type="presParOf" srcId="{56F37752-B063-432C-A840-5D7810EE24B1}" destId="{0530CB31-7886-4F8C-AC78-D5633C3F0A55}" srcOrd="0" destOrd="0" presId="urn:microsoft.com/office/officeart/2008/layout/LinedList"/>
    <dgm:cxn modelId="{73494A88-A84E-43A2-9796-52673DDEC6B1}" type="presParOf" srcId="{56F37752-B063-432C-A840-5D7810EE24B1}" destId="{8EEA661E-D3B1-44EE-B69A-C0D748EAB2B0}" srcOrd="1" destOrd="0" presId="urn:microsoft.com/office/officeart/2008/layout/LinedList"/>
    <dgm:cxn modelId="{267316B4-F678-4124-A4D0-08D17459E004}" type="presParOf" srcId="{8EEA661E-D3B1-44EE-B69A-C0D748EAB2B0}" destId="{EDEE2395-7FBF-46AA-BC0B-6DE89434A333}" srcOrd="0" destOrd="0" presId="urn:microsoft.com/office/officeart/2008/layout/LinedList"/>
    <dgm:cxn modelId="{DCD6AB83-79D3-4912-A654-42A2A4DB4FB0}" type="presParOf" srcId="{8EEA661E-D3B1-44EE-B69A-C0D748EAB2B0}" destId="{9A28E651-33A3-455D-84FD-20B08DDD99C4}" srcOrd="1" destOrd="0" presId="urn:microsoft.com/office/officeart/2008/layout/LinedList"/>
    <dgm:cxn modelId="{3D69C0B8-EBB6-4B5E-AFB0-8CDDC9CF2BED}" type="presParOf" srcId="{8EEA661E-D3B1-44EE-B69A-C0D748EAB2B0}" destId="{22AA5C71-01EC-44F5-8588-3E96D84B2548}" srcOrd="2" destOrd="0" presId="urn:microsoft.com/office/officeart/2008/layout/LinedList"/>
    <dgm:cxn modelId="{2C080313-CAAA-4CAD-8EB1-5E9DAB509E84}" type="presParOf" srcId="{56F37752-B063-432C-A840-5D7810EE24B1}" destId="{EC0F42B8-6B5B-41F2-B86A-600E0AD6688A}" srcOrd="2" destOrd="0" presId="urn:microsoft.com/office/officeart/2008/layout/LinedList"/>
    <dgm:cxn modelId="{2CEF56E5-14F4-43BD-9355-C6D6C511C740}" type="presParOf" srcId="{56F37752-B063-432C-A840-5D7810EE24B1}" destId="{FD3E5BFB-4700-4820-802F-F5826EC2449D}" srcOrd="3" destOrd="0" presId="urn:microsoft.com/office/officeart/2008/layout/LinedList"/>
    <dgm:cxn modelId="{06D9302C-2DFC-42E1-948D-807EB232EBF0}" type="presParOf" srcId="{56F37752-B063-432C-A840-5D7810EE24B1}" destId="{7A998C18-FEC1-48E5-99FB-967551BF6C6D}" srcOrd="4" destOrd="0" presId="urn:microsoft.com/office/officeart/2008/layout/LinedList"/>
    <dgm:cxn modelId="{88EFBD87-4FFB-4190-90E4-7020702F27DC}" type="presParOf" srcId="{7A998C18-FEC1-48E5-99FB-967551BF6C6D}" destId="{7B55F65D-5390-4D91-9E27-299E5EB4D73A}" srcOrd="0" destOrd="0" presId="urn:microsoft.com/office/officeart/2008/layout/LinedList"/>
    <dgm:cxn modelId="{2A373A53-58DD-4D1A-89DF-A48459FE7823}" type="presParOf" srcId="{7A998C18-FEC1-48E5-99FB-967551BF6C6D}" destId="{9634E761-28F0-400D-8BAD-9701CEAD897D}" srcOrd="1" destOrd="0" presId="urn:microsoft.com/office/officeart/2008/layout/LinedList"/>
    <dgm:cxn modelId="{FD925EC5-8D7C-4536-95A2-7DA9D58D7CC5}" type="presParOf" srcId="{7A998C18-FEC1-48E5-99FB-967551BF6C6D}" destId="{C1616BC2-C752-49DC-9AE2-2F096179FA1E}" srcOrd="2" destOrd="0" presId="urn:microsoft.com/office/officeart/2008/layout/LinedList"/>
    <dgm:cxn modelId="{1F4009AC-FCB0-4459-9C6B-F8C6B19C6BFA}" type="presParOf" srcId="{56F37752-B063-432C-A840-5D7810EE24B1}" destId="{1F49AC41-C80A-4D3E-BA60-33D885F5DDB5}" srcOrd="5" destOrd="0" presId="urn:microsoft.com/office/officeart/2008/layout/LinedList"/>
    <dgm:cxn modelId="{16475F36-819F-49EB-91CA-9CCB28B6DD74}" type="presParOf" srcId="{56F37752-B063-432C-A840-5D7810EE24B1}" destId="{6F7DAC24-F6A4-451E-96A7-0544CE5D651A}" srcOrd="6" destOrd="0" presId="urn:microsoft.com/office/officeart/2008/layout/LinedList"/>
    <dgm:cxn modelId="{22BC6AFF-2259-4184-9D45-0E741EB9B6DD}" type="presParOf" srcId="{56F37752-B063-432C-A840-5D7810EE24B1}" destId="{93DC1685-3BF5-4286-B941-B69212062BC2}" srcOrd="7" destOrd="0" presId="urn:microsoft.com/office/officeart/2008/layout/LinedList"/>
    <dgm:cxn modelId="{F799DE1B-34F4-46D0-A74C-9300046F7539}" type="presParOf" srcId="{93DC1685-3BF5-4286-B941-B69212062BC2}" destId="{567C622F-2704-4B91-8EBD-90AD5CDE6F28}" srcOrd="0" destOrd="0" presId="urn:microsoft.com/office/officeart/2008/layout/LinedList"/>
    <dgm:cxn modelId="{23C0A3E1-DAA3-48DA-BE3A-0801A736DC04}" type="presParOf" srcId="{93DC1685-3BF5-4286-B941-B69212062BC2}" destId="{85A91748-2766-438C-948C-083AC7D86173}" srcOrd="1" destOrd="0" presId="urn:microsoft.com/office/officeart/2008/layout/LinedList"/>
    <dgm:cxn modelId="{4F8428E2-DEC6-4F51-8B40-02AC1DEDC1AA}" type="presParOf" srcId="{93DC1685-3BF5-4286-B941-B69212062BC2}" destId="{C0DC036B-68CC-49A0-A797-2817C5D2DA9B}" srcOrd="2" destOrd="0" presId="urn:microsoft.com/office/officeart/2008/layout/LinedList"/>
    <dgm:cxn modelId="{7BF24307-B184-453E-864C-AEC0BC4ADF2E}" type="presParOf" srcId="{56F37752-B063-432C-A840-5D7810EE24B1}" destId="{BBD68A11-AF65-48BC-94A5-C9DD31B0B3E0}" srcOrd="8" destOrd="0" presId="urn:microsoft.com/office/officeart/2008/layout/LinedList"/>
    <dgm:cxn modelId="{FCE231D0-4019-49F2-817B-DFDABDD352EC}" type="presParOf" srcId="{56F37752-B063-432C-A840-5D7810EE24B1}" destId="{E3A45B6F-4385-42F4-BC86-A7C029F6188A}" srcOrd="9" destOrd="0" presId="urn:microsoft.com/office/officeart/2008/layout/LinedList"/>
    <dgm:cxn modelId="{8CD21AA7-EDB9-44D2-AE22-D46550840B92}" type="presParOf" srcId="{56F37752-B063-432C-A840-5D7810EE24B1}" destId="{876FF556-1225-4AB5-8433-351EF15CE292}" srcOrd="10" destOrd="0" presId="urn:microsoft.com/office/officeart/2008/layout/LinedList"/>
    <dgm:cxn modelId="{3CEDBB20-B5A3-4A6D-9933-9A9E02177E6C}" type="presParOf" srcId="{876FF556-1225-4AB5-8433-351EF15CE292}" destId="{39182FC8-49C0-4569-9E9C-E4E90836EE64}" srcOrd="0" destOrd="0" presId="urn:microsoft.com/office/officeart/2008/layout/LinedList"/>
    <dgm:cxn modelId="{AABACF8B-A24B-49BE-A9D9-B046C63438CB}" type="presParOf" srcId="{876FF556-1225-4AB5-8433-351EF15CE292}" destId="{244F0BC7-2484-45D0-834C-59C2978B94BE}" srcOrd="1" destOrd="0" presId="urn:microsoft.com/office/officeart/2008/layout/LinedList"/>
    <dgm:cxn modelId="{7A59DF27-FDE0-4723-8187-EE2B91AC177F}" type="presParOf" srcId="{876FF556-1225-4AB5-8433-351EF15CE292}" destId="{887AB0D2-9489-49C7-8D84-97E401713BA1}" srcOrd="2" destOrd="0" presId="urn:microsoft.com/office/officeart/2008/layout/LinedList"/>
    <dgm:cxn modelId="{D0B1D70D-FF44-4313-B9AD-9B599DC5E506}" type="presParOf" srcId="{56F37752-B063-432C-A840-5D7810EE24B1}" destId="{FB00C8F2-AF13-4870-8347-793682411219}" srcOrd="11" destOrd="0" presId="urn:microsoft.com/office/officeart/2008/layout/LinedList"/>
    <dgm:cxn modelId="{0AB04C79-AE6D-4713-A87A-51312D81E140}" type="presParOf" srcId="{56F37752-B063-432C-A840-5D7810EE24B1}" destId="{6E3B3246-78CA-4F29-BC3D-FDE5052B11DE}" srcOrd="12" destOrd="0" presId="urn:microsoft.com/office/officeart/2008/layout/LinedList"/>
    <dgm:cxn modelId="{3A66DAA3-C681-488D-9E14-0954A80D43A1}" type="presParOf" srcId="{56F37752-B063-432C-A840-5D7810EE24B1}" destId="{ADBE5420-AF44-499C-88DB-6A6F785AC3EE}" srcOrd="13" destOrd="0" presId="urn:microsoft.com/office/officeart/2008/layout/LinedList"/>
    <dgm:cxn modelId="{6A4544A1-A9C1-425E-863B-87B7B63436D8}" type="presParOf" srcId="{ADBE5420-AF44-499C-88DB-6A6F785AC3EE}" destId="{88603A7B-D814-4869-97CE-29B84531F506}" srcOrd="0" destOrd="0" presId="urn:microsoft.com/office/officeart/2008/layout/LinedList"/>
    <dgm:cxn modelId="{944658C5-E5BE-49F3-B971-E5F64CAA1D9C}" type="presParOf" srcId="{ADBE5420-AF44-499C-88DB-6A6F785AC3EE}" destId="{1C1F5AD9-103C-466C-9810-D0B5E8A2051E}" srcOrd="1" destOrd="0" presId="urn:microsoft.com/office/officeart/2008/layout/LinedList"/>
    <dgm:cxn modelId="{69D497A4-953D-4C5B-88D6-BCF95DCD093D}" type="presParOf" srcId="{ADBE5420-AF44-499C-88DB-6A6F785AC3EE}" destId="{06626A18-D344-4739-9FB0-D0958FFE03B0}" srcOrd="2" destOrd="0" presId="urn:microsoft.com/office/officeart/2008/layout/LinedList"/>
    <dgm:cxn modelId="{D24B311C-AB94-4654-9F12-60635AD405CA}" type="presParOf" srcId="{56F37752-B063-432C-A840-5D7810EE24B1}" destId="{613C4215-13E3-43E4-834D-DA2D377920DC}" srcOrd="14" destOrd="0" presId="urn:microsoft.com/office/officeart/2008/layout/LinedList"/>
    <dgm:cxn modelId="{C0817E26-7EB6-45E9-A3A9-3EC6153EE4F2}" type="presParOf" srcId="{56F37752-B063-432C-A840-5D7810EE24B1}" destId="{383B5912-AABE-446C-9E27-D44BB94FAC05}" srcOrd="15" destOrd="0" presId="urn:microsoft.com/office/officeart/2008/layout/LinedList"/>
    <dgm:cxn modelId="{74705060-690D-4CF1-9A46-AB30F1AF48A1}" type="presParOf" srcId="{56F37752-B063-432C-A840-5D7810EE24B1}" destId="{86DF85EA-6A84-4E45-8D4D-381821217EBD}" srcOrd="16" destOrd="0" presId="urn:microsoft.com/office/officeart/2008/layout/LinedList"/>
    <dgm:cxn modelId="{6104ACE0-2BED-41F2-91F9-28A87B645E81}" type="presParOf" srcId="{86DF85EA-6A84-4E45-8D4D-381821217EBD}" destId="{38F22F07-CC6C-4620-8EE9-7366803B8424}" srcOrd="0" destOrd="0" presId="urn:microsoft.com/office/officeart/2008/layout/LinedList"/>
    <dgm:cxn modelId="{01DE4FFD-B058-48AE-83FF-A456981468EE}" type="presParOf" srcId="{86DF85EA-6A84-4E45-8D4D-381821217EBD}" destId="{18360798-C321-4467-B775-13FF7BA072D0}" srcOrd="1" destOrd="0" presId="urn:microsoft.com/office/officeart/2008/layout/LinedList"/>
    <dgm:cxn modelId="{0EA0540E-2D1E-4B5B-9DBF-F34DF34CC170}" type="presParOf" srcId="{86DF85EA-6A84-4E45-8D4D-381821217EBD}" destId="{BC6BE954-53F0-4789-89CC-BE9376ACCD64}" srcOrd="2" destOrd="0" presId="urn:microsoft.com/office/officeart/2008/layout/LinedList"/>
    <dgm:cxn modelId="{C72A782A-1657-4DA0-9310-EBCB48DAD291}" type="presParOf" srcId="{56F37752-B063-432C-A840-5D7810EE24B1}" destId="{B922B276-697A-4ADF-9E42-E0BF27CE89D9}" srcOrd="17" destOrd="0" presId="urn:microsoft.com/office/officeart/2008/layout/LinedList"/>
    <dgm:cxn modelId="{FF4F43EC-14A8-44BB-BD3D-A1876D2CCDC2}" type="presParOf" srcId="{56F37752-B063-432C-A840-5D7810EE24B1}" destId="{BFAE8656-F6E8-46DB-BB55-388BB7702641}" srcOrd="18" destOrd="0" presId="urn:microsoft.com/office/officeart/2008/layout/LinedList"/>
    <dgm:cxn modelId="{59563741-F1F9-48F2-8995-1EB580893FA0}" type="presParOf" srcId="{56F37752-B063-432C-A840-5D7810EE24B1}" destId="{1F55B8F9-2E4D-4A10-9F42-281F905FBB93}" srcOrd="19" destOrd="0" presId="urn:microsoft.com/office/officeart/2008/layout/LinedList"/>
    <dgm:cxn modelId="{95E93B26-BB63-453F-87D0-2AA58FC77066}" type="presParOf" srcId="{1F55B8F9-2E4D-4A10-9F42-281F905FBB93}" destId="{D8813FDC-94CE-481A-98C6-2D08EEBAF2B8}" srcOrd="0" destOrd="0" presId="urn:microsoft.com/office/officeart/2008/layout/LinedList"/>
    <dgm:cxn modelId="{7129A7AF-23DC-4AD3-974F-C5CB7614F2FC}" type="presParOf" srcId="{1F55B8F9-2E4D-4A10-9F42-281F905FBB93}" destId="{08C408BB-4548-4256-A4D8-49596CC913A3}" srcOrd="1" destOrd="0" presId="urn:microsoft.com/office/officeart/2008/layout/LinedList"/>
    <dgm:cxn modelId="{23DA138C-75DC-4B2C-BA12-30A649C40798}" type="presParOf" srcId="{1F55B8F9-2E4D-4A10-9F42-281F905FBB93}" destId="{D9FCCC06-D7C8-44E6-8A1B-238A479F25D8}" srcOrd="2" destOrd="0" presId="urn:microsoft.com/office/officeart/2008/layout/LinedList"/>
    <dgm:cxn modelId="{4D5A748E-48B5-4893-B808-7BCC1D1ED369}" type="presParOf" srcId="{56F37752-B063-432C-A840-5D7810EE24B1}" destId="{766E6513-A367-4993-B517-C270DDC68D61}" srcOrd="20" destOrd="0" presId="urn:microsoft.com/office/officeart/2008/layout/LinedList"/>
    <dgm:cxn modelId="{AB51FFB4-4B6A-4BF8-822D-967671765942}" type="presParOf" srcId="{56F37752-B063-432C-A840-5D7810EE24B1}" destId="{791B6800-CBEB-43BD-AFE5-7A40BDB7B413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8EDD1-B497-4389-880D-9A0ADB640CF5}" type="doc">
      <dgm:prSet loTypeId="urn:microsoft.com/office/officeart/2005/8/layout/p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87E1421-B68C-4C21-9627-1F38484E0E7E}">
      <dgm:prSet/>
      <dgm:spPr/>
      <dgm:t>
        <a:bodyPr/>
        <a:lstStyle/>
        <a:p>
          <a:pPr rtl="0"/>
          <a:r>
            <a:rPr lang="en-US" b="1" smtClean="0"/>
            <a:t>Solution Selection</a:t>
          </a:r>
          <a:endParaRPr lang="en-IN"/>
        </a:p>
      </dgm:t>
    </dgm:pt>
    <dgm:pt modelId="{C6A40165-8DB1-4BE6-937A-4AAE078DFDFD}" type="parTrans" cxnId="{6E1ECE67-DFF7-435C-8592-1577287D36E1}">
      <dgm:prSet/>
      <dgm:spPr/>
      <dgm:t>
        <a:bodyPr/>
        <a:lstStyle/>
        <a:p>
          <a:endParaRPr lang="en-US"/>
        </a:p>
      </dgm:t>
    </dgm:pt>
    <dgm:pt modelId="{E7014384-FA70-4541-9BE2-78C8028DA0DB}" type="sibTrans" cxnId="{6E1ECE67-DFF7-435C-8592-1577287D36E1}">
      <dgm:prSet/>
      <dgm:spPr/>
      <dgm:t>
        <a:bodyPr/>
        <a:lstStyle/>
        <a:p>
          <a:endParaRPr lang="en-US"/>
        </a:p>
      </dgm:t>
    </dgm:pt>
    <dgm:pt modelId="{20AF2DD8-76B9-424F-AED0-E6D4316B09CD}">
      <dgm:prSet/>
      <dgm:spPr/>
      <dgm:t>
        <a:bodyPr/>
        <a:lstStyle/>
        <a:p>
          <a:pPr rtl="0"/>
          <a:r>
            <a:rPr lang="en-US" b="1" smtClean="0"/>
            <a:t>Prototype &amp; Testing</a:t>
          </a:r>
          <a:endParaRPr lang="en-IN"/>
        </a:p>
      </dgm:t>
    </dgm:pt>
    <dgm:pt modelId="{84D80830-16FE-4035-B8BD-42B7EDD27F07}" type="parTrans" cxnId="{2128C44D-1EEC-4BAF-BB18-89DA58F92024}">
      <dgm:prSet/>
      <dgm:spPr/>
      <dgm:t>
        <a:bodyPr/>
        <a:lstStyle/>
        <a:p>
          <a:endParaRPr lang="en-US"/>
        </a:p>
      </dgm:t>
    </dgm:pt>
    <dgm:pt modelId="{98D0932F-9357-4995-9043-E63CF27A0315}" type="sibTrans" cxnId="{2128C44D-1EEC-4BAF-BB18-89DA58F92024}">
      <dgm:prSet/>
      <dgm:spPr/>
      <dgm:t>
        <a:bodyPr/>
        <a:lstStyle/>
        <a:p>
          <a:endParaRPr lang="en-US"/>
        </a:p>
      </dgm:t>
    </dgm:pt>
    <dgm:pt modelId="{A5FBDB7D-73E4-4A5D-9AB1-38A6053E93F4}">
      <dgm:prSet/>
      <dgm:spPr/>
      <dgm:t>
        <a:bodyPr/>
        <a:lstStyle/>
        <a:p>
          <a:pPr rtl="0"/>
          <a:r>
            <a:rPr lang="en-US" b="1" smtClean="0"/>
            <a:t>Enhanced Efficiency</a:t>
          </a:r>
          <a:endParaRPr lang="en-IN"/>
        </a:p>
      </dgm:t>
    </dgm:pt>
    <dgm:pt modelId="{4FC5133B-A0AF-4E8E-9A33-7D31F47C7138}" type="parTrans" cxnId="{4170350C-418E-4D4B-B335-C8174402459D}">
      <dgm:prSet/>
      <dgm:spPr/>
      <dgm:t>
        <a:bodyPr/>
        <a:lstStyle/>
        <a:p>
          <a:endParaRPr lang="en-US"/>
        </a:p>
      </dgm:t>
    </dgm:pt>
    <dgm:pt modelId="{E47455CE-EA68-4FBB-AE3E-7BAE49A382BF}" type="sibTrans" cxnId="{4170350C-418E-4D4B-B335-C8174402459D}">
      <dgm:prSet/>
      <dgm:spPr/>
      <dgm:t>
        <a:bodyPr/>
        <a:lstStyle/>
        <a:p>
          <a:endParaRPr lang="en-US"/>
        </a:p>
      </dgm:t>
    </dgm:pt>
    <dgm:pt modelId="{4F7CA6F7-AD0F-4D9F-8729-48B6D2B63070}">
      <dgm:prSet/>
      <dgm:spPr/>
      <dgm:t>
        <a:bodyPr/>
        <a:lstStyle/>
        <a:p>
          <a:pPr rtl="0"/>
          <a:r>
            <a:rPr lang="en-US" b="1" smtClean="0"/>
            <a:t>User Adoption</a:t>
          </a:r>
          <a:endParaRPr lang="en-IN"/>
        </a:p>
      </dgm:t>
    </dgm:pt>
    <dgm:pt modelId="{0EE73DB5-8DBE-45A3-A65B-8FB3E697A976}" type="parTrans" cxnId="{549E1570-28D5-43B6-A813-6B5DB6E67A66}">
      <dgm:prSet/>
      <dgm:spPr/>
      <dgm:t>
        <a:bodyPr/>
        <a:lstStyle/>
        <a:p>
          <a:endParaRPr lang="en-US"/>
        </a:p>
      </dgm:t>
    </dgm:pt>
    <dgm:pt modelId="{169FDF6C-0207-4F3F-812D-DB0C747BEA66}" type="sibTrans" cxnId="{549E1570-28D5-43B6-A813-6B5DB6E67A66}">
      <dgm:prSet/>
      <dgm:spPr/>
      <dgm:t>
        <a:bodyPr/>
        <a:lstStyle/>
        <a:p>
          <a:endParaRPr lang="en-US"/>
        </a:p>
      </dgm:t>
    </dgm:pt>
    <dgm:pt modelId="{4A269C76-6579-442F-AAA6-56D098AF367E}">
      <dgm:prSet/>
      <dgm:spPr/>
      <dgm:t>
        <a:bodyPr/>
        <a:lstStyle/>
        <a:p>
          <a:pPr rtl="0"/>
          <a:r>
            <a:rPr lang="en-US" b="1" smtClean="0"/>
            <a:t>Scalability</a:t>
          </a:r>
          <a:endParaRPr lang="en-IN"/>
        </a:p>
      </dgm:t>
    </dgm:pt>
    <dgm:pt modelId="{75C3BCB7-606B-47BE-887A-6A40DC41EA44}" type="parTrans" cxnId="{95899447-F070-4550-8FD1-CE5CED4CC898}">
      <dgm:prSet/>
      <dgm:spPr/>
      <dgm:t>
        <a:bodyPr/>
        <a:lstStyle/>
        <a:p>
          <a:endParaRPr lang="en-US"/>
        </a:p>
      </dgm:t>
    </dgm:pt>
    <dgm:pt modelId="{7F77701A-7D30-4BA4-9AD0-A75E3FDF2E89}" type="sibTrans" cxnId="{95899447-F070-4550-8FD1-CE5CED4CC898}">
      <dgm:prSet/>
      <dgm:spPr/>
      <dgm:t>
        <a:bodyPr/>
        <a:lstStyle/>
        <a:p>
          <a:endParaRPr lang="en-US"/>
        </a:p>
      </dgm:t>
    </dgm:pt>
    <dgm:pt modelId="{A49931F7-477B-4698-B3C0-6F099E4947FF}" type="pres">
      <dgm:prSet presAssocID="{DDE8EDD1-B497-4389-880D-9A0ADB640CF5}" presName="Name0" presStyleCnt="0">
        <dgm:presLayoutVars>
          <dgm:dir/>
          <dgm:resizeHandles val="exact"/>
        </dgm:presLayoutVars>
      </dgm:prSet>
      <dgm:spPr/>
    </dgm:pt>
    <dgm:pt modelId="{E634109F-0FB8-4931-9C01-02FDCF5DBA40}" type="pres">
      <dgm:prSet presAssocID="{DDE8EDD1-B497-4389-880D-9A0ADB640CF5}" presName="bkgdShp" presStyleLbl="alignAccFollowNode1" presStyleIdx="0" presStyleCnt="1"/>
      <dgm:spPr/>
    </dgm:pt>
    <dgm:pt modelId="{846274CE-14D0-46D8-8751-DC08B459CE97}" type="pres">
      <dgm:prSet presAssocID="{DDE8EDD1-B497-4389-880D-9A0ADB640CF5}" presName="linComp" presStyleCnt="0"/>
      <dgm:spPr/>
    </dgm:pt>
    <dgm:pt modelId="{401D148E-A72D-4AAC-9898-BFFEAA5E4824}" type="pres">
      <dgm:prSet presAssocID="{087E1421-B68C-4C21-9627-1F38484E0E7E}" presName="compNode" presStyleCnt="0"/>
      <dgm:spPr/>
    </dgm:pt>
    <dgm:pt modelId="{6D273349-A2F5-4A65-AC86-C39DA408C9A5}" type="pres">
      <dgm:prSet presAssocID="{087E1421-B68C-4C21-9627-1F38484E0E7E}" presName="node" presStyleLbl="node1" presStyleIdx="0" presStyleCnt="5">
        <dgm:presLayoutVars>
          <dgm:bulletEnabled val="1"/>
        </dgm:presLayoutVars>
      </dgm:prSet>
      <dgm:spPr/>
    </dgm:pt>
    <dgm:pt modelId="{9AC2B021-2E7F-4552-8C85-EC4190BDE277}" type="pres">
      <dgm:prSet presAssocID="{087E1421-B68C-4C21-9627-1F38484E0E7E}" presName="invisiNode" presStyleLbl="node1" presStyleIdx="0" presStyleCnt="5"/>
      <dgm:spPr/>
    </dgm:pt>
    <dgm:pt modelId="{AA2E2312-5F6B-4790-851F-FCA722757664}" type="pres">
      <dgm:prSet presAssocID="{087E1421-B68C-4C21-9627-1F38484E0E7E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FC4F38DE-0D4D-422C-ABFE-D77C2986434C}" type="pres">
      <dgm:prSet presAssocID="{E7014384-FA70-4541-9BE2-78C8028DA0DB}" presName="sibTrans" presStyleLbl="sibTrans2D1" presStyleIdx="0" presStyleCnt="0"/>
      <dgm:spPr/>
    </dgm:pt>
    <dgm:pt modelId="{0DE159AB-37CD-43B2-9188-DC2CA9607B17}" type="pres">
      <dgm:prSet presAssocID="{20AF2DD8-76B9-424F-AED0-E6D4316B09CD}" presName="compNode" presStyleCnt="0"/>
      <dgm:spPr/>
    </dgm:pt>
    <dgm:pt modelId="{57916D3A-BCD1-418E-8E66-987625E1BF41}" type="pres">
      <dgm:prSet presAssocID="{20AF2DD8-76B9-424F-AED0-E6D4316B09CD}" presName="node" presStyleLbl="node1" presStyleIdx="1" presStyleCnt="5">
        <dgm:presLayoutVars>
          <dgm:bulletEnabled val="1"/>
        </dgm:presLayoutVars>
      </dgm:prSet>
      <dgm:spPr/>
    </dgm:pt>
    <dgm:pt modelId="{FCC7F405-9793-4969-9DDC-32FCC75ED8EC}" type="pres">
      <dgm:prSet presAssocID="{20AF2DD8-76B9-424F-AED0-E6D4316B09CD}" presName="invisiNode" presStyleLbl="node1" presStyleIdx="1" presStyleCnt="5"/>
      <dgm:spPr/>
    </dgm:pt>
    <dgm:pt modelId="{47CEAE50-D34F-480D-BC4D-9216B8D85EF4}" type="pres">
      <dgm:prSet presAssocID="{20AF2DD8-76B9-424F-AED0-E6D4316B09CD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9B863BA1-14AB-474B-9C60-DA6918579B65}" type="pres">
      <dgm:prSet presAssocID="{98D0932F-9357-4995-9043-E63CF27A0315}" presName="sibTrans" presStyleLbl="sibTrans2D1" presStyleIdx="0" presStyleCnt="0"/>
      <dgm:spPr/>
    </dgm:pt>
    <dgm:pt modelId="{9019FD2D-CA0B-4776-ACE0-F5D476C93528}" type="pres">
      <dgm:prSet presAssocID="{A5FBDB7D-73E4-4A5D-9AB1-38A6053E93F4}" presName="compNode" presStyleCnt="0"/>
      <dgm:spPr/>
    </dgm:pt>
    <dgm:pt modelId="{B7C5CD12-DB0E-4504-B5FA-3081E91A2A2A}" type="pres">
      <dgm:prSet presAssocID="{A5FBDB7D-73E4-4A5D-9AB1-38A6053E93F4}" presName="node" presStyleLbl="node1" presStyleIdx="2" presStyleCnt="5">
        <dgm:presLayoutVars>
          <dgm:bulletEnabled val="1"/>
        </dgm:presLayoutVars>
      </dgm:prSet>
      <dgm:spPr/>
    </dgm:pt>
    <dgm:pt modelId="{F8CD7E67-6855-4F5A-809E-5F6EDA547F34}" type="pres">
      <dgm:prSet presAssocID="{A5FBDB7D-73E4-4A5D-9AB1-38A6053E93F4}" presName="invisiNode" presStyleLbl="node1" presStyleIdx="2" presStyleCnt="5"/>
      <dgm:spPr/>
    </dgm:pt>
    <dgm:pt modelId="{EB9AC39B-CF90-4A2C-ADE5-9E737C0F2058}" type="pres">
      <dgm:prSet presAssocID="{A5FBDB7D-73E4-4A5D-9AB1-38A6053E93F4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317D321-BC03-4E83-AAD4-4FE4C3FFC076}" type="pres">
      <dgm:prSet presAssocID="{E47455CE-EA68-4FBB-AE3E-7BAE49A382BF}" presName="sibTrans" presStyleLbl="sibTrans2D1" presStyleIdx="0" presStyleCnt="0"/>
      <dgm:spPr/>
    </dgm:pt>
    <dgm:pt modelId="{84010DB6-3DAC-4441-9E6A-462A3A5EFC73}" type="pres">
      <dgm:prSet presAssocID="{4F7CA6F7-AD0F-4D9F-8729-48B6D2B63070}" presName="compNode" presStyleCnt="0"/>
      <dgm:spPr/>
    </dgm:pt>
    <dgm:pt modelId="{77582CF1-1F68-414F-A953-1799E12C52E6}" type="pres">
      <dgm:prSet presAssocID="{4F7CA6F7-AD0F-4D9F-8729-48B6D2B63070}" presName="node" presStyleLbl="node1" presStyleIdx="3" presStyleCnt="5">
        <dgm:presLayoutVars>
          <dgm:bulletEnabled val="1"/>
        </dgm:presLayoutVars>
      </dgm:prSet>
      <dgm:spPr/>
    </dgm:pt>
    <dgm:pt modelId="{0040E152-B726-480B-A731-99CDEBA62072}" type="pres">
      <dgm:prSet presAssocID="{4F7CA6F7-AD0F-4D9F-8729-48B6D2B63070}" presName="invisiNode" presStyleLbl="node1" presStyleIdx="3" presStyleCnt="5"/>
      <dgm:spPr/>
    </dgm:pt>
    <dgm:pt modelId="{E69D34D0-0229-4A46-B4A7-DE71FA3F9AB5}" type="pres">
      <dgm:prSet presAssocID="{4F7CA6F7-AD0F-4D9F-8729-48B6D2B63070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32EE579F-B73D-42EE-B271-806C2A1E561D}" type="pres">
      <dgm:prSet presAssocID="{169FDF6C-0207-4F3F-812D-DB0C747BEA66}" presName="sibTrans" presStyleLbl="sibTrans2D1" presStyleIdx="0" presStyleCnt="0"/>
      <dgm:spPr/>
    </dgm:pt>
    <dgm:pt modelId="{E5D61B2D-7638-4460-A301-6E322E7C0822}" type="pres">
      <dgm:prSet presAssocID="{4A269C76-6579-442F-AAA6-56D098AF367E}" presName="compNode" presStyleCnt="0"/>
      <dgm:spPr/>
    </dgm:pt>
    <dgm:pt modelId="{ECB3CBDC-0D58-4B6D-9EBA-60D793A2C027}" type="pres">
      <dgm:prSet presAssocID="{4A269C76-6579-442F-AAA6-56D098AF367E}" presName="node" presStyleLbl="node1" presStyleIdx="4" presStyleCnt="5">
        <dgm:presLayoutVars>
          <dgm:bulletEnabled val="1"/>
        </dgm:presLayoutVars>
      </dgm:prSet>
      <dgm:spPr/>
    </dgm:pt>
    <dgm:pt modelId="{A7332940-F479-4497-9E57-C32F686AA6D2}" type="pres">
      <dgm:prSet presAssocID="{4A269C76-6579-442F-AAA6-56D098AF367E}" presName="invisiNode" presStyleLbl="node1" presStyleIdx="4" presStyleCnt="5"/>
      <dgm:spPr/>
    </dgm:pt>
    <dgm:pt modelId="{EE99B15F-247F-4C55-AA95-A5154874268C}" type="pres">
      <dgm:prSet presAssocID="{4A269C76-6579-442F-AAA6-56D098AF367E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2128C44D-1EEC-4BAF-BB18-89DA58F92024}" srcId="{DDE8EDD1-B497-4389-880D-9A0ADB640CF5}" destId="{20AF2DD8-76B9-424F-AED0-E6D4316B09CD}" srcOrd="1" destOrd="0" parTransId="{84D80830-16FE-4035-B8BD-42B7EDD27F07}" sibTransId="{98D0932F-9357-4995-9043-E63CF27A0315}"/>
    <dgm:cxn modelId="{6E1ECE67-DFF7-435C-8592-1577287D36E1}" srcId="{DDE8EDD1-B497-4389-880D-9A0ADB640CF5}" destId="{087E1421-B68C-4C21-9627-1F38484E0E7E}" srcOrd="0" destOrd="0" parTransId="{C6A40165-8DB1-4BE6-937A-4AAE078DFDFD}" sibTransId="{E7014384-FA70-4541-9BE2-78C8028DA0DB}"/>
    <dgm:cxn modelId="{AAA26D21-F78E-4475-B357-AAB5B911644B}" type="presOf" srcId="{98D0932F-9357-4995-9043-E63CF27A0315}" destId="{9B863BA1-14AB-474B-9C60-DA6918579B65}" srcOrd="0" destOrd="0" presId="urn:microsoft.com/office/officeart/2005/8/layout/pList2"/>
    <dgm:cxn modelId="{2A7D6427-987D-4A8C-B8D7-BB2AB55ED313}" type="presOf" srcId="{DDE8EDD1-B497-4389-880D-9A0ADB640CF5}" destId="{A49931F7-477B-4698-B3C0-6F099E4947FF}" srcOrd="0" destOrd="0" presId="urn:microsoft.com/office/officeart/2005/8/layout/pList2"/>
    <dgm:cxn modelId="{432C1770-1878-4F5A-ADA3-C85E8819D5FC}" type="presOf" srcId="{4A269C76-6579-442F-AAA6-56D098AF367E}" destId="{ECB3CBDC-0D58-4B6D-9EBA-60D793A2C027}" srcOrd="0" destOrd="0" presId="urn:microsoft.com/office/officeart/2005/8/layout/pList2"/>
    <dgm:cxn modelId="{DA0B93B3-2327-4D57-A248-2A093C3E6241}" type="presOf" srcId="{E7014384-FA70-4541-9BE2-78C8028DA0DB}" destId="{FC4F38DE-0D4D-422C-ABFE-D77C2986434C}" srcOrd="0" destOrd="0" presId="urn:microsoft.com/office/officeart/2005/8/layout/pList2"/>
    <dgm:cxn modelId="{4170350C-418E-4D4B-B335-C8174402459D}" srcId="{DDE8EDD1-B497-4389-880D-9A0ADB640CF5}" destId="{A5FBDB7D-73E4-4A5D-9AB1-38A6053E93F4}" srcOrd="2" destOrd="0" parTransId="{4FC5133B-A0AF-4E8E-9A33-7D31F47C7138}" sibTransId="{E47455CE-EA68-4FBB-AE3E-7BAE49A382BF}"/>
    <dgm:cxn modelId="{28F796DF-DD94-480B-938A-AE52C4BBA58B}" type="presOf" srcId="{20AF2DD8-76B9-424F-AED0-E6D4316B09CD}" destId="{57916D3A-BCD1-418E-8E66-987625E1BF41}" srcOrd="0" destOrd="0" presId="urn:microsoft.com/office/officeart/2005/8/layout/pList2"/>
    <dgm:cxn modelId="{71344DD4-3841-4E15-8ACC-B1309A5787DB}" type="presOf" srcId="{4F7CA6F7-AD0F-4D9F-8729-48B6D2B63070}" destId="{77582CF1-1F68-414F-A953-1799E12C52E6}" srcOrd="0" destOrd="0" presId="urn:microsoft.com/office/officeart/2005/8/layout/pList2"/>
    <dgm:cxn modelId="{FBDEC73C-CA61-44AF-B6E5-33C401EFFA65}" type="presOf" srcId="{087E1421-B68C-4C21-9627-1F38484E0E7E}" destId="{6D273349-A2F5-4A65-AC86-C39DA408C9A5}" srcOrd="0" destOrd="0" presId="urn:microsoft.com/office/officeart/2005/8/layout/pList2"/>
    <dgm:cxn modelId="{549E1570-28D5-43B6-A813-6B5DB6E67A66}" srcId="{DDE8EDD1-B497-4389-880D-9A0ADB640CF5}" destId="{4F7CA6F7-AD0F-4D9F-8729-48B6D2B63070}" srcOrd="3" destOrd="0" parTransId="{0EE73DB5-8DBE-45A3-A65B-8FB3E697A976}" sibTransId="{169FDF6C-0207-4F3F-812D-DB0C747BEA66}"/>
    <dgm:cxn modelId="{95899447-F070-4550-8FD1-CE5CED4CC898}" srcId="{DDE8EDD1-B497-4389-880D-9A0ADB640CF5}" destId="{4A269C76-6579-442F-AAA6-56D098AF367E}" srcOrd="4" destOrd="0" parTransId="{75C3BCB7-606B-47BE-887A-6A40DC41EA44}" sibTransId="{7F77701A-7D30-4BA4-9AD0-A75E3FDF2E89}"/>
    <dgm:cxn modelId="{F690D1B3-3982-49F1-B56F-388F55AFEF84}" type="presOf" srcId="{169FDF6C-0207-4F3F-812D-DB0C747BEA66}" destId="{32EE579F-B73D-42EE-B271-806C2A1E561D}" srcOrd="0" destOrd="0" presId="urn:microsoft.com/office/officeart/2005/8/layout/pList2"/>
    <dgm:cxn modelId="{18D54FD9-A550-4D05-92B3-0ED11E6AC106}" type="presOf" srcId="{A5FBDB7D-73E4-4A5D-9AB1-38A6053E93F4}" destId="{B7C5CD12-DB0E-4504-B5FA-3081E91A2A2A}" srcOrd="0" destOrd="0" presId="urn:microsoft.com/office/officeart/2005/8/layout/pList2"/>
    <dgm:cxn modelId="{1719FBF3-A0A1-48B0-A8D1-47468FF681BF}" type="presOf" srcId="{E47455CE-EA68-4FBB-AE3E-7BAE49A382BF}" destId="{3317D321-BC03-4E83-AAD4-4FE4C3FFC076}" srcOrd="0" destOrd="0" presId="urn:microsoft.com/office/officeart/2005/8/layout/pList2"/>
    <dgm:cxn modelId="{48E2EB5F-A113-4477-8E6F-114FCD610CDA}" type="presParOf" srcId="{A49931F7-477B-4698-B3C0-6F099E4947FF}" destId="{E634109F-0FB8-4931-9C01-02FDCF5DBA40}" srcOrd="0" destOrd="0" presId="urn:microsoft.com/office/officeart/2005/8/layout/pList2"/>
    <dgm:cxn modelId="{D943D300-0321-4358-BF8D-E47E8532241F}" type="presParOf" srcId="{A49931F7-477B-4698-B3C0-6F099E4947FF}" destId="{846274CE-14D0-46D8-8751-DC08B459CE97}" srcOrd="1" destOrd="0" presId="urn:microsoft.com/office/officeart/2005/8/layout/pList2"/>
    <dgm:cxn modelId="{46D00726-8979-4DD1-A7B8-BD2DFFDDE9C6}" type="presParOf" srcId="{846274CE-14D0-46D8-8751-DC08B459CE97}" destId="{401D148E-A72D-4AAC-9898-BFFEAA5E4824}" srcOrd="0" destOrd="0" presId="urn:microsoft.com/office/officeart/2005/8/layout/pList2"/>
    <dgm:cxn modelId="{15BAE4E9-1291-4E4C-B4DD-085AC943CBEC}" type="presParOf" srcId="{401D148E-A72D-4AAC-9898-BFFEAA5E4824}" destId="{6D273349-A2F5-4A65-AC86-C39DA408C9A5}" srcOrd="0" destOrd="0" presId="urn:microsoft.com/office/officeart/2005/8/layout/pList2"/>
    <dgm:cxn modelId="{AC9CDD11-D5D2-4057-A752-0031184DB1E2}" type="presParOf" srcId="{401D148E-A72D-4AAC-9898-BFFEAA5E4824}" destId="{9AC2B021-2E7F-4552-8C85-EC4190BDE277}" srcOrd="1" destOrd="0" presId="urn:microsoft.com/office/officeart/2005/8/layout/pList2"/>
    <dgm:cxn modelId="{63053EE5-83EE-423F-8B60-CE982ED735EA}" type="presParOf" srcId="{401D148E-A72D-4AAC-9898-BFFEAA5E4824}" destId="{AA2E2312-5F6B-4790-851F-FCA722757664}" srcOrd="2" destOrd="0" presId="urn:microsoft.com/office/officeart/2005/8/layout/pList2"/>
    <dgm:cxn modelId="{6F794317-4776-47B3-993B-4164BCC46765}" type="presParOf" srcId="{846274CE-14D0-46D8-8751-DC08B459CE97}" destId="{FC4F38DE-0D4D-422C-ABFE-D77C2986434C}" srcOrd="1" destOrd="0" presId="urn:microsoft.com/office/officeart/2005/8/layout/pList2"/>
    <dgm:cxn modelId="{10D9E254-C2C1-4B12-A895-252B2B552EF0}" type="presParOf" srcId="{846274CE-14D0-46D8-8751-DC08B459CE97}" destId="{0DE159AB-37CD-43B2-9188-DC2CA9607B17}" srcOrd="2" destOrd="0" presId="urn:microsoft.com/office/officeart/2005/8/layout/pList2"/>
    <dgm:cxn modelId="{1A1F59B2-C0BC-4B4E-972D-1ED3941597E8}" type="presParOf" srcId="{0DE159AB-37CD-43B2-9188-DC2CA9607B17}" destId="{57916D3A-BCD1-418E-8E66-987625E1BF41}" srcOrd="0" destOrd="0" presId="urn:microsoft.com/office/officeart/2005/8/layout/pList2"/>
    <dgm:cxn modelId="{F85331F0-52C0-4C13-94A3-598C232A360C}" type="presParOf" srcId="{0DE159AB-37CD-43B2-9188-DC2CA9607B17}" destId="{FCC7F405-9793-4969-9DDC-32FCC75ED8EC}" srcOrd="1" destOrd="0" presId="urn:microsoft.com/office/officeart/2005/8/layout/pList2"/>
    <dgm:cxn modelId="{DF9CF718-CA4F-4023-B5FB-F80F9543808F}" type="presParOf" srcId="{0DE159AB-37CD-43B2-9188-DC2CA9607B17}" destId="{47CEAE50-D34F-480D-BC4D-9216B8D85EF4}" srcOrd="2" destOrd="0" presId="urn:microsoft.com/office/officeart/2005/8/layout/pList2"/>
    <dgm:cxn modelId="{45D41347-7B1A-49AA-80DF-D4BCE0F76423}" type="presParOf" srcId="{846274CE-14D0-46D8-8751-DC08B459CE97}" destId="{9B863BA1-14AB-474B-9C60-DA6918579B65}" srcOrd="3" destOrd="0" presId="urn:microsoft.com/office/officeart/2005/8/layout/pList2"/>
    <dgm:cxn modelId="{2431FAA9-723E-424C-94B0-C0DCDD566270}" type="presParOf" srcId="{846274CE-14D0-46D8-8751-DC08B459CE97}" destId="{9019FD2D-CA0B-4776-ACE0-F5D476C93528}" srcOrd="4" destOrd="0" presId="urn:microsoft.com/office/officeart/2005/8/layout/pList2"/>
    <dgm:cxn modelId="{C871E4C4-BD5C-40F3-8BFF-673F4D5127C7}" type="presParOf" srcId="{9019FD2D-CA0B-4776-ACE0-F5D476C93528}" destId="{B7C5CD12-DB0E-4504-B5FA-3081E91A2A2A}" srcOrd="0" destOrd="0" presId="urn:microsoft.com/office/officeart/2005/8/layout/pList2"/>
    <dgm:cxn modelId="{F029FADF-A5D2-43EF-B70D-A1E060606D20}" type="presParOf" srcId="{9019FD2D-CA0B-4776-ACE0-F5D476C93528}" destId="{F8CD7E67-6855-4F5A-809E-5F6EDA547F34}" srcOrd="1" destOrd="0" presId="urn:microsoft.com/office/officeart/2005/8/layout/pList2"/>
    <dgm:cxn modelId="{E30E8183-C1C6-4C5B-83E6-5A0787ACF9D9}" type="presParOf" srcId="{9019FD2D-CA0B-4776-ACE0-F5D476C93528}" destId="{EB9AC39B-CF90-4A2C-ADE5-9E737C0F2058}" srcOrd="2" destOrd="0" presId="urn:microsoft.com/office/officeart/2005/8/layout/pList2"/>
    <dgm:cxn modelId="{1BF4CB61-473D-4106-B7E8-3AB9D07A3DE4}" type="presParOf" srcId="{846274CE-14D0-46D8-8751-DC08B459CE97}" destId="{3317D321-BC03-4E83-AAD4-4FE4C3FFC076}" srcOrd="5" destOrd="0" presId="urn:microsoft.com/office/officeart/2005/8/layout/pList2"/>
    <dgm:cxn modelId="{DB0A6B00-380D-43D2-B1D9-7577FD6232DE}" type="presParOf" srcId="{846274CE-14D0-46D8-8751-DC08B459CE97}" destId="{84010DB6-3DAC-4441-9E6A-462A3A5EFC73}" srcOrd="6" destOrd="0" presId="urn:microsoft.com/office/officeart/2005/8/layout/pList2"/>
    <dgm:cxn modelId="{D6CB9425-5125-4064-A157-29AB5B852339}" type="presParOf" srcId="{84010DB6-3DAC-4441-9E6A-462A3A5EFC73}" destId="{77582CF1-1F68-414F-A953-1799E12C52E6}" srcOrd="0" destOrd="0" presId="urn:microsoft.com/office/officeart/2005/8/layout/pList2"/>
    <dgm:cxn modelId="{C9FF6F6B-6925-4E40-940D-6D596A40365B}" type="presParOf" srcId="{84010DB6-3DAC-4441-9E6A-462A3A5EFC73}" destId="{0040E152-B726-480B-A731-99CDEBA62072}" srcOrd="1" destOrd="0" presId="urn:microsoft.com/office/officeart/2005/8/layout/pList2"/>
    <dgm:cxn modelId="{16993A6F-6E18-409E-98A2-3323C865A871}" type="presParOf" srcId="{84010DB6-3DAC-4441-9E6A-462A3A5EFC73}" destId="{E69D34D0-0229-4A46-B4A7-DE71FA3F9AB5}" srcOrd="2" destOrd="0" presId="urn:microsoft.com/office/officeart/2005/8/layout/pList2"/>
    <dgm:cxn modelId="{BEB673E1-116E-4C02-A7C7-359C71BFF8B7}" type="presParOf" srcId="{846274CE-14D0-46D8-8751-DC08B459CE97}" destId="{32EE579F-B73D-42EE-B271-806C2A1E561D}" srcOrd="7" destOrd="0" presId="urn:microsoft.com/office/officeart/2005/8/layout/pList2"/>
    <dgm:cxn modelId="{83F1A27E-128F-4291-BFA2-6489B146A893}" type="presParOf" srcId="{846274CE-14D0-46D8-8751-DC08B459CE97}" destId="{E5D61B2D-7638-4460-A301-6E322E7C0822}" srcOrd="8" destOrd="0" presId="urn:microsoft.com/office/officeart/2005/8/layout/pList2"/>
    <dgm:cxn modelId="{E8799A09-3B94-491C-96D8-0CFD8A5C6418}" type="presParOf" srcId="{E5D61B2D-7638-4460-A301-6E322E7C0822}" destId="{ECB3CBDC-0D58-4B6D-9EBA-60D793A2C027}" srcOrd="0" destOrd="0" presId="urn:microsoft.com/office/officeart/2005/8/layout/pList2"/>
    <dgm:cxn modelId="{F7352965-4CEA-4B2D-A884-C56179307132}" type="presParOf" srcId="{E5D61B2D-7638-4460-A301-6E322E7C0822}" destId="{A7332940-F479-4497-9E57-C32F686AA6D2}" srcOrd="1" destOrd="0" presId="urn:microsoft.com/office/officeart/2005/8/layout/pList2"/>
    <dgm:cxn modelId="{617E21E9-3AE0-45AF-919B-4183B7DD067E}" type="presParOf" srcId="{E5D61B2D-7638-4460-A301-6E322E7C0822}" destId="{EE99B15F-247F-4C55-AA95-A5154874268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728304-3AFD-423C-9F80-45CCFD51BE5F}" type="doc">
      <dgm:prSet loTypeId="urn:microsoft.com/office/officeart/2005/8/layout/hList7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8F6A667-D0D2-455A-92A0-202E86F1DC0E}">
      <dgm:prSet/>
      <dgm:spPr/>
      <dgm:t>
        <a:bodyPr/>
        <a:lstStyle/>
        <a:p>
          <a:pPr rtl="0"/>
          <a:r>
            <a:rPr lang="en-US" b="1" smtClean="0"/>
            <a:t>Operational Excellence:</a:t>
          </a:r>
          <a:endParaRPr lang="en-IN"/>
        </a:p>
      </dgm:t>
    </dgm:pt>
    <dgm:pt modelId="{B6B74F9F-6478-45B2-8689-06EE77390D1C}" type="parTrans" cxnId="{F5FE76C0-F303-4DD5-984F-87B01AED9EEF}">
      <dgm:prSet/>
      <dgm:spPr/>
      <dgm:t>
        <a:bodyPr/>
        <a:lstStyle/>
        <a:p>
          <a:endParaRPr lang="en-US"/>
        </a:p>
      </dgm:t>
    </dgm:pt>
    <dgm:pt modelId="{B84B3225-93A1-4DDC-9B87-C395C8469A1F}" type="sibTrans" cxnId="{F5FE76C0-F303-4DD5-984F-87B01AED9EEF}">
      <dgm:prSet/>
      <dgm:spPr/>
      <dgm:t>
        <a:bodyPr/>
        <a:lstStyle/>
        <a:p>
          <a:endParaRPr lang="en-US"/>
        </a:p>
      </dgm:t>
    </dgm:pt>
    <dgm:pt modelId="{7A8BEF18-BE09-4F54-850E-014A3D82FB50}">
      <dgm:prSet/>
      <dgm:spPr/>
      <dgm:t>
        <a:bodyPr/>
        <a:lstStyle/>
        <a:p>
          <a:pPr rtl="0"/>
          <a:r>
            <a:rPr lang="en-US" smtClean="0"/>
            <a:t>Improve records’ availability and accessibility of information, forms, and collateral.</a:t>
          </a:r>
          <a:endParaRPr lang="en-IN"/>
        </a:p>
      </dgm:t>
    </dgm:pt>
    <dgm:pt modelId="{2DA972FA-254D-45B1-87C5-651798E37CB8}" type="parTrans" cxnId="{B60C670C-7508-4098-A033-7D409EAC2E21}">
      <dgm:prSet/>
      <dgm:spPr/>
      <dgm:t>
        <a:bodyPr/>
        <a:lstStyle/>
        <a:p>
          <a:endParaRPr lang="en-US"/>
        </a:p>
      </dgm:t>
    </dgm:pt>
    <dgm:pt modelId="{AB56DD1E-B34E-4185-BA0A-0BCCC38BF8D5}" type="sibTrans" cxnId="{B60C670C-7508-4098-A033-7D409EAC2E21}">
      <dgm:prSet/>
      <dgm:spPr/>
      <dgm:t>
        <a:bodyPr/>
        <a:lstStyle/>
        <a:p>
          <a:endParaRPr lang="en-US"/>
        </a:p>
      </dgm:t>
    </dgm:pt>
    <dgm:pt modelId="{095FDEAD-1EC0-433F-9C06-61E18D459BE1}">
      <dgm:prSet/>
      <dgm:spPr/>
      <dgm:t>
        <a:bodyPr/>
        <a:lstStyle/>
        <a:p>
          <a:pPr rtl="0"/>
          <a:r>
            <a:rPr lang="en-US" smtClean="0"/>
            <a:t>Reduce system downtime, waiting periods, and improve overall system response times.</a:t>
          </a:r>
          <a:endParaRPr lang="en-IN"/>
        </a:p>
      </dgm:t>
    </dgm:pt>
    <dgm:pt modelId="{861FE99D-319A-45A0-B2CC-D6D77A53C531}" type="parTrans" cxnId="{0CBD5812-EBEB-40F8-8584-01098328450E}">
      <dgm:prSet/>
      <dgm:spPr/>
      <dgm:t>
        <a:bodyPr/>
        <a:lstStyle/>
        <a:p>
          <a:endParaRPr lang="en-US"/>
        </a:p>
      </dgm:t>
    </dgm:pt>
    <dgm:pt modelId="{17F9C215-77CD-4B0D-91F0-76C6B53F2154}" type="sibTrans" cxnId="{0CBD5812-EBEB-40F8-8584-01098328450E}">
      <dgm:prSet/>
      <dgm:spPr/>
      <dgm:t>
        <a:bodyPr/>
        <a:lstStyle/>
        <a:p>
          <a:endParaRPr lang="en-US"/>
        </a:p>
      </dgm:t>
    </dgm:pt>
    <dgm:pt modelId="{EC297C69-9A1E-41A7-9BC9-967CFB38094A}">
      <dgm:prSet/>
      <dgm:spPr/>
      <dgm:t>
        <a:bodyPr/>
        <a:lstStyle/>
        <a:p>
          <a:pPr rtl="0"/>
          <a:r>
            <a:rPr lang="en-US" b="1" dirty="0" smtClean="0"/>
            <a:t>User &amp; Business KPIs:</a:t>
          </a:r>
          <a:endParaRPr lang="en-IN" dirty="0"/>
        </a:p>
      </dgm:t>
    </dgm:pt>
    <dgm:pt modelId="{0441C53A-7874-49FD-9617-F561E02B4F13}" type="parTrans" cxnId="{B356ABEB-B14A-40DE-897D-576B64FD8E24}">
      <dgm:prSet/>
      <dgm:spPr/>
      <dgm:t>
        <a:bodyPr/>
        <a:lstStyle/>
        <a:p>
          <a:endParaRPr lang="en-US"/>
        </a:p>
      </dgm:t>
    </dgm:pt>
    <dgm:pt modelId="{CD4B816D-E309-4C21-A93C-10A15E326238}" type="sibTrans" cxnId="{B356ABEB-B14A-40DE-897D-576B64FD8E24}">
      <dgm:prSet/>
      <dgm:spPr/>
      <dgm:t>
        <a:bodyPr/>
        <a:lstStyle/>
        <a:p>
          <a:endParaRPr lang="en-US"/>
        </a:p>
      </dgm:t>
    </dgm:pt>
    <dgm:pt modelId="{50364203-22DA-476E-9F38-CCC363A1C8C5}">
      <dgm:prSet/>
      <dgm:spPr/>
      <dgm:t>
        <a:bodyPr/>
        <a:lstStyle/>
        <a:p>
          <a:pPr rtl="0"/>
          <a:r>
            <a:rPr lang="en-US" smtClean="0"/>
            <a:t>Increase user productivity and satisfaction.</a:t>
          </a:r>
          <a:endParaRPr lang="en-IN"/>
        </a:p>
      </dgm:t>
    </dgm:pt>
    <dgm:pt modelId="{9796A861-BB88-455C-B41A-510CBF588C6A}" type="parTrans" cxnId="{117A986D-4F0F-4FD6-A5C1-51FE05137944}">
      <dgm:prSet/>
      <dgm:spPr/>
      <dgm:t>
        <a:bodyPr/>
        <a:lstStyle/>
        <a:p>
          <a:endParaRPr lang="en-US"/>
        </a:p>
      </dgm:t>
    </dgm:pt>
    <dgm:pt modelId="{CAACFEC4-E9FA-4F3F-92CE-FE1F3352A512}" type="sibTrans" cxnId="{117A986D-4F0F-4FD6-A5C1-51FE05137944}">
      <dgm:prSet/>
      <dgm:spPr/>
      <dgm:t>
        <a:bodyPr/>
        <a:lstStyle/>
        <a:p>
          <a:endParaRPr lang="en-US"/>
        </a:p>
      </dgm:t>
    </dgm:pt>
    <dgm:pt modelId="{EACA7F54-B4B2-428A-B4A5-9423594ABB92}">
      <dgm:prSet/>
      <dgm:spPr/>
      <dgm:t>
        <a:bodyPr/>
        <a:lstStyle/>
        <a:p>
          <a:pPr rtl="0"/>
          <a:r>
            <a:rPr lang="en-US" smtClean="0"/>
            <a:t>Demonstrate quick turnaround times and measurable improvements in financial reports.</a:t>
          </a:r>
          <a:endParaRPr lang="en-IN"/>
        </a:p>
      </dgm:t>
    </dgm:pt>
    <dgm:pt modelId="{6C2B0973-8A69-4EDD-89CB-AC329362419C}" type="parTrans" cxnId="{0E58103F-52B8-42C2-84A9-5C5BCB859DD2}">
      <dgm:prSet/>
      <dgm:spPr/>
      <dgm:t>
        <a:bodyPr/>
        <a:lstStyle/>
        <a:p>
          <a:endParaRPr lang="en-US"/>
        </a:p>
      </dgm:t>
    </dgm:pt>
    <dgm:pt modelId="{28CC6472-0C61-4E29-8EC9-D0EFF5742164}" type="sibTrans" cxnId="{0E58103F-52B8-42C2-84A9-5C5BCB859DD2}">
      <dgm:prSet/>
      <dgm:spPr/>
      <dgm:t>
        <a:bodyPr/>
        <a:lstStyle/>
        <a:p>
          <a:endParaRPr lang="en-US"/>
        </a:p>
      </dgm:t>
    </dgm:pt>
    <dgm:pt modelId="{596DB7FB-7D2A-4DDA-9278-BA3B49925FB5}" type="pres">
      <dgm:prSet presAssocID="{23728304-3AFD-423C-9F80-45CCFD51BE5F}" presName="Name0" presStyleCnt="0">
        <dgm:presLayoutVars>
          <dgm:dir/>
          <dgm:resizeHandles val="exact"/>
        </dgm:presLayoutVars>
      </dgm:prSet>
      <dgm:spPr/>
    </dgm:pt>
    <dgm:pt modelId="{A04F8424-AE85-4B6A-8A21-457894DC2FC9}" type="pres">
      <dgm:prSet presAssocID="{23728304-3AFD-423C-9F80-45CCFD51BE5F}" presName="fgShape" presStyleLbl="fgShp" presStyleIdx="0" presStyleCnt="1"/>
      <dgm:spPr/>
    </dgm:pt>
    <dgm:pt modelId="{D7F25D2E-A37D-40D0-91C1-BEBAB5CBD3B1}" type="pres">
      <dgm:prSet presAssocID="{23728304-3AFD-423C-9F80-45CCFD51BE5F}" presName="linComp" presStyleCnt="0"/>
      <dgm:spPr/>
    </dgm:pt>
    <dgm:pt modelId="{1887B1B1-1E70-4699-B9B9-2C6481CA45F2}" type="pres">
      <dgm:prSet presAssocID="{98F6A667-D0D2-455A-92A0-202E86F1DC0E}" presName="compNode" presStyleCnt="0"/>
      <dgm:spPr/>
    </dgm:pt>
    <dgm:pt modelId="{FC26770A-B476-4FE5-AFE1-FBDCA7DFAFF3}" type="pres">
      <dgm:prSet presAssocID="{98F6A667-D0D2-455A-92A0-202E86F1DC0E}" presName="bkgdShape" presStyleLbl="node1" presStyleIdx="0" presStyleCnt="2"/>
      <dgm:spPr/>
    </dgm:pt>
    <dgm:pt modelId="{2DD9324A-9F87-4152-96BD-F7982A348DAE}" type="pres">
      <dgm:prSet presAssocID="{98F6A667-D0D2-455A-92A0-202E86F1DC0E}" presName="nodeTx" presStyleLbl="node1" presStyleIdx="0" presStyleCnt="2">
        <dgm:presLayoutVars>
          <dgm:bulletEnabled val="1"/>
        </dgm:presLayoutVars>
      </dgm:prSet>
      <dgm:spPr/>
    </dgm:pt>
    <dgm:pt modelId="{74EAC734-4736-463B-BD9C-C40C1E8B8601}" type="pres">
      <dgm:prSet presAssocID="{98F6A667-D0D2-455A-92A0-202E86F1DC0E}" presName="invisiNode" presStyleLbl="node1" presStyleIdx="0" presStyleCnt="2"/>
      <dgm:spPr/>
    </dgm:pt>
    <dgm:pt modelId="{323FA81D-1EE1-4C5C-A01D-B6AC716CEEE5}" type="pres">
      <dgm:prSet presAssocID="{98F6A667-D0D2-455A-92A0-202E86F1DC0E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EEB6D3CC-A278-47FF-9A3A-A805E9461396}" type="pres">
      <dgm:prSet presAssocID="{B84B3225-93A1-4DDC-9B87-C395C8469A1F}" presName="sibTrans" presStyleLbl="sibTrans2D1" presStyleIdx="0" presStyleCnt="0"/>
      <dgm:spPr/>
    </dgm:pt>
    <dgm:pt modelId="{0607439A-E43E-4222-883B-A5F62276373A}" type="pres">
      <dgm:prSet presAssocID="{EC297C69-9A1E-41A7-9BC9-967CFB38094A}" presName="compNode" presStyleCnt="0"/>
      <dgm:spPr/>
    </dgm:pt>
    <dgm:pt modelId="{E48798C0-8A92-4D78-871C-3C6FF274EB32}" type="pres">
      <dgm:prSet presAssocID="{EC297C69-9A1E-41A7-9BC9-967CFB38094A}" presName="bkgdShape" presStyleLbl="node1" presStyleIdx="1" presStyleCnt="2"/>
      <dgm:spPr/>
    </dgm:pt>
    <dgm:pt modelId="{B2AB4BEC-F1B0-4B86-822E-FFED1D1E6B23}" type="pres">
      <dgm:prSet presAssocID="{EC297C69-9A1E-41A7-9BC9-967CFB38094A}" presName="nodeTx" presStyleLbl="node1" presStyleIdx="1" presStyleCnt="2">
        <dgm:presLayoutVars>
          <dgm:bulletEnabled val="1"/>
        </dgm:presLayoutVars>
      </dgm:prSet>
      <dgm:spPr/>
    </dgm:pt>
    <dgm:pt modelId="{345A0318-184A-4C75-92B1-41C8A4172D11}" type="pres">
      <dgm:prSet presAssocID="{EC297C69-9A1E-41A7-9BC9-967CFB38094A}" presName="invisiNode" presStyleLbl="node1" presStyleIdx="1" presStyleCnt="2"/>
      <dgm:spPr/>
    </dgm:pt>
    <dgm:pt modelId="{52AA5753-E14D-4657-B927-BF0377075E0B}" type="pres">
      <dgm:prSet presAssocID="{EC297C69-9A1E-41A7-9BC9-967CFB38094A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5FE76C0-F303-4DD5-984F-87B01AED9EEF}" srcId="{23728304-3AFD-423C-9F80-45CCFD51BE5F}" destId="{98F6A667-D0D2-455A-92A0-202E86F1DC0E}" srcOrd="0" destOrd="0" parTransId="{B6B74F9F-6478-45B2-8689-06EE77390D1C}" sibTransId="{B84B3225-93A1-4DDC-9B87-C395C8469A1F}"/>
    <dgm:cxn modelId="{EE7622A9-3BA8-41BE-A85A-4EB452617C5A}" type="presOf" srcId="{50364203-22DA-476E-9F38-CCC363A1C8C5}" destId="{B2AB4BEC-F1B0-4B86-822E-FFED1D1E6B23}" srcOrd="1" destOrd="1" presId="urn:microsoft.com/office/officeart/2005/8/layout/hList7"/>
    <dgm:cxn modelId="{B356ABEB-B14A-40DE-897D-576B64FD8E24}" srcId="{23728304-3AFD-423C-9F80-45CCFD51BE5F}" destId="{EC297C69-9A1E-41A7-9BC9-967CFB38094A}" srcOrd="1" destOrd="0" parTransId="{0441C53A-7874-49FD-9617-F561E02B4F13}" sibTransId="{CD4B816D-E309-4C21-A93C-10A15E326238}"/>
    <dgm:cxn modelId="{A26DDE9A-6B90-4442-990E-F4C7A6B49FB4}" type="presOf" srcId="{50364203-22DA-476E-9F38-CCC363A1C8C5}" destId="{E48798C0-8A92-4D78-871C-3C6FF274EB32}" srcOrd="0" destOrd="1" presId="urn:microsoft.com/office/officeart/2005/8/layout/hList7"/>
    <dgm:cxn modelId="{0E58103F-52B8-42C2-84A9-5C5BCB859DD2}" srcId="{EC297C69-9A1E-41A7-9BC9-967CFB38094A}" destId="{EACA7F54-B4B2-428A-B4A5-9423594ABB92}" srcOrd="1" destOrd="0" parTransId="{6C2B0973-8A69-4EDD-89CB-AC329362419C}" sibTransId="{28CC6472-0C61-4E29-8EC9-D0EFF5742164}"/>
    <dgm:cxn modelId="{9E01BEBF-C5B9-4A36-A2B2-884C712CFDEF}" type="presOf" srcId="{EACA7F54-B4B2-428A-B4A5-9423594ABB92}" destId="{B2AB4BEC-F1B0-4B86-822E-FFED1D1E6B23}" srcOrd="1" destOrd="2" presId="urn:microsoft.com/office/officeart/2005/8/layout/hList7"/>
    <dgm:cxn modelId="{CE956B23-4EB3-4804-8797-0AC67331342A}" type="presOf" srcId="{095FDEAD-1EC0-433F-9C06-61E18D459BE1}" destId="{FC26770A-B476-4FE5-AFE1-FBDCA7DFAFF3}" srcOrd="0" destOrd="2" presId="urn:microsoft.com/office/officeart/2005/8/layout/hList7"/>
    <dgm:cxn modelId="{31E147AB-57E3-4F67-A85B-C9C053D06F6D}" type="presOf" srcId="{EC297C69-9A1E-41A7-9BC9-967CFB38094A}" destId="{B2AB4BEC-F1B0-4B86-822E-FFED1D1E6B23}" srcOrd="1" destOrd="0" presId="urn:microsoft.com/office/officeart/2005/8/layout/hList7"/>
    <dgm:cxn modelId="{78CC55FA-62CB-4D87-BEC7-4D7B1DE9A4DA}" type="presOf" srcId="{98F6A667-D0D2-455A-92A0-202E86F1DC0E}" destId="{2DD9324A-9F87-4152-96BD-F7982A348DAE}" srcOrd="1" destOrd="0" presId="urn:microsoft.com/office/officeart/2005/8/layout/hList7"/>
    <dgm:cxn modelId="{ACA92618-4E7D-42A8-B2A4-AF3C53560B4C}" type="presOf" srcId="{095FDEAD-1EC0-433F-9C06-61E18D459BE1}" destId="{2DD9324A-9F87-4152-96BD-F7982A348DAE}" srcOrd="1" destOrd="2" presId="urn:microsoft.com/office/officeart/2005/8/layout/hList7"/>
    <dgm:cxn modelId="{22D9CD8B-08FA-4F0D-B6B5-69E547CFE0C8}" type="presOf" srcId="{7A8BEF18-BE09-4F54-850E-014A3D82FB50}" destId="{2DD9324A-9F87-4152-96BD-F7982A348DAE}" srcOrd="1" destOrd="1" presId="urn:microsoft.com/office/officeart/2005/8/layout/hList7"/>
    <dgm:cxn modelId="{117A986D-4F0F-4FD6-A5C1-51FE05137944}" srcId="{EC297C69-9A1E-41A7-9BC9-967CFB38094A}" destId="{50364203-22DA-476E-9F38-CCC363A1C8C5}" srcOrd="0" destOrd="0" parTransId="{9796A861-BB88-455C-B41A-510CBF588C6A}" sibTransId="{CAACFEC4-E9FA-4F3F-92CE-FE1F3352A512}"/>
    <dgm:cxn modelId="{6A36A2A7-A449-45E6-9D52-453D3F8C029B}" type="presOf" srcId="{23728304-3AFD-423C-9F80-45CCFD51BE5F}" destId="{596DB7FB-7D2A-4DDA-9278-BA3B49925FB5}" srcOrd="0" destOrd="0" presId="urn:microsoft.com/office/officeart/2005/8/layout/hList7"/>
    <dgm:cxn modelId="{0CBD5812-EBEB-40F8-8584-01098328450E}" srcId="{98F6A667-D0D2-455A-92A0-202E86F1DC0E}" destId="{095FDEAD-1EC0-433F-9C06-61E18D459BE1}" srcOrd="1" destOrd="0" parTransId="{861FE99D-319A-45A0-B2CC-D6D77A53C531}" sibTransId="{17F9C215-77CD-4B0D-91F0-76C6B53F2154}"/>
    <dgm:cxn modelId="{B60C670C-7508-4098-A033-7D409EAC2E21}" srcId="{98F6A667-D0D2-455A-92A0-202E86F1DC0E}" destId="{7A8BEF18-BE09-4F54-850E-014A3D82FB50}" srcOrd="0" destOrd="0" parTransId="{2DA972FA-254D-45B1-87C5-651798E37CB8}" sibTransId="{AB56DD1E-B34E-4185-BA0A-0BCCC38BF8D5}"/>
    <dgm:cxn modelId="{3A020646-9FBF-4CCA-B4B8-0F78FCE80790}" type="presOf" srcId="{B84B3225-93A1-4DDC-9B87-C395C8469A1F}" destId="{EEB6D3CC-A278-47FF-9A3A-A805E9461396}" srcOrd="0" destOrd="0" presId="urn:microsoft.com/office/officeart/2005/8/layout/hList7"/>
    <dgm:cxn modelId="{AED3C84F-F6AB-47B5-972C-BE8C0D2A1FD3}" type="presOf" srcId="{EC297C69-9A1E-41A7-9BC9-967CFB38094A}" destId="{E48798C0-8A92-4D78-871C-3C6FF274EB32}" srcOrd="0" destOrd="0" presId="urn:microsoft.com/office/officeart/2005/8/layout/hList7"/>
    <dgm:cxn modelId="{1AC5D4B5-190F-488A-B71E-7DB7A520EE0D}" type="presOf" srcId="{EACA7F54-B4B2-428A-B4A5-9423594ABB92}" destId="{E48798C0-8A92-4D78-871C-3C6FF274EB32}" srcOrd="0" destOrd="2" presId="urn:microsoft.com/office/officeart/2005/8/layout/hList7"/>
    <dgm:cxn modelId="{06FCB906-C778-4894-B8E5-949931F447EA}" type="presOf" srcId="{7A8BEF18-BE09-4F54-850E-014A3D82FB50}" destId="{FC26770A-B476-4FE5-AFE1-FBDCA7DFAFF3}" srcOrd="0" destOrd="1" presId="urn:microsoft.com/office/officeart/2005/8/layout/hList7"/>
    <dgm:cxn modelId="{DC3DC236-4FB0-4CAE-A9A8-CE7DC605A9D4}" type="presOf" srcId="{98F6A667-D0D2-455A-92A0-202E86F1DC0E}" destId="{FC26770A-B476-4FE5-AFE1-FBDCA7DFAFF3}" srcOrd="0" destOrd="0" presId="urn:microsoft.com/office/officeart/2005/8/layout/hList7"/>
    <dgm:cxn modelId="{11FCD522-3913-4AE1-B33D-6E0A6EDA7E93}" type="presParOf" srcId="{596DB7FB-7D2A-4DDA-9278-BA3B49925FB5}" destId="{A04F8424-AE85-4B6A-8A21-457894DC2FC9}" srcOrd="0" destOrd="0" presId="urn:microsoft.com/office/officeart/2005/8/layout/hList7"/>
    <dgm:cxn modelId="{59813779-C060-4DCF-B678-F53B762A3697}" type="presParOf" srcId="{596DB7FB-7D2A-4DDA-9278-BA3B49925FB5}" destId="{D7F25D2E-A37D-40D0-91C1-BEBAB5CBD3B1}" srcOrd="1" destOrd="0" presId="urn:microsoft.com/office/officeart/2005/8/layout/hList7"/>
    <dgm:cxn modelId="{B63720E7-6966-4126-91D6-AF5E78D4F4E0}" type="presParOf" srcId="{D7F25D2E-A37D-40D0-91C1-BEBAB5CBD3B1}" destId="{1887B1B1-1E70-4699-B9B9-2C6481CA45F2}" srcOrd="0" destOrd="0" presId="urn:microsoft.com/office/officeart/2005/8/layout/hList7"/>
    <dgm:cxn modelId="{753F5BE9-ED59-4990-A7F5-EC26EEC8E51D}" type="presParOf" srcId="{1887B1B1-1E70-4699-B9B9-2C6481CA45F2}" destId="{FC26770A-B476-4FE5-AFE1-FBDCA7DFAFF3}" srcOrd="0" destOrd="0" presId="urn:microsoft.com/office/officeart/2005/8/layout/hList7"/>
    <dgm:cxn modelId="{9DACEF5D-9A39-485B-A411-9626D84A3FB2}" type="presParOf" srcId="{1887B1B1-1E70-4699-B9B9-2C6481CA45F2}" destId="{2DD9324A-9F87-4152-96BD-F7982A348DAE}" srcOrd="1" destOrd="0" presId="urn:microsoft.com/office/officeart/2005/8/layout/hList7"/>
    <dgm:cxn modelId="{C994E7F0-46BC-48EE-B5A0-B0452D6A30FD}" type="presParOf" srcId="{1887B1B1-1E70-4699-B9B9-2C6481CA45F2}" destId="{74EAC734-4736-463B-BD9C-C40C1E8B8601}" srcOrd="2" destOrd="0" presId="urn:microsoft.com/office/officeart/2005/8/layout/hList7"/>
    <dgm:cxn modelId="{765936D2-AD51-45BF-8F26-3BE46E28B9B5}" type="presParOf" srcId="{1887B1B1-1E70-4699-B9B9-2C6481CA45F2}" destId="{323FA81D-1EE1-4C5C-A01D-B6AC716CEEE5}" srcOrd="3" destOrd="0" presId="urn:microsoft.com/office/officeart/2005/8/layout/hList7"/>
    <dgm:cxn modelId="{BB46498C-37FA-4839-9E8A-5177B5040BCA}" type="presParOf" srcId="{D7F25D2E-A37D-40D0-91C1-BEBAB5CBD3B1}" destId="{EEB6D3CC-A278-47FF-9A3A-A805E9461396}" srcOrd="1" destOrd="0" presId="urn:microsoft.com/office/officeart/2005/8/layout/hList7"/>
    <dgm:cxn modelId="{52D909BA-A0CC-4EC2-B7A4-95729C195BFF}" type="presParOf" srcId="{D7F25D2E-A37D-40D0-91C1-BEBAB5CBD3B1}" destId="{0607439A-E43E-4222-883B-A5F62276373A}" srcOrd="2" destOrd="0" presId="urn:microsoft.com/office/officeart/2005/8/layout/hList7"/>
    <dgm:cxn modelId="{13DC6523-FC7B-42BB-8813-5E5FB6BBAB7D}" type="presParOf" srcId="{0607439A-E43E-4222-883B-A5F62276373A}" destId="{E48798C0-8A92-4D78-871C-3C6FF274EB32}" srcOrd="0" destOrd="0" presId="urn:microsoft.com/office/officeart/2005/8/layout/hList7"/>
    <dgm:cxn modelId="{41A0C038-DBC8-437E-ADC6-2EE5C708B086}" type="presParOf" srcId="{0607439A-E43E-4222-883B-A5F62276373A}" destId="{B2AB4BEC-F1B0-4B86-822E-FFED1D1E6B23}" srcOrd="1" destOrd="0" presId="urn:microsoft.com/office/officeart/2005/8/layout/hList7"/>
    <dgm:cxn modelId="{562088C3-C4A5-481F-BB2E-48E742D12991}" type="presParOf" srcId="{0607439A-E43E-4222-883B-A5F62276373A}" destId="{345A0318-184A-4C75-92B1-41C8A4172D11}" srcOrd="2" destOrd="0" presId="urn:microsoft.com/office/officeart/2005/8/layout/hList7"/>
    <dgm:cxn modelId="{B8150D14-8AEC-4784-B809-2292CFB4C725}" type="presParOf" srcId="{0607439A-E43E-4222-883B-A5F62276373A}" destId="{52AA5753-E14D-4657-B927-BF0377075E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CA9912-9C8B-41F8-BFC3-5DBE2B7EC431}" type="doc">
      <dgm:prSet loTypeId="urn:microsoft.com/office/officeart/2009/3/layout/PhasedProcess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F3A0C1D-7A2A-4D90-9CF9-C56ABEE5383C}">
      <dgm:prSet custT="1"/>
      <dgm:spPr/>
      <dgm:t>
        <a:bodyPr/>
        <a:lstStyle/>
        <a:p>
          <a:pPr rtl="0"/>
          <a:r>
            <a:rPr lang="en-US" sz="1200" b="1" dirty="0" smtClean="0"/>
            <a:t>Step 1: Initiation</a:t>
          </a:r>
          <a:endParaRPr lang="en-IN" sz="1200" dirty="0"/>
        </a:p>
      </dgm:t>
    </dgm:pt>
    <dgm:pt modelId="{7A6CE842-D5A0-4204-95CB-ED187906C8DB}" type="parTrans" cxnId="{4C6D906B-5789-4C4D-A0EB-08BE3C40516E}">
      <dgm:prSet/>
      <dgm:spPr/>
      <dgm:t>
        <a:bodyPr/>
        <a:lstStyle/>
        <a:p>
          <a:endParaRPr lang="en-US"/>
        </a:p>
      </dgm:t>
    </dgm:pt>
    <dgm:pt modelId="{E1C5F4C7-E2A9-41DA-AECF-E0A589ED51BA}" type="sibTrans" cxnId="{4C6D906B-5789-4C4D-A0EB-08BE3C40516E}">
      <dgm:prSet/>
      <dgm:spPr/>
      <dgm:t>
        <a:bodyPr/>
        <a:lstStyle/>
        <a:p>
          <a:endParaRPr lang="en-US"/>
        </a:p>
      </dgm:t>
    </dgm:pt>
    <dgm:pt modelId="{C1F17B33-981E-40F3-A8DB-35729868D755}">
      <dgm:prSet custT="1"/>
      <dgm:spPr/>
      <dgm:t>
        <a:bodyPr/>
        <a:lstStyle/>
        <a:p>
          <a:pPr rtl="0"/>
          <a:r>
            <a:rPr lang="en-US" sz="1200" dirty="0" smtClean="0"/>
            <a:t>Establish a selection committee.</a:t>
          </a:r>
          <a:endParaRPr lang="en-IN" sz="1200" dirty="0"/>
        </a:p>
      </dgm:t>
    </dgm:pt>
    <dgm:pt modelId="{957609EB-A35C-439D-8F32-298412660F5B}" type="parTrans" cxnId="{59A63783-5244-4792-A93E-A776FC279145}">
      <dgm:prSet/>
      <dgm:spPr/>
      <dgm:t>
        <a:bodyPr/>
        <a:lstStyle/>
        <a:p>
          <a:endParaRPr lang="en-US"/>
        </a:p>
      </dgm:t>
    </dgm:pt>
    <dgm:pt modelId="{ED507713-F12F-4C6F-8764-EB14F479BB83}" type="sibTrans" cxnId="{59A63783-5244-4792-A93E-A776FC279145}">
      <dgm:prSet/>
      <dgm:spPr/>
      <dgm:t>
        <a:bodyPr/>
        <a:lstStyle/>
        <a:p>
          <a:endParaRPr lang="en-US"/>
        </a:p>
      </dgm:t>
    </dgm:pt>
    <dgm:pt modelId="{BAB7CA0B-DC48-4A69-84A2-065CF67CAB86}">
      <dgm:prSet custT="1"/>
      <dgm:spPr/>
      <dgm:t>
        <a:bodyPr/>
        <a:lstStyle/>
        <a:p>
          <a:pPr rtl="0"/>
          <a:r>
            <a:rPr lang="en-US" sz="1200" dirty="0" smtClean="0"/>
            <a:t>Define clear and detailed requirements.</a:t>
          </a:r>
          <a:endParaRPr lang="en-IN" sz="1200" dirty="0"/>
        </a:p>
      </dgm:t>
    </dgm:pt>
    <dgm:pt modelId="{A5D2145A-FF64-47F7-B91B-DE0C297C11A9}" type="parTrans" cxnId="{C6CF2D1E-5282-4868-B64F-13A45BE2BF08}">
      <dgm:prSet/>
      <dgm:spPr/>
      <dgm:t>
        <a:bodyPr/>
        <a:lstStyle/>
        <a:p>
          <a:endParaRPr lang="en-US"/>
        </a:p>
      </dgm:t>
    </dgm:pt>
    <dgm:pt modelId="{1D9FEEFC-EE32-47F0-AB10-B578EC023361}" type="sibTrans" cxnId="{C6CF2D1E-5282-4868-B64F-13A45BE2BF08}">
      <dgm:prSet/>
      <dgm:spPr/>
      <dgm:t>
        <a:bodyPr/>
        <a:lstStyle/>
        <a:p>
          <a:endParaRPr lang="en-US"/>
        </a:p>
      </dgm:t>
    </dgm:pt>
    <dgm:pt modelId="{EA920253-8172-4CFC-8DE2-E81F432EF55F}">
      <dgm:prSet custT="1"/>
      <dgm:spPr/>
      <dgm:t>
        <a:bodyPr/>
        <a:lstStyle/>
        <a:p>
          <a:pPr rtl="0"/>
          <a:r>
            <a:rPr lang="en-US" sz="1200" b="1" smtClean="0"/>
            <a:t>Step 2: Vendor Selection Process</a:t>
          </a:r>
          <a:endParaRPr lang="en-IN" sz="1200"/>
        </a:p>
      </dgm:t>
    </dgm:pt>
    <dgm:pt modelId="{2FF82933-7664-49D4-82D7-6D69CB6B44A9}" type="parTrans" cxnId="{092DDA88-FD4A-498E-8D45-8B257D7CE48B}">
      <dgm:prSet/>
      <dgm:spPr/>
      <dgm:t>
        <a:bodyPr/>
        <a:lstStyle/>
        <a:p>
          <a:endParaRPr lang="en-US"/>
        </a:p>
      </dgm:t>
    </dgm:pt>
    <dgm:pt modelId="{0C308078-CF5E-45F3-9590-8EF012330EFB}" type="sibTrans" cxnId="{092DDA88-FD4A-498E-8D45-8B257D7CE48B}">
      <dgm:prSet/>
      <dgm:spPr/>
      <dgm:t>
        <a:bodyPr/>
        <a:lstStyle/>
        <a:p>
          <a:endParaRPr lang="en-US"/>
        </a:p>
      </dgm:t>
    </dgm:pt>
    <dgm:pt modelId="{45F7AC26-5DA8-4D5F-BF13-6CBCBC715D43}">
      <dgm:prSet custT="1"/>
      <dgm:spPr/>
      <dgm:t>
        <a:bodyPr/>
        <a:lstStyle/>
        <a:p>
          <a:pPr rtl="0"/>
          <a:r>
            <a:rPr lang="en-US" sz="1200" smtClean="0"/>
            <a:t>Issue RFP.</a:t>
          </a:r>
          <a:endParaRPr lang="en-IN" sz="1200"/>
        </a:p>
      </dgm:t>
    </dgm:pt>
    <dgm:pt modelId="{9B0161AD-0DBD-4EC4-A010-D81ACBA31A32}" type="parTrans" cxnId="{C71B192D-5EB9-435B-BCCB-0E26572254E2}">
      <dgm:prSet/>
      <dgm:spPr/>
      <dgm:t>
        <a:bodyPr/>
        <a:lstStyle/>
        <a:p>
          <a:endParaRPr lang="en-US"/>
        </a:p>
      </dgm:t>
    </dgm:pt>
    <dgm:pt modelId="{76CA4EAF-ABBD-4088-A2BA-84BC3211104F}" type="sibTrans" cxnId="{C71B192D-5EB9-435B-BCCB-0E26572254E2}">
      <dgm:prSet/>
      <dgm:spPr/>
      <dgm:t>
        <a:bodyPr/>
        <a:lstStyle/>
        <a:p>
          <a:endParaRPr lang="en-US"/>
        </a:p>
      </dgm:t>
    </dgm:pt>
    <dgm:pt modelId="{A79AAD83-75D3-4F33-B187-C8219AC0FE3F}">
      <dgm:prSet custT="1"/>
      <dgm:spPr/>
      <dgm:t>
        <a:bodyPr/>
        <a:lstStyle/>
        <a:p>
          <a:pPr rtl="0"/>
          <a:r>
            <a:rPr lang="en-US" sz="1200" smtClean="0"/>
            <a:t>Host vendor demonstrations and conduct comparative reviews.</a:t>
          </a:r>
          <a:endParaRPr lang="en-IN" sz="1200"/>
        </a:p>
      </dgm:t>
    </dgm:pt>
    <dgm:pt modelId="{4DA95277-FCC0-42F8-A0EE-6526E030D9E6}" type="parTrans" cxnId="{44206966-4641-42A9-84F4-E049189FBF12}">
      <dgm:prSet/>
      <dgm:spPr/>
      <dgm:t>
        <a:bodyPr/>
        <a:lstStyle/>
        <a:p>
          <a:endParaRPr lang="en-US"/>
        </a:p>
      </dgm:t>
    </dgm:pt>
    <dgm:pt modelId="{98B8FED3-D740-4311-91AA-C1E442922DB5}" type="sibTrans" cxnId="{44206966-4641-42A9-84F4-E049189FBF12}">
      <dgm:prSet/>
      <dgm:spPr/>
      <dgm:t>
        <a:bodyPr/>
        <a:lstStyle/>
        <a:p>
          <a:endParaRPr lang="en-US"/>
        </a:p>
      </dgm:t>
    </dgm:pt>
    <dgm:pt modelId="{104AEA8D-94D5-4262-AB81-6F126F556015}">
      <dgm:prSet custT="1"/>
      <dgm:spPr/>
      <dgm:t>
        <a:bodyPr/>
        <a:lstStyle/>
        <a:p>
          <a:pPr rtl="0"/>
          <a:r>
            <a:rPr lang="en-US" sz="1200" b="1" smtClean="0"/>
            <a:t>Step 3: Implementation</a:t>
          </a:r>
          <a:endParaRPr lang="en-IN" sz="1200"/>
        </a:p>
      </dgm:t>
    </dgm:pt>
    <dgm:pt modelId="{33407282-E769-49B0-8B1C-57292147A765}" type="parTrans" cxnId="{F6ACE36A-054A-4C0E-AEAD-7CF947D94083}">
      <dgm:prSet/>
      <dgm:spPr/>
      <dgm:t>
        <a:bodyPr/>
        <a:lstStyle/>
        <a:p>
          <a:endParaRPr lang="en-US"/>
        </a:p>
      </dgm:t>
    </dgm:pt>
    <dgm:pt modelId="{08E481B0-8075-43E0-ADC1-4324281DB494}" type="sibTrans" cxnId="{F6ACE36A-054A-4C0E-AEAD-7CF947D94083}">
      <dgm:prSet/>
      <dgm:spPr/>
      <dgm:t>
        <a:bodyPr/>
        <a:lstStyle/>
        <a:p>
          <a:endParaRPr lang="en-US"/>
        </a:p>
      </dgm:t>
    </dgm:pt>
    <dgm:pt modelId="{9DE71BE5-1156-444F-9841-6A11D4C792EF}">
      <dgm:prSet custT="1"/>
      <dgm:spPr/>
      <dgm:t>
        <a:bodyPr/>
        <a:lstStyle/>
        <a:p>
          <a:pPr rtl="0"/>
          <a:r>
            <a:rPr lang="en-US" sz="1200" dirty="0" smtClean="0"/>
            <a:t>Select the optimal solution.</a:t>
          </a:r>
          <a:endParaRPr lang="en-IN" sz="1200" dirty="0"/>
        </a:p>
      </dgm:t>
    </dgm:pt>
    <dgm:pt modelId="{0961334D-3639-48BF-AA12-2B615EF1F77E}" type="parTrans" cxnId="{CD67186E-91EB-47BF-A2BF-8FA2A2759C82}">
      <dgm:prSet/>
      <dgm:spPr/>
      <dgm:t>
        <a:bodyPr/>
        <a:lstStyle/>
        <a:p>
          <a:endParaRPr lang="en-US"/>
        </a:p>
      </dgm:t>
    </dgm:pt>
    <dgm:pt modelId="{48237976-A0FC-431F-82A6-FBC07A647A3E}" type="sibTrans" cxnId="{CD67186E-91EB-47BF-A2BF-8FA2A2759C82}">
      <dgm:prSet/>
      <dgm:spPr/>
      <dgm:t>
        <a:bodyPr/>
        <a:lstStyle/>
        <a:p>
          <a:endParaRPr lang="en-US"/>
        </a:p>
      </dgm:t>
    </dgm:pt>
    <dgm:pt modelId="{2A706836-1149-4867-BE55-6F7DC124EFEA}">
      <dgm:prSet custT="1"/>
      <dgm:spPr/>
      <dgm:t>
        <a:bodyPr/>
        <a:lstStyle/>
        <a:p>
          <a:pPr rtl="0"/>
          <a:r>
            <a:rPr lang="en-US" sz="1200" smtClean="0"/>
            <a:t>Conduct thorough prototyping and testing.</a:t>
          </a:r>
          <a:endParaRPr lang="en-IN" sz="1200"/>
        </a:p>
      </dgm:t>
    </dgm:pt>
    <dgm:pt modelId="{83A1856F-915C-4892-9F0A-D07222637212}" type="parTrans" cxnId="{BCD50D70-396E-4307-9E9C-609A18E5106A}">
      <dgm:prSet/>
      <dgm:spPr/>
      <dgm:t>
        <a:bodyPr/>
        <a:lstStyle/>
        <a:p>
          <a:endParaRPr lang="en-US"/>
        </a:p>
      </dgm:t>
    </dgm:pt>
    <dgm:pt modelId="{43B30637-3F60-46CB-BADD-03AB9D279834}" type="sibTrans" cxnId="{BCD50D70-396E-4307-9E9C-609A18E5106A}">
      <dgm:prSet/>
      <dgm:spPr/>
      <dgm:t>
        <a:bodyPr/>
        <a:lstStyle/>
        <a:p>
          <a:endParaRPr lang="en-US"/>
        </a:p>
      </dgm:t>
    </dgm:pt>
    <dgm:pt modelId="{C3E3F29D-6704-446A-9EA8-ECFE0BB887CD}">
      <dgm:prSet custT="1"/>
      <dgm:spPr/>
      <dgm:t>
        <a:bodyPr/>
        <a:lstStyle/>
        <a:p>
          <a:pPr rtl="0"/>
          <a:r>
            <a:rPr lang="en-US" sz="1200" smtClean="0"/>
            <a:t>Train end users and technical staff.</a:t>
          </a:r>
          <a:endParaRPr lang="en-IN" sz="1200"/>
        </a:p>
      </dgm:t>
    </dgm:pt>
    <dgm:pt modelId="{84449167-C81A-40C8-A735-04842CF67EDB}" type="parTrans" cxnId="{559019D0-17DD-44D2-A163-80A4B88D74A3}">
      <dgm:prSet/>
      <dgm:spPr/>
      <dgm:t>
        <a:bodyPr/>
        <a:lstStyle/>
        <a:p>
          <a:endParaRPr lang="en-US"/>
        </a:p>
      </dgm:t>
    </dgm:pt>
    <dgm:pt modelId="{4044CC15-30CF-4AD2-93C6-076BEFD5DD90}" type="sibTrans" cxnId="{559019D0-17DD-44D2-A163-80A4B88D74A3}">
      <dgm:prSet/>
      <dgm:spPr/>
      <dgm:t>
        <a:bodyPr/>
        <a:lstStyle/>
        <a:p>
          <a:endParaRPr lang="en-US"/>
        </a:p>
      </dgm:t>
    </dgm:pt>
    <dgm:pt modelId="{E733AD05-D2E5-4AD6-B841-70317768ABD5}">
      <dgm:prSet custT="1"/>
      <dgm:spPr/>
    </dgm:pt>
    <dgm:pt modelId="{0892F7D3-DE2F-41CE-B296-7B05E3994876}" type="parTrans" cxnId="{B40C56C1-0BEC-40F9-982A-C98B1641D636}">
      <dgm:prSet/>
      <dgm:spPr/>
      <dgm:t>
        <a:bodyPr/>
        <a:lstStyle/>
        <a:p>
          <a:endParaRPr lang="en-US"/>
        </a:p>
      </dgm:t>
    </dgm:pt>
    <dgm:pt modelId="{C46CFD9A-1EBB-4724-8BBE-B6FA87F3A46F}" type="sibTrans" cxnId="{B40C56C1-0BEC-40F9-982A-C98B1641D636}">
      <dgm:prSet/>
      <dgm:spPr/>
      <dgm:t>
        <a:bodyPr/>
        <a:lstStyle/>
        <a:p>
          <a:endParaRPr lang="en-US"/>
        </a:p>
      </dgm:t>
    </dgm:pt>
    <dgm:pt modelId="{FEC7D87C-6873-4DBF-9E07-5CB206FC5E8B}">
      <dgm:prSet custT="1"/>
      <dgm:spPr/>
    </dgm:pt>
    <dgm:pt modelId="{A1CF905B-45F5-46F8-8EA1-B15432A98AF9}" type="parTrans" cxnId="{86572DE8-A68F-4B74-A571-8D9481E268D6}">
      <dgm:prSet/>
      <dgm:spPr/>
      <dgm:t>
        <a:bodyPr/>
        <a:lstStyle/>
        <a:p>
          <a:endParaRPr lang="en-US"/>
        </a:p>
      </dgm:t>
    </dgm:pt>
    <dgm:pt modelId="{6BC34220-E176-4B3C-8A5B-A8984D638648}" type="sibTrans" cxnId="{86572DE8-A68F-4B74-A571-8D9481E268D6}">
      <dgm:prSet/>
      <dgm:spPr/>
      <dgm:t>
        <a:bodyPr/>
        <a:lstStyle/>
        <a:p>
          <a:endParaRPr lang="en-US"/>
        </a:p>
      </dgm:t>
    </dgm:pt>
    <dgm:pt modelId="{CAA320ED-B099-4F79-ADF2-A41DFC021AFB}">
      <dgm:prSet custT="1"/>
      <dgm:spPr/>
    </dgm:pt>
    <dgm:pt modelId="{5614BE97-8A58-4349-AF7C-32F05C8537DD}" type="parTrans" cxnId="{B905DF9E-8C42-4F27-8861-2AD2DB7AD8DE}">
      <dgm:prSet/>
      <dgm:spPr/>
      <dgm:t>
        <a:bodyPr/>
        <a:lstStyle/>
        <a:p>
          <a:endParaRPr lang="en-US"/>
        </a:p>
      </dgm:t>
    </dgm:pt>
    <dgm:pt modelId="{89053D6C-E019-45EF-B122-8D075267FE40}" type="sibTrans" cxnId="{B905DF9E-8C42-4F27-8861-2AD2DB7AD8DE}">
      <dgm:prSet/>
      <dgm:spPr/>
      <dgm:t>
        <a:bodyPr/>
        <a:lstStyle/>
        <a:p>
          <a:endParaRPr lang="en-US"/>
        </a:p>
      </dgm:t>
    </dgm:pt>
    <dgm:pt modelId="{AB0E646F-E93E-44B1-A3F6-2EA104A3DA1A}" type="pres">
      <dgm:prSet presAssocID="{90CA9912-9C8B-41F8-BFC3-5DBE2B7EC431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48CF54E5-1754-43BC-8790-CB9C88B22B26}" type="pres">
      <dgm:prSet presAssocID="{90CA9912-9C8B-41F8-BFC3-5DBE2B7EC431}" presName="arc1" presStyleLbl="node1" presStyleIdx="0" presStyleCnt="4"/>
      <dgm:spPr/>
    </dgm:pt>
    <dgm:pt modelId="{44F713FE-39E6-4597-8558-742689B3B3D5}" type="pres">
      <dgm:prSet presAssocID="{90CA9912-9C8B-41F8-BFC3-5DBE2B7EC431}" presName="arc3" presStyleLbl="node1" presStyleIdx="1" presStyleCnt="4"/>
      <dgm:spPr/>
    </dgm:pt>
    <dgm:pt modelId="{BC6DD3EF-7F90-43F9-BB67-4CBF001BC4F1}" type="pres">
      <dgm:prSet presAssocID="{90CA9912-9C8B-41F8-BFC3-5DBE2B7EC431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39D90186-B4EE-4EDD-8D21-F4EA9A5541C3}" type="pres">
      <dgm:prSet presAssocID="{90CA9912-9C8B-41F8-BFC3-5DBE2B7EC431}" presName="arc2" presStyleLbl="node1" presStyleIdx="2" presStyleCnt="4"/>
      <dgm:spPr/>
    </dgm:pt>
    <dgm:pt modelId="{39DD8A79-7F30-4C9C-939D-E70BF0436AC8}" type="pres">
      <dgm:prSet presAssocID="{90CA9912-9C8B-41F8-BFC3-5DBE2B7EC431}" presName="arc4" presStyleLbl="node1" presStyleIdx="3" presStyleCnt="4"/>
      <dgm:spPr/>
    </dgm:pt>
    <dgm:pt modelId="{88DBB4FB-A31A-46A7-9D45-47AF889C2602}" type="pres">
      <dgm:prSet presAssocID="{90CA9912-9C8B-41F8-BFC3-5DBE2B7EC431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2BC8580-2101-4BD0-BE04-ACF9743BE0BA}" type="pres">
      <dgm:prSet presAssocID="{90CA9912-9C8B-41F8-BFC3-5DBE2B7EC431}" presName="middleComposite" presStyleCnt="0"/>
      <dgm:spPr/>
    </dgm:pt>
    <dgm:pt modelId="{54D48228-8639-49C4-B642-DE7570D1D10E}" type="pres">
      <dgm:prSet presAssocID="{45F7AC26-5DA8-4D5F-BF13-6CBCBC715D43}" presName="circ1" presStyleLbl="vennNode1" presStyleIdx="0" presStyleCnt="7"/>
      <dgm:spPr/>
    </dgm:pt>
    <dgm:pt modelId="{72B539C3-04BB-4C41-8AB3-6CF446307216}" type="pres">
      <dgm:prSet presAssocID="{45F7AC26-5DA8-4D5F-BF13-6CBCBC715D43}" presName="circ1Tx" presStyleLbl="revTx" presStyleIdx="1" presStyleCnt="3">
        <dgm:presLayoutVars>
          <dgm:chMax val="0"/>
          <dgm:chPref val="0"/>
        </dgm:presLayoutVars>
      </dgm:prSet>
      <dgm:spPr/>
    </dgm:pt>
    <dgm:pt modelId="{58F32677-A961-453D-A8EC-37304598ABD3}" type="pres">
      <dgm:prSet presAssocID="{A79AAD83-75D3-4F33-B187-C8219AC0FE3F}" presName="circ2" presStyleLbl="vennNode1" presStyleIdx="1" presStyleCnt="7"/>
      <dgm:spPr/>
    </dgm:pt>
    <dgm:pt modelId="{AE2131F9-EA81-40AD-8EA0-4197E3D66B89}" type="pres">
      <dgm:prSet presAssocID="{A79AAD83-75D3-4F33-B187-C8219AC0FE3F}" presName="circ2Tx" presStyleLbl="revTx" presStyleIdx="1" presStyleCnt="3">
        <dgm:presLayoutVars>
          <dgm:chMax val="0"/>
          <dgm:chPref val="0"/>
        </dgm:presLayoutVars>
      </dgm:prSet>
      <dgm:spPr/>
    </dgm:pt>
    <dgm:pt modelId="{15962459-B251-46E7-81D6-782CF68D08A9}" type="pres">
      <dgm:prSet presAssocID="{90CA9912-9C8B-41F8-BFC3-5DBE2B7EC431}" presName="leftComposite" presStyleCnt="0"/>
      <dgm:spPr/>
    </dgm:pt>
    <dgm:pt modelId="{AEFA7E5C-1ECE-4F35-89EB-64D385571B1B}" type="pres">
      <dgm:prSet presAssocID="{C1F17B33-981E-40F3-A8DB-35729868D755}" presName="childText1_1" presStyleLbl="vennNode1" presStyleIdx="2" presStyleCnt="7">
        <dgm:presLayoutVars>
          <dgm:chMax val="0"/>
          <dgm:chPref val="0"/>
        </dgm:presLayoutVars>
      </dgm:prSet>
      <dgm:spPr/>
    </dgm:pt>
    <dgm:pt modelId="{8238F658-8707-46F6-AC9B-8E4A4B35E76C}" type="pres">
      <dgm:prSet presAssocID="{C1F17B33-981E-40F3-A8DB-35729868D755}" presName="ellipse1" presStyleLbl="vennNode1" presStyleIdx="3" presStyleCnt="7"/>
      <dgm:spPr/>
    </dgm:pt>
    <dgm:pt modelId="{907728E2-3F06-46EE-AB64-032F22F9B04C}" type="pres">
      <dgm:prSet presAssocID="{C1F17B33-981E-40F3-A8DB-35729868D755}" presName="ellipse2" presStyleLbl="vennNode1" presStyleIdx="4" presStyleCnt="7"/>
      <dgm:spPr/>
    </dgm:pt>
    <dgm:pt modelId="{5BF49ABD-89D5-4083-A1A1-C761FA83479A}" type="pres">
      <dgm:prSet presAssocID="{BAB7CA0B-DC48-4A69-84A2-065CF67CAB86}" presName="childText1_2" presStyleLbl="vennNode1" presStyleIdx="5" presStyleCnt="7">
        <dgm:presLayoutVars>
          <dgm:chMax val="0"/>
          <dgm:chPref val="0"/>
        </dgm:presLayoutVars>
      </dgm:prSet>
      <dgm:spPr/>
    </dgm:pt>
    <dgm:pt modelId="{D34825C4-4F40-48F3-8CB4-F56601AF1275}" type="pres">
      <dgm:prSet presAssocID="{BAB7CA0B-DC48-4A69-84A2-065CF67CAB86}" presName="ellipse3" presStyleLbl="vennNode1" presStyleIdx="6" presStyleCnt="7"/>
      <dgm:spPr/>
    </dgm:pt>
    <dgm:pt modelId="{7D1D1ECF-03AC-4CD8-8F32-C8B8685C3AF5}" type="pres">
      <dgm:prSet presAssocID="{90CA9912-9C8B-41F8-BFC3-5DBE2B7EC431}" presName="rightChild" presStyleLbl="node2" presStyleIdx="0" presStyleCnt="1">
        <dgm:presLayoutVars>
          <dgm:chMax val="0"/>
          <dgm:chPref val="0"/>
        </dgm:presLayoutVars>
      </dgm:prSet>
      <dgm:spPr/>
    </dgm:pt>
    <dgm:pt modelId="{E3448103-2CAF-4E4D-965F-DE7F5EA88024}" type="pres">
      <dgm:prSet presAssocID="{90CA9912-9C8B-41F8-BFC3-5DBE2B7EC431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F6ACE36A-054A-4C0E-AEAD-7CF947D94083}" srcId="{90CA9912-9C8B-41F8-BFC3-5DBE2B7EC431}" destId="{104AEA8D-94D5-4262-AB81-6F126F556015}" srcOrd="2" destOrd="0" parTransId="{33407282-E769-49B0-8B1C-57292147A765}" sibTransId="{08E481B0-8075-43E0-ADC1-4324281DB494}"/>
    <dgm:cxn modelId="{7E554DFE-E73D-427C-930A-DCC74706BD48}" type="presOf" srcId="{2A706836-1149-4867-BE55-6F7DC124EFEA}" destId="{7D1D1ECF-03AC-4CD8-8F32-C8B8685C3AF5}" srcOrd="0" destOrd="1" presId="urn:microsoft.com/office/officeart/2009/3/layout/PhasedProcess"/>
    <dgm:cxn modelId="{4AD0B1DC-2CCA-4A85-A35A-18CF1AAD40AF}" type="presOf" srcId="{EA920253-8172-4CFC-8DE2-E81F432EF55F}" destId="{BC6DD3EF-7F90-43F9-BB67-4CBF001BC4F1}" srcOrd="0" destOrd="0" presId="urn:microsoft.com/office/officeart/2009/3/layout/PhasedProcess"/>
    <dgm:cxn modelId="{F84C03B1-3A87-4EA2-8FDC-0182745C5D30}" type="presOf" srcId="{A79AAD83-75D3-4F33-B187-C8219AC0FE3F}" destId="{AE2131F9-EA81-40AD-8EA0-4197E3D66B89}" srcOrd="1" destOrd="0" presId="urn:microsoft.com/office/officeart/2009/3/layout/PhasedProcess"/>
    <dgm:cxn modelId="{4BC8C75D-355C-4295-84DC-86CF362FC081}" type="presOf" srcId="{9DE71BE5-1156-444F-9841-6A11D4C792EF}" destId="{7D1D1ECF-03AC-4CD8-8F32-C8B8685C3AF5}" srcOrd="0" destOrd="0" presId="urn:microsoft.com/office/officeart/2009/3/layout/PhasedProcess"/>
    <dgm:cxn modelId="{45B91C98-AE0F-429E-ADE4-E2B1A5971BC8}" type="presOf" srcId="{90CA9912-9C8B-41F8-BFC3-5DBE2B7EC431}" destId="{AB0E646F-E93E-44B1-A3F6-2EA104A3DA1A}" srcOrd="0" destOrd="0" presId="urn:microsoft.com/office/officeart/2009/3/layout/PhasedProcess"/>
    <dgm:cxn modelId="{26C3428E-635D-4259-9E59-A89886C0E0AB}" type="presOf" srcId="{104AEA8D-94D5-4262-AB81-6F126F556015}" destId="{88DBB4FB-A31A-46A7-9D45-47AF889C2602}" srcOrd="0" destOrd="0" presId="urn:microsoft.com/office/officeart/2009/3/layout/PhasedProcess"/>
    <dgm:cxn modelId="{86572DE8-A68F-4B74-A571-8D9481E268D6}" srcId="{E733AD05-D2E5-4AD6-B841-70317768ABD5}" destId="{FEC7D87C-6873-4DBF-9E07-5CB206FC5E8B}" srcOrd="0" destOrd="0" parTransId="{A1CF905B-45F5-46F8-8EA1-B15432A98AF9}" sibTransId="{6BC34220-E176-4B3C-8A5B-A8984D638648}"/>
    <dgm:cxn modelId="{BCD50D70-396E-4307-9E9C-609A18E5106A}" srcId="{104AEA8D-94D5-4262-AB81-6F126F556015}" destId="{2A706836-1149-4867-BE55-6F7DC124EFEA}" srcOrd="1" destOrd="0" parTransId="{83A1856F-915C-4892-9F0A-D07222637212}" sibTransId="{43B30637-3F60-46CB-BADD-03AB9D279834}"/>
    <dgm:cxn modelId="{8748872C-25C1-4251-A08A-B0D01075CD66}" type="presOf" srcId="{C3E3F29D-6704-446A-9EA8-ECFE0BB887CD}" destId="{7D1D1ECF-03AC-4CD8-8F32-C8B8685C3AF5}" srcOrd="0" destOrd="2" presId="urn:microsoft.com/office/officeart/2009/3/layout/PhasedProcess"/>
    <dgm:cxn modelId="{BE304A7A-D5CE-4B59-A935-C6D022197A0C}" type="presOf" srcId="{FF3A0C1D-7A2A-4D90-9CF9-C56ABEE5383C}" destId="{E3448103-2CAF-4E4D-965F-DE7F5EA88024}" srcOrd="0" destOrd="0" presId="urn:microsoft.com/office/officeart/2009/3/layout/PhasedProcess"/>
    <dgm:cxn modelId="{17E22C36-ED1F-41C1-9C0E-DB437DB1E478}" type="presOf" srcId="{45F7AC26-5DA8-4D5F-BF13-6CBCBC715D43}" destId="{72B539C3-04BB-4C41-8AB3-6CF446307216}" srcOrd="1" destOrd="0" presId="urn:microsoft.com/office/officeart/2009/3/layout/PhasedProcess"/>
    <dgm:cxn modelId="{59A63783-5244-4792-A93E-A776FC279145}" srcId="{FF3A0C1D-7A2A-4D90-9CF9-C56ABEE5383C}" destId="{C1F17B33-981E-40F3-A8DB-35729868D755}" srcOrd="0" destOrd="0" parTransId="{957609EB-A35C-439D-8F32-298412660F5B}" sibTransId="{ED507713-F12F-4C6F-8764-EB14F479BB83}"/>
    <dgm:cxn modelId="{FA5D292F-D2AD-47F0-B222-E312E43749D5}" type="presOf" srcId="{BAB7CA0B-DC48-4A69-84A2-065CF67CAB86}" destId="{5BF49ABD-89D5-4083-A1A1-C761FA83479A}" srcOrd="0" destOrd="0" presId="urn:microsoft.com/office/officeart/2009/3/layout/PhasedProcess"/>
    <dgm:cxn modelId="{CD67186E-91EB-47BF-A2BF-8FA2A2759C82}" srcId="{104AEA8D-94D5-4262-AB81-6F126F556015}" destId="{9DE71BE5-1156-444F-9841-6A11D4C792EF}" srcOrd="0" destOrd="0" parTransId="{0961334D-3639-48BF-AA12-2B615EF1F77E}" sibTransId="{48237976-A0FC-431F-82A6-FBC07A647A3E}"/>
    <dgm:cxn modelId="{F4D14AB1-8D87-464A-8498-5F8D06588749}" type="presOf" srcId="{A79AAD83-75D3-4F33-B187-C8219AC0FE3F}" destId="{58F32677-A961-453D-A8EC-37304598ABD3}" srcOrd="0" destOrd="0" presId="urn:microsoft.com/office/officeart/2009/3/layout/PhasedProcess"/>
    <dgm:cxn modelId="{092DDA88-FD4A-498E-8D45-8B257D7CE48B}" srcId="{90CA9912-9C8B-41F8-BFC3-5DBE2B7EC431}" destId="{EA920253-8172-4CFC-8DE2-E81F432EF55F}" srcOrd="1" destOrd="0" parTransId="{2FF82933-7664-49D4-82D7-6D69CB6B44A9}" sibTransId="{0C308078-CF5E-45F3-9590-8EF012330EFB}"/>
    <dgm:cxn modelId="{C6CF2D1E-5282-4868-B64F-13A45BE2BF08}" srcId="{FF3A0C1D-7A2A-4D90-9CF9-C56ABEE5383C}" destId="{BAB7CA0B-DC48-4A69-84A2-065CF67CAB86}" srcOrd="1" destOrd="0" parTransId="{A5D2145A-FF64-47F7-B91B-DE0C297C11A9}" sibTransId="{1D9FEEFC-EE32-47F0-AB10-B578EC023361}"/>
    <dgm:cxn modelId="{D22810F8-5F9F-4C04-81B6-3DA8CC81CC89}" type="presOf" srcId="{45F7AC26-5DA8-4D5F-BF13-6CBCBC715D43}" destId="{54D48228-8639-49C4-B642-DE7570D1D10E}" srcOrd="0" destOrd="0" presId="urn:microsoft.com/office/officeart/2009/3/layout/PhasedProcess"/>
    <dgm:cxn modelId="{44206966-4641-42A9-84F4-E049189FBF12}" srcId="{EA920253-8172-4CFC-8DE2-E81F432EF55F}" destId="{A79AAD83-75D3-4F33-B187-C8219AC0FE3F}" srcOrd="1" destOrd="0" parTransId="{4DA95277-FCC0-42F8-A0EE-6526E030D9E6}" sibTransId="{98B8FED3-D740-4311-91AA-C1E442922DB5}"/>
    <dgm:cxn modelId="{73AF840F-8CFB-4D43-8231-74E8734C2B4A}" type="presOf" srcId="{C1F17B33-981E-40F3-A8DB-35729868D755}" destId="{AEFA7E5C-1ECE-4F35-89EB-64D385571B1B}" srcOrd="0" destOrd="0" presId="urn:microsoft.com/office/officeart/2009/3/layout/PhasedProcess"/>
    <dgm:cxn modelId="{C71B192D-5EB9-435B-BCCB-0E26572254E2}" srcId="{EA920253-8172-4CFC-8DE2-E81F432EF55F}" destId="{45F7AC26-5DA8-4D5F-BF13-6CBCBC715D43}" srcOrd="0" destOrd="0" parTransId="{9B0161AD-0DBD-4EC4-A010-D81ACBA31A32}" sibTransId="{76CA4EAF-ABBD-4088-A2BA-84BC3211104F}"/>
    <dgm:cxn modelId="{B905DF9E-8C42-4F27-8861-2AD2DB7AD8DE}" srcId="{E733AD05-D2E5-4AD6-B841-70317768ABD5}" destId="{CAA320ED-B099-4F79-ADF2-A41DFC021AFB}" srcOrd="1" destOrd="0" parTransId="{5614BE97-8A58-4349-AF7C-32F05C8537DD}" sibTransId="{89053D6C-E019-45EF-B122-8D075267FE40}"/>
    <dgm:cxn modelId="{B40C56C1-0BEC-40F9-982A-C98B1641D636}" srcId="{90CA9912-9C8B-41F8-BFC3-5DBE2B7EC431}" destId="{E733AD05-D2E5-4AD6-B841-70317768ABD5}" srcOrd="3" destOrd="0" parTransId="{0892F7D3-DE2F-41CE-B296-7B05E3994876}" sibTransId="{C46CFD9A-1EBB-4724-8BBE-B6FA87F3A46F}"/>
    <dgm:cxn modelId="{559019D0-17DD-44D2-A163-80A4B88D74A3}" srcId="{104AEA8D-94D5-4262-AB81-6F126F556015}" destId="{C3E3F29D-6704-446A-9EA8-ECFE0BB887CD}" srcOrd="2" destOrd="0" parTransId="{84449167-C81A-40C8-A735-04842CF67EDB}" sibTransId="{4044CC15-30CF-4AD2-93C6-076BEFD5DD90}"/>
    <dgm:cxn modelId="{4C6D906B-5789-4C4D-A0EB-08BE3C40516E}" srcId="{90CA9912-9C8B-41F8-BFC3-5DBE2B7EC431}" destId="{FF3A0C1D-7A2A-4D90-9CF9-C56ABEE5383C}" srcOrd="0" destOrd="0" parTransId="{7A6CE842-D5A0-4204-95CB-ED187906C8DB}" sibTransId="{E1C5F4C7-E2A9-41DA-AECF-E0A589ED51BA}"/>
    <dgm:cxn modelId="{4CB1E67F-9903-4528-9FE9-1A41B13CAEB2}" type="presParOf" srcId="{AB0E646F-E93E-44B1-A3F6-2EA104A3DA1A}" destId="{48CF54E5-1754-43BC-8790-CB9C88B22B26}" srcOrd="0" destOrd="0" presId="urn:microsoft.com/office/officeart/2009/3/layout/PhasedProcess"/>
    <dgm:cxn modelId="{D11109E2-2F61-4F07-971A-F366F5C533B1}" type="presParOf" srcId="{AB0E646F-E93E-44B1-A3F6-2EA104A3DA1A}" destId="{44F713FE-39E6-4597-8558-742689B3B3D5}" srcOrd="1" destOrd="0" presId="urn:microsoft.com/office/officeart/2009/3/layout/PhasedProcess"/>
    <dgm:cxn modelId="{AF10FDB7-4E53-4164-97D4-B8B6DA79CAE0}" type="presParOf" srcId="{AB0E646F-E93E-44B1-A3F6-2EA104A3DA1A}" destId="{BC6DD3EF-7F90-43F9-BB67-4CBF001BC4F1}" srcOrd="2" destOrd="0" presId="urn:microsoft.com/office/officeart/2009/3/layout/PhasedProcess"/>
    <dgm:cxn modelId="{5AC0A00B-C683-4579-9375-15F69FD91898}" type="presParOf" srcId="{AB0E646F-E93E-44B1-A3F6-2EA104A3DA1A}" destId="{39D90186-B4EE-4EDD-8D21-F4EA9A5541C3}" srcOrd="3" destOrd="0" presId="urn:microsoft.com/office/officeart/2009/3/layout/PhasedProcess"/>
    <dgm:cxn modelId="{0BA3EF4C-A2C3-4F7B-90BA-8A52EC3238FD}" type="presParOf" srcId="{AB0E646F-E93E-44B1-A3F6-2EA104A3DA1A}" destId="{39DD8A79-7F30-4C9C-939D-E70BF0436AC8}" srcOrd="4" destOrd="0" presId="urn:microsoft.com/office/officeart/2009/3/layout/PhasedProcess"/>
    <dgm:cxn modelId="{C0AD45BC-9416-4ABF-A0D3-051411047068}" type="presParOf" srcId="{AB0E646F-E93E-44B1-A3F6-2EA104A3DA1A}" destId="{88DBB4FB-A31A-46A7-9D45-47AF889C2602}" srcOrd="5" destOrd="0" presId="urn:microsoft.com/office/officeart/2009/3/layout/PhasedProcess"/>
    <dgm:cxn modelId="{597EB6B5-5F95-4F28-ADAC-0A7B0934F100}" type="presParOf" srcId="{AB0E646F-E93E-44B1-A3F6-2EA104A3DA1A}" destId="{C2BC8580-2101-4BD0-BE04-ACF9743BE0BA}" srcOrd="6" destOrd="0" presId="urn:microsoft.com/office/officeart/2009/3/layout/PhasedProcess"/>
    <dgm:cxn modelId="{ADF510CC-2C15-48ED-9B9B-2B74C5673F17}" type="presParOf" srcId="{C2BC8580-2101-4BD0-BE04-ACF9743BE0BA}" destId="{54D48228-8639-49C4-B642-DE7570D1D10E}" srcOrd="0" destOrd="0" presId="urn:microsoft.com/office/officeart/2009/3/layout/PhasedProcess"/>
    <dgm:cxn modelId="{D4DEC77E-48B1-43A9-A089-94828A489317}" type="presParOf" srcId="{C2BC8580-2101-4BD0-BE04-ACF9743BE0BA}" destId="{72B539C3-04BB-4C41-8AB3-6CF446307216}" srcOrd="1" destOrd="0" presId="urn:microsoft.com/office/officeart/2009/3/layout/PhasedProcess"/>
    <dgm:cxn modelId="{D4FF8EC5-3CE9-4EEC-A4D5-0D83CBEB392E}" type="presParOf" srcId="{C2BC8580-2101-4BD0-BE04-ACF9743BE0BA}" destId="{58F32677-A961-453D-A8EC-37304598ABD3}" srcOrd="2" destOrd="0" presId="urn:microsoft.com/office/officeart/2009/3/layout/PhasedProcess"/>
    <dgm:cxn modelId="{69355959-3412-442E-9119-B0D3EFBE76D0}" type="presParOf" srcId="{C2BC8580-2101-4BD0-BE04-ACF9743BE0BA}" destId="{AE2131F9-EA81-40AD-8EA0-4197E3D66B89}" srcOrd="3" destOrd="0" presId="urn:microsoft.com/office/officeart/2009/3/layout/PhasedProcess"/>
    <dgm:cxn modelId="{34FAF1C4-F0D7-41CF-B4F4-4052D592C2F3}" type="presParOf" srcId="{AB0E646F-E93E-44B1-A3F6-2EA104A3DA1A}" destId="{15962459-B251-46E7-81D6-782CF68D08A9}" srcOrd="7" destOrd="0" presId="urn:microsoft.com/office/officeart/2009/3/layout/PhasedProcess"/>
    <dgm:cxn modelId="{E3401556-799F-4670-8192-FEE0FF8C0A25}" type="presParOf" srcId="{15962459-B251-46E7-81D6-782CF68D08A9}" destId="{AEFA7E5C-1ECE-4F35-89EB-64D385571B1B}" srcOrd="0" destOrd="0" presId="urn:microsoft.com/office/officeart/2009/3/layout/PhasedProcess"/>
    <dgm:cxn modelId="{FF0A8A4C-D831-41A5-BA8A-9ECE136CB3AE}" type="presParOf" srcId="{15962459-B251-46E7-81D6-782CF68D08A9}" destId="{8238F658-8707-46F6-AC9B-8E4A4B35E76C}" srcOrd="1" destOrd="0" presId="urn:microsoft.com/office/officeart/2009/3/layout/PhasedProcess"/>
    <dgm:cxn modelId="{8114E818-70E7-49FB-84B8-890335FD0A16}" type="presParOf" srcId="{15962459-B251-46E7-81D6-782CF68D08A9}" destId="{907728E2-3F06-46EE-AB64-032F22F9B04C}" srcOrd="2" destOrd="0" presId="urn:microsoft.com/office/officeart/2009/3/layout/PhasedProcess"/>
    <dgm:cxn modelId="{D8D84825-60CC-4A12-AC0E-50AED98FD511}" type="presParOf" srcId="{15962459-B251-46E7-81D6-782CF68D08A9}" destId="{5BF49ABD-89D5-4083-A1A1-C761FA83479A}" srcOrd="3" destOrd="0" presId="urn:microsoft.com/office/officeart/2009/3/layout/PhasedProcess"/>
    <dgm:cxn modelId="{D440FE6C-7EC7-43C2-9F19-B0DA6ACFFEBA}" type="presParOf" srcId="{15962459-B251-46E7-81D6-782CF68D08A9}" destId="{D34825C4-4F40-48F3-8CB4-F56601AF1275}" srcOrd="4" destOrd="0" presId="urn:microsoft.com/office/officeart/2009/3/layout/PhasedProcess"/>
    <dgm:cxn modelId="{5C3E7AA1-3AE3-48A6-9E2A-5B17FDC763D5}" type="presParOf" srcId="{AB0E646F-E93E-44B1-A3F6-2EA104A3DA1A}" destId="{7D1D1ECF-03AC-4CD8-8F32-C8B8685C3AF5}" srcOrd="8" destOrd="0" presId="urn:microsoft.com/office/officeart/2009/3/layout/PhasedProcess"/>
    <dgm:cxn modelId="{F8C35B35-8747-484A-A591-27B675E69BB6}" type="presParOf" srcId="{AB0E646F-E93E-44B1-A3F6-2EA104A3DA1A}" destId="{E3448103-2CAF-4E4D-965F-DE7F5EA88024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99C16E-EE77-4D0C-8565-78F857B12E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45CDF9-67C9-4182-A27B-FFBF1B13A7D9}">
      <dgm:prSet custT="1"/>
      <dgm:spPr/>
      <dgm:t>
        <a:bodyPr/>
        <a:lstStyle/>
        <a:p>
          <a:pPr rtl="0"/>
          <a:r>
            <a:rPr lang="en-US" sz="1800" b="1" smtClean="0"/>
            <a:t>User Familiarity:</a:t>
          </a:r>
          <a:r>
            <a:rPr lang="en-US" sz="1800" smtClean="0"/>
            <a:t> Existing solution has been in place for several years and is intuitive to current users.</a:t>
          </a:r>
          <a:endParaRPr lang="en-IN" sz="1800"/>
        </a:p>
      </dgm:t>
    </dgm:pt>
    <dgm:pt modelId="{630298D8-A374-4DCE-92F4-99CCE3D1A140}" type="parTrans" cxnId="{CA198C90-9BE0-4A19-9A15-44E86AD98E42}">
      <dgm:prSet/>
      <dgm:spPr/>
      <dgm:t>
        <a:bodyPr/>
        <a:lstStyle/>
        <a:p>
          <a:endParaRPr lang="en-US"/>
        </a:p>
      </dgm:t>
    </dgm:pt>
    <dgm:pt modelId="{808FDEF8-CE67-4928-8C59-5CB8BD6494C2}" type="sibTrans" cxnId="{CA198C90-9BE0-4A19-9A15-44E86AD98E42}">
      <dgm:prSet/>
      <dgm:spPr/>
      <dgm:t>
        <a:bodyPr/>
        <a:lstStyle/>
        <a:p>
          <a:endParaRPr lang="en-US"/>
        </a:p>
      </dgm:t>
    </dgm:pt>
    <dgm:pt modelId="{A0A1BF03-712B-4239-BC87-B543E0F2D311}">
      <dgm:prSet custT="1"/>
      <dgm:spPr/>
      <dgm:t>
        <a:bodyPr/>
        <a:lstStyle/>
        <a:p>
          <a:pPr rtl="0"/>
          <a:r>
            <a:rPr lang="en-US" sz="1800" b="1" dirty="0" smtClean="0"/>
            <a:t>Cost Justification Challenges:</a:t>
          </a:r>
          <a:r>
            <a:rPr lang="en-US" sz="1800" dirty="0" smtClean="0"/>
            <a:t> Difficulty in quantifying improvements in ease of use, quality, speed, and support.</a:t>
          </a:r>
          <a:endParaRPr lang="en-IN" sz="1800" dirty="0"/>
        </a:p>
      </dgm:t>
    </dgm:pt>
    <dgm:pt modelId="{89063351-3CAC-4A0B-9A22-7F190BD928FA}" type="parTrans" cxnId="{63E5E71F-4D9E-4F56-9E88-527E03DA3CEE}">
      <dgm:prSet/>
      <dgm:spPr/>
      <dgm:t>
        <a:bodyPr/>
        <a:lstStyle/>
        <a:p>
          <a:endParaRPr lang="en-US"/>
        </a:p>
      </dgm:t>
    </dgm:pt>
    <dgm:pt modelId="{1D8E1EAA-EC6A-4153-BAB8-78D5D4DDF7B7}" type="sibTrans" cxnId="{63E5E71F-4D9E-4F56-9E88-527E03DA3CEE}">
      <dgm:prSet/>
      <dgm:spPr/>
      <dgm:t>
        <a:bodyPr/>
        <a:lstStyle/>
        <a:p>
          <a:endParaRPr lang="en-US"/>
        </a:p>
      </dgm:t>
    </dgm:pt>
    <dgm:pt modelId="{66CC45AE-7D33-48B4-9D98-3D2988563E53}">
      <dgm:prSet custT="1"/>
      <dgm:spPr/>
      <dgm:t>
        <a:bodyPr/>
        <a:lstStyle/>
        <a:p>
          <a:pPr rtl="0"/>
          <a:r>
            <a:rPr lang="en-US" sz="1800" b="1" smtClean="0"/>
            <a:t>Integration Concerns:</a:t>
          </a:r>
          <a:r>
            <a:rPr lang="en-US" sz="1800" smtClean="0"/>
            <a:t> Potential obstacles merging legacy systems with new software.</a:t>
          </a:r>
          <a:endParaRPr lang="en-IN" sz="1800"/>
        </a:p>
      </dgm:t>
    </dgm:pt>
    <dgm:pt modelId="{B2353871-3FD9-4DC9-A84A-41F1CAF511D6}" type="parTrans" cxnId="{65B05E59-E42E-4A70-AC9C-F507390FFFF2}">
      <dgm:prSet/>
      <dgm:spPr/>
      <dgm:t>
        <a:bodyPr/>
        <a:lstStyle/>
        <a:p>
          <a:endParaRPr lang="en-US"/>
        </a:p>
      </dgm:t>
    </dgm:pt>
    <dgm:pt modelId="{DA9485C4-59CC-4341-B3EF-1AC43A005667}" type="sibTrans" cxnId="{65B05E59-E42E-4A70-AC9C-F507390FFFF2}">
      <dgm:prSet/>
      <dgm:spPr/>
      <dgm:t>
        <a:bodyPr/>
        <a:lstStyle/>
        <a:p>
          <a:endParaRPr lang="en-US"/>
        </a:p>
      </dgm:t>
    </dgm:pt>
    <dgm:pt modelId="{51C534DB-2520-4BFB-882F-9D6CAE24E9E9}">
      <dgm:prSet custT="1"/>
      <dgm:spPr/>
      <dgm:t>
        <a:bodyPr/>
        <a:lstStyle/>
        <a:p>
          <a:pPr rtl="0"/>
          <a:r>
            <a:rPr lang="en-US" sz="1800" b="1" smtClean="0"/>
            <a:t>Vendor Dependence:</a:t>
          </a:r>
          <a:r>
            <a:rPr lang="en-US" sz="1800" smtClean="0"/>
            <a:t> Reliance on timely and quality deliverables from chosen vendors.</a:t>
          </a:r>
          <a:endParaRPr lang="en-IN" sz="1800"/>
        </a:p>
      </dgm:t>
    </dgm:pt>
    <dgm:pt modelId="{6D6CA9CB-CA1B-4B8B-AF7D-C13052C52919}" type="parTrans" cxnId="{0A8A1329-96AA-41A9-A2B7-344D98E4F5DA}">
      <dgm:prSet/>
      <dgm:spPr/>
      <dgm:t>
        <a:bodyPr/>
        <a:lstStyle/>
        <a:p>
          <a:endParaRPr lang="en-US"/>
        </a:p>
      </dgm:t>
    </dgm:pt>
    <dgm:pt modelId="{3E6BF39C-48B2-4390-B0B8-F270473F871B}" type="sibTrans" cxnId="{0A8A1329-96AA-41A9-A2B7-344D98E4F5DA}">
      <dgm:prSet/>
      <dgm:spPr/>
      <dgm:t>
        <a:bodyPr/>
        <a:lstStyle/>
        <a:p>
          <a:endParaRPr lang="en-US"/>
        </a:p>
      </dgm:t>
    </dgm:pt>
    <dgm:pt modelId="{946A6D34-F649-4833-A0D4-54E382643713}" type="pres">
      <dgm:prSet presAssocID="{C499C16E-EE77-4D0C-8565-78F857B12EA0}" presName="vert0" presStyleCnt="0">
        <dgm:presLayoutVars>
          <dgm:dir/>
          <dgm:animOne val="branch"/>
          <dgm:animLvl val="lvl"/>
        </dgm:presLayoutVars>
      </dgm:prSet>
      <dgm:spPr/>
    </dgm:pt>
    <dgm:pt modelId="{DAA42E87-6852-4212-B9B4-AA792D842051}" type="pres">
      <dgm:prSet presAssocID="{7545CDF9-67C9-4182-A27B-FFBF1B13A7D9}" presName="thickLine" presStyleLbl="alignNode1" presStyleIdx="0" presStyleCnt="4"/>
      <dgm:spPr/>
    </dgm:pt>
    <dgm:pt modelId="{C70A0BBA-97DB-4D17-8496-D771E9D45E78}" type="pres">
      <dgm:prSet presAssocID="{7545CDF9-67C9-4182-A27B-FFBF1B13A7D9}" presName="horz1" presStyleCnt="0"/>
      <dgm:spPr/>
    </dgm:pt>
    <dgm:pt modelId="{479AC05C-A9C4-4AF6-9998-577666A4979A}" type="pres">
      <dgm:prSet presAssocID="{7545CDF9-67C9-4182-A27B-FFBF1B13A7D9}" presName="tx1" presStyleLbl="revTx" presStyleIdx="0" presStyleCnt="4"/>
      <dgm:spPr/>
    </dgm:pt>
    <dgm:pt modelId="{ECBBC98C-42B4-4CF3-8F25-30959CB9D0E1}" type="pres">
      <dgm:prSet presAssocID="{7545CDF9-67C9-4182-A27B-FFBF1B13A7D9}" presName="vert1" presStyleCnt="0"/>
      <dgm:spPr/>
    </dgm:pt>
    <dgm:pt modelId="{FFE76415-A94F-4639-8E77-D3E4481C8FA4}" type="pres">
      <dgm:prSet presAssocID="{A0A1BF03-712B-4239-BC87-B543E0F2D311}" presName="thickLine" presStyleLbl="alignNode1" presStyleIdx="1" presStyleCnt="4"/>
      <dgm:spPr/>
    </dgm:pt>
    <dgm:pt modelId="{A9FC3E68-1E8B-411F-B634-76656AFB8C50}" type="pres">
      <dgm:prSet presAssocID="{A0A1BF03-712B-4239-BC87-B543E0F2D311}" presName="horz1" presStyleCnt="0"/>
      <dgm:spPr/>
    </dgm:pt>
    <dgm:pt modelId="{5502277B-6B1A-4099-A193-EC3DD2B11E85}" type="pres">
      <dgm:prSet presAssocID="{A0A1BF03-712B-4239-BC87-B543E0F2D311}" presName="tx1" presStyleLbl="revTx" presStyleIdx="1" presStyleCnt="4"/>
      <dgm:spPr/>
    </dgm:pt>
    <dgm:pt modelId="{2151FFAA-91FA-456A-A021-5E3E0FDC2957}" type="pres">
      <dgm:prSet presAssocID="{A0A1BF03-712B-4239-BC87-B543E0F2D311}" presName="vert1" presStyleCnt="0"/>
      <dgm:spPr/>
    </dgm:pt>
    <dgm:pt modelId="{53BDF0DA-3E70-4D44-9D15-5EFD46D4C1DC}" type="pres">
      <dgm:prSet presAssocID="{66CC45AE-7D33-48B4-9D98-3D2988563E53}" presName="thickLine" presStyleLbl="alignNode1" presStyleIdx="2" presStyleCnt="4"/>
      <dgm:spPr/>
    </dgm:pt>
    <dgm:pt modelId="{BF191B0F-422E-4D68-9E0D-B3BF73BF8F1D}" type="pres">
      <dgm:prSet presAssocID="{66CC45AE-7D33-48B4-9D98-3D2988563E53}" presName="horz1" presStyleCnt="0"/>
      <dgm:spPr/>
    </dgm:pt>
    <dgm:pt modelId="{C6932CFD-273E-46A5-B911-8866C57912B2}" type="pres">
      <dgm:prSet presAssocID="{66CC45AE-7D33-48B4-9D98-3D2988563E53}" presName="tx1" presStyleLbl="revTx" presStyleIdx="2" presStyleCnt="4"/>
      <dgm:spPr/>
    </dgm:pt>
    <dgm:pt modelId="{0032FB23-AABC-477A-92D4-8A7700FB1E6B}" type="pres">
      <dgm:prSet presAssocID="{66CC45AE-7D33-48B4-9D98-3D2988563E53}" presName="vert1" presStyleCnt="0"/>
      <dgm:spPr/>
    </dgm:pt>
    <dgm:pt modelId="{C35C2577-14BB-45EC-B798-589FEDE6A8F1}" type="pres">
      <dgm:prSet presAssocID="{51C534DB-2520-4BFB-882F-9D6CAE24E9E9}" presName="thickLine" presStyleLbl="alignNode1" presStyleIdx="3" presStyleCnt="4"/>
      <dgm:spPr/>
    </dgm:pt>
    <dgm:pt modelId="{1136AB70-6085-431A-9A17-C1D9AC979822}" type="pres">
      <dgm:prSet presAssocID="{51C534DB-2520-4BFB-882F-9D6CAE24E9E9}" presName="horz1" presStyleCnt="0"/>
      <dgm:spPr/>
    </dgm:pt>
    <dgm:pt modelId="{C50E7427-6A31-4214-A6EF-D78923B68BB1}" type="pres">
      <dgm:prSet presAssocID="{51C534DB-2520-4BFB-882F-9D6CAE24E9E9}" presName="tx1" presStyleLbl="revTx" presStyleIdx="3" presStyleCnt="4"/>
      <dgm:spPr/>
    </dgm:pt>
    <dgm:pt modelId="{341596B9-68C8-48AE-9710-C7ED0546A1D8}" type="pres">
      <dgm:prSet presAssocID="{51C534DB-2520-4BFB-882F-9D6CAE24E9E9}" presName="vert1" presStyleCnt="0"/>
      <dgm:spPr/>
    </dgm:pt>
  </dgm:ptLst>
  <dgm:cxnLst>
    <dgm:cxn modelId="{2CE445B9-3DB8-4F8E-8594-25E901B91DDD}" type="presOf" srcId="{51C534DB-2520-4BFB-882F-9D6CAE24E9E9}" destId="{C50E7427-6A31-4214-A6EF-D78923B68BB1}" srcOrd="0" destOrd="0" presId="urn:microsoft.com/office/officeart/2008/layout/LinedList"/>
    <dgm:cxn modelId="{D31268F0-92B8-4AD2-8C04-E068448D3687}" type="presOf" srcId="{A0A1BF03-712B-4239-BC87-B543E0F2D311}" destId="{5502277B-6B1A-4099-A193-EC3DD2B11E85}" srcOrd="0" destOrd="0" presId="urn:microsoft.com/office/officeart/2008/layout/LinedList"/>
    <dgm:cxn modelId="{D051D376-5745-4515-A8FE-57F8182B5D45}" type="presOf" srcId="{66CC45AE-7D33-48B4-9D98-3D2988563E53}" destId="{C6932CFD-273E-46A5-B911-8866C57912B2}" srcOrd="0" destOrd="0" presId="urn:microsoft.com/office/officeart/2008/layout/LinedList"/>
    <dgm:cxn modelId="{7F9D1633-65A6-4E91-9A02-2C3625AB1BD0}" type="presOf" srcId="{C499C16E-EE77-4D0C-8565-78F857B12EA0}" destId="{946A6D34-F649-4833-A0D4-54E382643713}" srcOrd="0" destOrd="0" presId="urn:microsoft.com/office/officeart/2008/layout/LinedList"/>
    <dgm:cxn modelId="{65B05E59-E42E-4A70-AC9C-F507390FFFF2}" srcId="{C499C16E-EE77-4D0C-8565-78F857B12EA0}" destId="{66CC45AE-7D33-48B4-9D98-3D2988563E53}" srcOrd="2" destOrd="0" parTransId="{B2353871-3FD9-4DC9-A84A-41F1CAF511D6}" sibTransId="{DA9485C4-59CC-4341-B3EF-1AC43A005667}"/>
    <dgm:cxn modelId="{63E5E71F-4D9E-4F56-9E88-527E03DA3CEE}" srcId="{C499C16E-EE77-4D0C-8565-78F857B12EA0}" destId="{A0A1BF03-712B-4239-BC87-B543E0F2D311}" srcOrd="1" destOrd="0" parTransId="{89063351-3CAC-4A0B-9A22-7F190BD928FA}" sibTransId="{1D8E1EAA-EC6A-4153-BAB8-78D5D4DDF7B7}"/>
    <dgm:cxn modelId="{CA198C90-9BE0-4A19-9A15-44E86AD98E42}" srcId="{C499C16E-EE77-4D0C-8565-78F857B12EA0}" destId="{7545CDF9-67C9-4182-A27B-FFBF1B13A7D9}" srcOrd="0" destOrd="0" parTransId="{630298D8-A374-4DCE-92F4-99CCE3D1A140}" sibTransId="{808FDEF8-CE67-4928-8C59-5CB8BD6494C2}"/>
    <dgm:cxn modelId="{E7311106-A31C-43B4-81D0-F60F4A8C921A}" type="presOf" srcId="{7545CDF9-67C9-4182-A27B-FFBF1B13A7D9}" destId="{479AC05C-A9C4-4AF6-9998-577666A4979A}" srcOrd="0" destOrd="0" presId="urn:microsoft.com/office/officeart/2008/layout/LinedList"/>
    <dgm:cxn modelId="{0A8A1329-96AA-41A9-A2B7-344D98E4F5DA}" srcId="{C499C16E-EE77-4D0C-8565-78F857B12EA0}" destId="{51C534DB-2520-4BFB-882F-9D6CAE24E9E9}" srcOrd="3" destOrd="0" parTransId="{6D6CA9CB-CA1B-4B8B-AF7D-C13052C52919}" sibTransId="{3E6BF39C-48B2-4390-B0B8-F270473F871B}"/>
    <dgm:cxn modelId="{B2D1301E-264F-4EC8-B6B6-2B1B188B3ECE}" type="presParOf" srcId="{946A6D34-F649-4833-A0D4-54E382643713}" destId="{DAA42E87-6852-4212-B9B4-AA792D842051}" srcOrd="0" destOrd="0" presId="urn:microsoft.com/office/officeart/2008/layout/LinedList"/>
    <dgm:cxn modelId="{422C2B01-86AC-4269-B903-E3B4BF47F1BF}" type="presParOf" srcId="{946A6D34-F649-4833-A0D4-54E382643713}" destId="{C70A0BBA-97DB-4D17-8496-D771E9D45E78}" srcOrd="1" destOrd="0" presId="urn:microsoft.com/office/officeart/2008/layout/LinedList"/>
    <dgm:cxn modelId="{8210B9D3-EA26-4CE8-9FA4-295F29C9BED2}" type="presParOf" srcId="{C70A0BBA-97DB-4D17-8496-D771E9D45E78}" destId="{479AC05C-A9C4-4AF6-9998-577666A4979A}" srcOrd="0" destOrd="0" presId="urn:microsoft.com/office/officeart/2008/layout/LinedList"/>
    <dgm:cxn modelId="{0D560984-6D79-4873-9420-E415BA7FFFEE}" type="presParOf" srcId="{C70A0BBA-97DB-4D17-8496-D771E9D45E78}" destId="{ECBBC98C-42B4-4CF3-8F25-30959CB9D0E1}" srcOrd="1" destOrd="0" presId="urn:microsoft.com/office/officeart/2008/layout/LinedList"/>
    <dgm:cxn modelId="{20D50DFF-D453-459E-91CE-091754F60390}" type="presParOf" srcId="{946A6D34-F649-4833-A0D4-54E382643713}" destId="{FFE76415-A94F-4639-8E77-D3E4481C8FA4}" srcOrd="2" destOrd="0" presId="urn:microsoft.com/office/officeart/2008/layout/LinedList"/>
    <dgm:cxn modelId="{4F36836A-2035-43F9-99B5-2538938DABFA}" type="presParOf" srcId="{946A6D34-F649-4833-A0D4-54E382643713}" destId="{A9FC3E68-1E8B-411F-B634-76656AFB8C50}" srcOrd="3" destOrd="0" presId="urn:microsoft.com/office/officeart/2008/layout/LinedList"/>
    <dgm:cxn modelId="{EED34C20-EBE5-4193-892E-72D7C256F976}" type="presParOf" srcId="{A9FC3E68-1E8B-411F-B634-76656AFB8C50}" destId="{5502277B-6B1A-4099-A193-EC3DD2B11E85}" srcOrd="0" destOrd="0" presId="urn:microsoft.com/office/officeart/2008/layout/LinedList"/>
    <dgm:cxn modelId="{324F9871-EB04-48E1-AFF7-7A192D5D416B}" type="presParOf" srcId="{A9FC3E68-1E8B-411F-B634-76656AFB8C50}" destId="{2151FFAA-91FA-456A-A021-5E3E0FDC2957}" srcOrd="1" destOrd="0" presId="urn:microsoft.com/office/officeart/2008/layout/LinedList"/>
    <dgm:cxn modelId="{A50C4844-8384-473A-9D92-338525317D7A}" type="presParOf" srcId="{946A6D34-F649-4833-A0D4-54E382643713}" destId="{53BDF0DA-3E70-4D44-9D15-5EFD46D4C1DC}" srcOrd="4" destOrd="0" presId="urn:microsoft.com/office/officeart/2008/layout/LinedList"/>
    <dgm:cxn modelId="{3AE31C05-63F9-4C0C-B2B9-727DE848918A}" type="presParOf" srcId="{946A6D34-F649-4833-A0D4-54E382643713}" destId="{BF191B0F-422E-4D68-9E0D-B3BF73BF8F1D}" srcOrd="5" destOrd="0" presId="urn:microsoft.com/office/officeart/2008/layout/LinedList"/>
    <dgm:cxn modelId="{AA4688DE-979C-442F-B405-38DD52D92E96}" type="presParOf" srcId="{BF191B0F-422E-4D68-9E0D-B3BF73BF8F1D}" destId="{C6932CFD-273E-46A5-B911-8866C57912B2}" srcOrd="0" destOrd="0" presId="urn:microsoft.com/office/officeart/2008/layout/LinedList"/>
    <dgm:cxn modelId="{972C6074-5DF8-4A2D-8E83-C1CA6263CC3E}" type="presParOf" srcId="{BF191B0F-422E-4D68-9E0D-B3BF73BF8F1D}" destId="{0032FB23-AABC-477A-92D4-8A7700FB1E6B}" srcOrd="1" destOrd="0" presId="urn:microsoft.com/office/officeart/2008/layout/LinedList"/>
    <dgm:cxn modelId="{701BD6D7-D412-468F-9652-97488ADE7D01}" type="presParOf" srcId="{946A6D34-F649-4833-A0D4-54E382643713}" destId="{C35C2577-14BB-45EC-B798-589FEDE6A8F1}" srcOrd="6" destOrd="0" presId="urn:microsoft.com/office/officeart/2008/layout/LinedList"/>
    <dgm:cxn modelId="{652F1298-7B37-4314-81FC-D49D1CDEA99D}" type="presParOf" srcId="{946A6D34-F649-4833-A0D4-54E382643713}" destId="{1136AB70-6085-431A-9A17-C1D9AC979822}" srcOrd="7" destOrd="0" presId="urn:microsoft.com/office/officeart/2008/layout/LinedList"/>
    <dgm:cxn modelId="{2D9BCA3A-0C4C-4EDA-A66A-21A82F8C91C8}" type="presParOf" srcId="{1136AB70-6085-431A-9A17-C1D9AC979822}" destId="{C50E7427-6A31-4214-A6EF-D78923B68BB1}" srcOrd="0" destOrd="0" presId="urn:microsoft.com/office/officeart/2008/layout/LinedList"/>
    <dgm:cxn modelId="{88B14713-16DB-4561-966C-AE79A33E6E92}" type="presParOf" srcId="{1136AB70-6085-431A-9A17-C1D9AC979822}" destId="{341596B9-68C8-48AE-9710-C7ED0546A1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5A01BD-9AB5-491A-8B47-139CD784F836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63B6B6C-ED84-4C6F-B70A-C1CBB3D43C94}">
      <dgm:prSet custT="1"/>
      <dgm:spPr/>
      <dgm:t>
        <a:bodyPr/>
        <a:lstStyle/>
        <a:p>
          <a:pPr rtl="0"/>
          <a:r>
            <a:rPr lang="en-US" sz="1200" dirty="0" smtClean="0"/>
            <a:t>Requirement Gathering &amp; Analysis</a:t>
          </a:r>
          <a:endParaRPr lang="en-IN" sz="1200" dirty="0"/>
        </a:p>
      </dgm:t>
    </dgm:pt>
    <dgm:pt modelId="{97AE267C-A7A9-404C-B1E5-61033B9B56C6}" type="parTrans" cxnId="{516846CB-E4D6-4532-9BDA-E62F3B42C16B}">
      <dgm:prSet/>
      <dgm:spPr/>
      <dgm:t>
        <a:bodyPr/>
        <a:lstStyle/>
        <a:p>
          <a:endParaRPr lang="en-US"/>
        </a:p>
      </dgm:t>
    </dgm:pt>
    <dgm:pt modelId="{E0199C70-85DB-426C-8573-23364770083E}" type="sibTrans" cxnId="{516846CB-E4D6-4532-9BDA-E62F3B42C16B}">
      <dgm:prSet/>
      <dgm:spPr/>
      <dgm:t>
        <a:bodyPr/>
        <a:lstStyle/>
        <a:p>
          <a:endParaRPr lang="en-US"/>
        </a:p>
      </dgm:t>
    </dgm:pt>
    <dgm:pt modelId="{4CE3E068-EEFA-4657-A8FA-8F9287779808}">
      <dgm:prSet custT="1"/>
      <dgm:spPr/>
      <dgm:t>
        <a:bodyPr/>
        <a:lstStyle/>
        <a:p>
          <a:pPr rtl="0"/>
          <a:r>
            <a:rPr lang="en-US" sz="1200" dirty="0" smtClean="0"/>
            <a:t>Design &amp; Prototype</a:t>
          </a:r>
          <a:endParaRPr lang="en-IN" sz="1200" dirty="0"/>
        </a:p>
      </dgm:t>
    </dgm:pt>
    <dgm:pt modelId="{7EB7D545-EDDD-4C0D-B5E2-ACC072BA6D3F}" type="parTrans" cxnId="{8794A66D-6C70-438A-B690-A4995469D5D9}">
      <dgm:prSet/>
      <dgm:spPr/>
      <dgm:t>
        <a:bodyPr/>
        <a:lstStyle/>
        <a:p>
          <a:endParaRPr lang="en-US"/>
        </a:p>
      </dgm:t>
    </dgm:pt>
    <dgm:pt modelId="{82F8B75B-0EC4-4829-B5CD-A97B6C8A1D7C}" type="sibTrans" cxnId="{8794A66D-6C70-438A-B690-A4995469D5D9}">
      <dgm:prSet/>
      <dgm:spPr/>
      <dgm:t>
        <a:bodyPr/>
        <a:lstStyle/>
        <a:p>
          <a:endParaRPr lang="en-US"/>
        </a:p>
      </dgm:t>
    </dgm:pt>
    <dgm:pt modelId="{59D6AEC2-E4D5-4B7B-A0F7-7AFC96F020D2}">
      <dgm:prSet custT="1"/>
      <dgm:spPr/>
      <dgm:t>
        <a:bodyPr/>
        <a:lstStyle/>
        <a:p>
          <a:pPr rtl="0"/>
          <a:r>
            <a:rPr lang="en-US" sz="1200" dirty="0" smtClean="0"/>
            <a:t>Testing &amp; Validation</a:t>
          </a:r>
          <a:endParaRPr lang="en-IN" sz="1200" dirty="0"/>
        </a:p>
      </dgm:t>
    </dgm:pt>
    <dgm:pt modelId="{BFF773CB-A1CB-49C8-B7F1-5BE6B5F9CEAC}" type="parTrans" cxnId="{A8BDBF9A-F4F1-4D46-8906-7EFC6DFAFC2B}">
      <dgm:prSet/>
      <dgm:spPr/>
      <dgm:t>
        <a:bodyPr/>
        <a:lstStyle/>
        <a:p>
          <a:endParaRPr lang="en-US"/>
        </a:p>
      </dgm:t>
    </dgm:pt>
    <dgm:pt modelId="{BE97D8E7-CF81-4FED-A60C-2B5556DB3EF3}" type="sibTrans" cxnId="{A8BDBF9A-F4F1-4D46-8906-7EFC6DFAFC2B}">
      <dgm:prSet/>
      <dgm:spPr/>
      <dgm:t>
        <a:bodyPr/>
        <a:lstStyle/>
        <a:p>
          <a:endParaRPr lang="en-US"/>
        </a:p>
      </dgm:t>
    </dgm:pt>
    <dgm:pt modelId="{8D7BFCEC-9DCA-4E35-8A75-0D81867F58CC}">
      <dgm:prSet custT="1"/>
      <dgm:spPr/>
      <dgm:t>
        <a:bodyPr/>
        <a:lstStyle/>
        <a:p>
          <a:pPr rtl="0"/>
          <a:r>
            <a:rPr lang="en-US" sz="1200" dirty="0" smtClean="0"/>
            <a:t>Pilot Roll-out &amp; User Training</a:t>
          </a:r>
          <a:endParaRPr lang="en-IN" sz="1200" dirty="0"/>
        </a:p>
      </dgm:t>
    </dgm:pt>
    <dgm:pt modelId="{1915960C-DDB7-4C86-84F5-538BAE88CA3E}" type="parTrans" cxnId="{D67BFC5B-EED0-4BB1-8DCC-4E4615CF8731}">
      <dgm:prSet/>
      <dgm:spPr/>
      <dgm:t>
        <a:bodyPr/>
        <a:lstStyle/>
        <a:p>
          <a:endParaRPr lang="en-US"/>
        </a:p>
      </dgm:t>
    </dgm:pt>
    <dgm:pt modelId="{583BB74D-1EA5-4D98-BD2A-847C085E8231}" type="sibTrans" cxnId="{D67BFC5B-EED0-4BB1-8DCC-4E4615CF8731}">
      <dgm:prSet/>
      <dgm:spPr/>
      <dgm:t>
        <a:bodyPr/>
        <a:lstStyle/>
        <a:p>
          <a:endParaRPr lang="en-US"/>
        </a:p>
      </dgm:t>
    </dgm:pt>
    <dgm:pt modelId="{8ABBA5BC-3750-4404-B6F8-770E04D21710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Full Go Live &amp; Post-Implementation Review</a:t>
          </a:r>
          <a:endParaRPr lang="en-IN" sz="1200" dirty="0">
            <a:solidFill>
              <a:schemeClr val="bg1"/>
            </a:solidFill>
          </a:endParaRPr>
        </a:p>
      </dgm:t>
    </dgm:pt>
    <dgm:pt modelId="{C55E3EDE-C5B0-4110-82D8-2113D77721F7}" type="parTrans" cxnId="{BA022765-0624-4123-98B1-4DDCE8A6F7F8}">
      <dgm:prSet/>
      <dgm:spPr/>
      <dgm:t>
        <a:bodyPr/>
        <a:lstStyle/>
        <a:p>
          <a:endParaRPr lang="en-US"/>
        </a:p>
      </dgm:t>
    </dgm:pt>
    <dgm:pt modelId="{34A6BB83-9D1D-4681-B56C-0AD86D35FF5F}" type="sibTrans" cxnId="{BA022765-0624-4123-98B1-4DDCE8A6F7F8}">
      <dgm:prSet/>
      <dgm:spPr/>
      <dgm:t>
        <a:bodyPr/>
        <a:lstStyle/>
        <a:p>
          <a:endParaRPr lang="en-US"/>
        </a:p>
      </dgm:t>
    </dgm:pt>
    <dgm:pt modelId="{37C6E933-A29A-4919-8ED8-0D201C193A41}">
      <dgm:prSet custT="1"/>
      <dgm:spPr/>
      <dgm:t>
        <a:bodyPr/>
        <a:lstStyle/>
        <a:p>
          <a:pPr rtl="0"/>
          <a:r>
            <a:rPr lang="en-US" sz="1200" smtClean="0"/>
            <a:t>Development</a:t>
          </a:r>
          <a:endParaRPr lang="en-IN" sz="1200"/>
        </a:p>
      </dgm:t>
    </dgm:pt>
    <dgm:pt modelId="{77396123-7789-4A0E-8963-73FCB529AB42}" type="parTrans" cxnId="{77690AEA-673F-4E3D-A4F8-0CBBBDA5E6D0}">
      <dgm:prSet/>
      <dgm:spPr/>
      <dgm:t>
        <a:bodyPr/>
        <a:lstStyle/>
        <a:p>
          <a:endParaRPr lang="en-US"/>
        </a:p>
      </dgm:t>
    </dgm:pt>
    <dgm:pt modelId="{45A598BD-4EB9-4B1C-9B2D-C8C157FFA345}" type="sibTrans" cxnId="{77690AEA-673F-4E3D-A4F8-0CBBBDA5E6D0}">
      <dgm:prSet/>
      <dgm:spPr/>
      <dgm:t>
        <a:bodyPr/>
        <a:lstStyle/>
        <a:p>
          <a:endParaRPr lang="en-US"/>
        </a:p>
      </dgm:t>
    </dgm:pt>
    <dgm:pt modelId="{91FBB428-0BFA-4361-B21D-0D0C442FDF32}" type="pres">
      <dgm:prSet presAssocID="{865A01BD-9AB5-491A-8B47-139CD784F836}" presName="Name0" presStyleCnt="0">
        <dgm:presLayoutVars>
          <dgm:dir/>
          <dgm:animOne val="branch"/>
          <dgm:animLvl val="lvl"/>
        </dgm:presLayoutVars>
      </dgm:prSet>
      <dgm:spPr/>
    </dgm:pt>
    <dgm:pt modelId="{1011B616-F070-4C55-A00B-B63CF9FBEBA4}" type="pres">
      <dgm:prSet presAssocID="{763B6B6C-ED84-4C6F-B70A-C1CBB3D43C94}" presName="chaos" presStyleCnt="0"/>
      <dgm:spPr/>
    </dgm:pt>
    <dgm:pt modelId="{CC6A6E04-0AF7-4B1E-9E9B-4DC2081E1F30}" type="pres">
      <dgm:prSet presAssocID="{763B6B6C-ED84-4C6F-B70A-C1CBB3D43C94}" presName="parTx1" presStyleLbl="revTx" presStyleIdx="0" presStyleCnt="5"/>
      <dgm:spPr/>
    </dgm:pt>
    <dgm:pt modelId="{E85348FA-1DD5-47FE-8984-450ACB5598C0}" type="pres">
      <dgm:prSet presAssocID="{763B6B6C-ED84-4C6F-B70A-C1CBB3D43C94}" presName="c1" presStyleLbl="node1" presStyleIdx="0" presStyleCnt="19"/>
      <dgm:spPr/>
    </dgm:pt>
    <dgm:pt modelId="{7782B51B-BCA4-4CB5-9C49-A6204AF3CD55}" type="pres">
      <dgm:prSet presAssocID="{763B6B6C-ED84-4C6F-B70A-C1CBB3D43C94}" presName="c2" presStyleLbl="node1" presStyleIdx="1" presStyleCnt="19"/>
      <dgm:spPr/>
    </dgm:pt>
    <dgm:pt modelId="{5FFD04EB-B75C-4A0D-A437-00559E2B1214}" type="pres">
      <dgm:prSet presAssocID="{763B6B6C-ED84-4C6F-B70A-C1CBB3D43C94}" presName="c3" presStyleLbl="node1" presStyleIdx="2" presStyleCnt="19"/>
      <dgm:spPr/>
    </dgm:pt>
    <dgm:pt modelId="{09759D5B-452A-425E-8496-CD602941FA36}" type="pres">
      <dgm:prSet presAssocID="{763B6B6C-ED84-4C6F-B70A-C1CBB3D43C94}" presName="c4" presStyleLbl="node1" presStyleIdx="3" presStyleCnt="19"/>
      <dgm:spPr/>
    </dgm:pt>
    <dgm:pt modelId="{2CC7C750-A024-431E-AB9C-452BE71ADC87}" type="pres">
      <dgm:prSet presAssocID="{763B6B6C-ED84-4C6F-B70A-C1CBB3D43C94}" presName="c5" presStyleLbl="node1" presStyleIdx="4" presStyleCnt="19"/>
      <dgm:spPr/>
    </dgm:pt>
    <dgm:pt modelId="{A10A878D-0D6A-43C9-AE40-55B73EE4FFC1}" type="pres">
      <dgm:prSet presAssocID="{763B6B6C-ED84-4C6F-B70A-C1CBB3D43C94}" presName="c6" presStyleLbl="node1" presStyleIdx="5" presStyleCnt="19"/>
      <dgm:spPr/>
    </dgm:pt>
    <dgm:pt modelId="{B71FA1FD-6683-4E90-8B60-52DAA7E0FEDB}" type="pres">
      <dgm:prSet presAssocID="{763B6B6C-ED84-4C6F-B70A-C1CBB3D43C94}" presName="c7" presStyleLbl="node1" presStyleIdx="6" presStyleCnt="19"/>
      <dgm:spPr/>
    </dgm:pt>
    <dgm:pt modelId="{928B5D00-1F76-419D-8E54-B5BEF253B7B6}" type="pres">
      <dgm:prSet presAssocID="{763B6B6C-ED84-4C6F-B70A-C1CBB3D43C94}" presName="c8" presStyleLbl="node1" presStyleIdx="7" presStyleCnt="19"/>
      <dgm:spPr/>
    </dgm:pt>
    <dgm:pt modelId="{7D752E8E-813A-4CE6-9168-3DBCE58CEEF8}" type="pres">
      <dgm:prSet presAssocID="{763B6B6C-ED84-4C6F-B70A-C1CBB3D43C94}" presName="c9" presStyleLbl="node1" presStyleIdx="8" presStyleCnt="19"/>
      <dgm:spPr/>
    </dgm:pt>
    <dgm:pt modelId="{0F10DBA4-DA80-43C6-A621-8EB908CFFA3B}" type="pres">
      <dgm:prSet presAssocID="{763B6B6C-ED84-4C6F-B70A-C1CBB3D43C94}" presName="c10" presStyleLbl="node1" presStyleIdx="9" presStyleCnt="19"/>
      <dgm:spPr/>
    </dgm:pt>
    <dgm:pt modelId="{9CF368B9-CE32-40DC-9C38-0BC674CBC559}" type="pres">
      <dgm:prSet presAssocID="{763B6B6C-ED84-4C6F-B70A-C1CBB3D43C94}" presName="c11" presStyleLbl="node1" presStyleIdx="10" presStyleCnt="19"/>
      <dgm:spPr/>
    </dgm:pt>
    <dgm:pt modelId="{E875B750-3D9D-4394-923A-0EFB9FE32377}" type="pres">
      <dgm:prSet presAssocID="{763B6B6C-ED84-4C6F-B70A-C1CBB3D43C94}" presName="c12" presStyleLbl="node1" presStyleIdx="11" presStyleCnt="19"/>
      <dgm:spPr/>
    </dgm:pt>
    <dgm:pt modelId="{51318994-3D88-4394-8FA2-D87FA39326B3}" type="pres">
      <dgm:prSet presAssocID="{763B6B6C-ED84-4C6F-B70A-C1CBB3D43C94}" presName="c13" presStyleLbl="node1" presStyleIdx="12" presStyleCnt="19"/>
      <dgm:spPr/>
    </dgm:pt>
    <dgm:pt modelId="{AD2B6793-5701-4357-8D90-60D286658A2A}" type="pres">
      <dgm:prSet presAssocID="{763B6B6C-ED84-4C6F-B70A-C1CBB3D43C94}" presName="c14" presStyleLbl="node1" presStyleIdx="13" presStyleCnt="19"/>
      <dgm:spPr/>
    </dgm:pt>
    <dgm:pt modelId="{B5124D10-CA5F-49CD-A366-9221481D1E0D}" type="pres">
      <dgm:prSet presAssocID="{763B6B6C-ED84-4C6F-B70A-C1CBB3D43C94}" presName="c15" presStyleLbl="node1" presStyleIdx="14" presStyleCnt="19"/>
      <dgm:spPr/>
    </dgm:pt>
    <dgm:pt modelId="{E89311A0-8E33-41C5-84DF-2B199558903A}" type="pres">
      <dgm:prSet presAssocID="{763B6B6C-ED84-4C6F-B70A-C1CBB3D43C94}" presName="c16" presStyleLbl="node1" presStyleIdx="15" presStyleCnt="19"/>
      <dgm:spPr/>
    </dgm:pt>
    <dgm:pt modelId="{7FFF07AD-96B5-41A8-B16F-C4EDA521FC3E}" type="pres">
      <dgm:prSet presAssocID="{763B6B6C-ED84-4C6F-B70A-C1CBB3D43C94}" presName="c17" presStyleLbl="node1" presStyleIdx="16" presStyleCnt="19"/>
      <dgm:spPr/>
    </dgm:pt>
    <dgm:pt modelId="{C02A3493-0894-4069-BD25-36A728C7AB71}" type="pres">
      <dgm:prSet presAssocID="{763B6B6C-ED84-4C6F-B70A-C1CBB3D43C94}" presName="c18" presStyleLbl="node1" presStyleIdx="17" presStyleCnt="19"/>
      <dgm:spPr/>
    </dgm:pt>
    <dgm:pt modelId="{41D87471-4E1B-43BA-A3FA-7960CFE8C555}" type="pres">
      <dgm:prSet presAssocID="{E0199C70-85DB-426C-8573-23364770083E}" presName="chevronComposite1" presStyleCnt="0"/>
      <dgm:spPr/>
    </dgm:pt>
    <dgm:pt modelId="{5E8CD977-86CF-4BE2-B9C8-A5C25FDBF770}" type="pres">
      <dgm:prSet presAssocID="{E0199C70-85DB-426C-8573-23364770083E}" presName="chevron1" presStyleLbl="sibTrans2D1" presStyleIdx="0" presStyleCnt="5"/>
      <dgm:spPr/>
    </dgm:pt>
    <dgm:pt modelId="{E0EE3ED8-C1DB-4B27-B8A8-EC1E849E45F3}" type="pres">
      <dgm:prSet presAssocID="{E0199C70-85DB-426C-8573-23364770083E}" presName="spChevron1" presStyleCnt="0"/>
      <dgm:spPr/>
    </dgm:pt>
    <dgm:pt modelId="{15E02BF2-5A64-4ADC-B984-DB8F1003769A}" type="pres">
      <dgm:prSet presAssocID="{4CE3E068-EEFA-4657-A8FA-8F9287779808}" presName="middle" presStyleCnt="0"/>
      <dgm:spPr/>
    </dgm:pt>
    <dgm:pt modelId="{6269E96A-3C2F-457A-AE0C-FC90E7DC067F}" type="pres">
      <dgm:prSet presAssocID="{4CE3E068-EEFA-4657-A8FA-8F9287779808}" presName="parTxMid" presStyleLbl="revTx" presStyleIdx="1" presStyleCnt="5"/>
      <dgm:spPr/>
    </dgm:pt>
    <dgm:pt modelId="{796A4D45-837D-4997-8DC6-1183B9BB171F}" type="pres">
      <dgm:prSet presAssocID="{4CE3E068-EEFA-4657-A8FA-8F9287779808}" presName="spMid" presStyleCnt="0"/>
      <dgm:spPr/>
    </dgm:pt>
    <dgm:pt modelId="{609BF12D-260E-4FB4-8649-CB8544AA8AB7}" type="pres">
      <dgm:prSet presAssocID="{82F8B75B-0EC4-4829-B5CD-A97B6C8A1D7C}" presName="chevronComposite1" presStyleCnt="0"/>
      <dgm:spPr/>
    </dgm:pt>
    <dgm:pt modelId="{D3156D48-9BED-4E60-995C-115CBDB50795}" type="pres">
      <dgm:prSet presAssocID="{82F8B75B-0EC4-4829-B5CD-A97B6C8A1D7C}" presName="chevron1" presStyleLbl="sibTrans2D1" presStyleIdx="1" presStyleCnt="5"/>
      <dgm:spPr/>
    </dgm:pt>
    <dgm:pt modelId="{366906A3-E24E-40B3-A1AC-48E0664F95F8}" type="pres">
      <dgm:prSet presAssocID="{82F8B75B-0EC4-4829-B5CD-A97B6C8A1D7C}" presName="spChevron1" presStyleCnt="0"/>
      <dgm:spPr/>
    </dgm:pt>
    <dgm:pt modelId="{1EEF831B-6421-4F8F-8290-BB9EFE145445}" type="pres">
      <dgm:prSet presAssocID="{37C6E933-A29A-4919-8ED8-0D201C193A41}" presName="middle" presStyleCnt="0"/>
      <dgm:spPr/>
    </dgm:pt>
    <dgm:pt modelId="{DA0043FF-96F7-4417-AE9C-99B1433C7776}" type="pres">
      <dgm:prSet presAssocID="{37C6E933-A29A-4919-8ED8-0D201C193A41}" presName="parTxMid" presStyleLbl="revTx" presStyleIdx="2" presStyleCnt="5"/>
      <dgm:spPr/>
    </dgm:pt>
    <dgm:pt modelId="{8C070E55-B54E-463F-8338-30961621E640}" type="pres">
      <dgm:prSet presAssocID="{37C6E933-A29A-4919-8ED8-0D201C193A41}" presName="spMid" presStyleCnt="0"/>
      <dgm:spPr/>
    </dgm:pt>
    <dgm:pt modelId="{6545137C-C031-4567-826F-53E96F80352E}" type="pres">
      <dgm:prSet presAssocID="{45A598BD-4EB9-4B1C-9B2D-C8C157FFA345}" presName="chevronComposite1" presStyleCnt="0"/>
      <dgm:spPr/>
    </dgm:pt>
    <dgm:pt modelId="{8209D10C-72F6-4894-8EEB-3284CD606294}" type="pres">
      <dgm:prSet presAssocID="{45A598BD-4EB9-4B1C-9B2D-C8C157FFA345}" presName="chevron1" presStyleLbl="sibTrans2D1" presStyleIdx="2" presStyleCnt="5"/>
      <dgm:spPr/>
    </dgm:pt>
    <dgm:pt modelId="{11A2B5AD-7402-4085-A97A-F7B5C00EF77A}" type="pres">
      <dgm:prSet presAssocID="{45A598BD-4EB9-4B1C-9B2D-C8C157FFA345}" presName="spChevron1" presStyleCnt="0"/>
      <dgm:spPr/>
    </dgm:pt>
    <dgm:pt modelId="{428BE4FD-04AF-413B-BCDB-40E286A1DA93}" type="pres">
      <dgm:prSet presAssocID="{59D6AEC2-E4D5-4B7B-A0F7-7AFC96F020D2}" presName="middle" presStyleCnt="0"/>
      <dgm:spPr/>
    </dgm:pt>
    <dgm:pt modelId="{768BEEA1-39F3-43B9-9061-501DFAD09B90}" type="pres">
      <dgm:prSet presAssocID="{59D6AEC2-E4D5-4B7B-A0F7-7AFC96F020D2}" presName="parTxMid" presStyleLbl="revTx" presStyleIdx="3" presStyleCnt="5"/>
      <dgm:spPr/>
    </dgm:pt>
    <dgm:pt modelId="{27F802E8-D3FD-449B-9DB4-5EFFAFC58CB6}" type="pres">
      <dgm:prSet presAssocID="{59D6AEC2-E4D5-4B7B-A0F7-7AFC96F020D2}" presName="spMid" presStyleCnt="0"/>
      <dgm:spPr/>
    </dgm:pt>
    <dgm:pt modelId="{0E975A8B-57CC-445A-8822-AF6E74E87E47}" type="pres">
      <dgm:prSet presAssocID="{BE97D8E7-CF81-4FED-A60C-2B5556DB3EF3}" presName="chevronComposite1" presStyleCnt="0"/>
      <dgm:spPr/>
    </dgm:pt>
    <dgm:pt modelId="{5D097058-2D4A-4EF2-9081-96D30D2C35E9}" type="pres">
      <dgm:prSet presAssocID="{BE97D8E7-CF81-4FED-A60C-2B5556DB3EF3}" presName="chevron1" presStyleLbl="sibTrans2D1" presStyleIdx="3" presStyleCnt="5"/>
      <dgm:spPr/>
    </dgm:pt>
    <dgm:pt modelId="{0A62CB67-616C-4AD4-BBC6-87A01C7CD68D}" type="pres">
      <dgm:prSet presAssocID="{BE97D8E7-CF81-4FED-A60C-2B5556DB3EF3}" presName="spChevron1" presStyleCnt="0"/>
      <dgm:spPr/>
    </dgm:pt>
    <dgm:pt modelId="{6F78C5E0-E420-43B0-9B16-F28E5AD01C43}" type="pres">
      <dgm:prSet presAssocID="{8D7BFCEC-9DCA-4E35-8A75-0D81867F58CC}" presName="middle" presStyleCnt="0"/>
      <dgm:spPr/>
    </dgm:pt>
    <dgm:pt modelId="{854E49D0-9D7B-413E-8DFD-47537F7F7203}" type="pres">
      <dgm:prSet presAssocID="{8D7BFCEC-9DCA-4E35-8A75-0D81867F58CC}" presName="parTxMid" presStyleLbl="revTx" presStyleIdx="4" presStyleCnt="5"/>
      <dgm:spPr/>
    </dgm:pt>
    <dgm:pt modelId="{01110389-5C40-4F38-A78D-98D002045E2E}" type="pres">
      <dgm:prSet presAssocID="{8D7BFCEC-9DCA-4E35-8A75-0D81867F58CC}" presName="spMid" presStyleCnt="0"/>
      <dgm:spPr/>
    </dgm:pt>
    <dgm:pt modelId="{A04B895A-C899-4700-A427-FC9DD1BB9F61}" type="pres">
      <dgm:prSet presAssocID="{583BB74D-1EA5-4D98-BD2A-847C085E8231}" presName="chevronComposite1" presStyleCnt="0"/>
      <dgm:spPr/>
    </dgm:pt>
    <dgm:pt modelId="{BBAF8EA7-C040-49AA-BF2A-332C346755B6}" type="pres">
      <dgm:prSet presAssocID="{583BB74D-1EA5-4D98-BD2A-847C085E8231}" presName="chevron1" presStyleLbl="sibTrans2D1" presStyleIdx="4" presStyleCnt="5"/>
      <dgm:spPr/>
    </dgm:pt>
    <dgm:pt modelId="{8D6C6185-3B54-4FE9-B250-EE97EF2A844F}" type="pres">
      <dgm:prSet presAssocID="{583BB74D-1EA5-4D98-BD2A-847C085E8231}" presName="spChevron1" presStyleCnt="0"/>
      <dgm:spPr/>
    </dgm:pt>
    <dgm:pt modelId="{9A05A4B8-6B64-475E-8DE5-C64AFE2FB9B4}" type="pres">
      <dgm:prSet presAssocID="{8ABBA5BC-3750-4404-B6F8-770E04D21710}" presName="last" presStyleCnt="0"/>
      <dgm:spPr/>
    </dgm:pt>
    <dgm:pt modelId="{43E68C30-BD3B-43E2-9015-58D35DD4F1A1}" type="pres">
      <dgm:prSet presAssocID="{8ABBA5BC-3750-4404-B6F8-770E04D21710}" presName="circleTx" presStyleLbl="node1" presStyleIdx="18" presStyleCnt="19" custScaleY="128102"/>
      <dgm:spPr/>
    </dgm:pt>
    <dgm:pt modelId="{866E8A56-AC67-4436-A1E3-9770E1EF91A8}" type="pres">
      <dgm:prSet presAssocID="{8ABBA5BC-3750-4404-B6F8-770E04D21710}" presName="spN" presStyleCnt="0"/>
      <dgm:spPr/>
    </dgm:pt>
  </dgm:ptLst>
  <dgm:cxnLst>
    <dgm:cxn modelId="{A8BDBF9A-F4F1-4D46-8906-7EFC6DFAFC2B}" srcId="{865A01BD-9AB5-491A-8B47-139CD784F836}" destId="{59D6AEC2-E4D5-4B7B-A0F7-7AFC96F020D2}" srcOrd="3" destOrd="0" parTransId="{BFF773CB-A1CB-49C8-B7F1-5BE6B5F9CEAC}" sibTransId="{BE97D8E7-CF81-4FED-A60C-2B5556DB3EF3}"/>
    <dgm:cxn modelId="{280998A1-067D-44BB-8739-56053429DB0A}" type="presOf" srcId="{865A01BD-9AB5-491A-8B47-139CD784F836}" destId="{91FBB428-0BFA-4361-B21D-0D0C442FDF32}" srcOrd="0" destOrd="0" presId="urn:microsoft.com/office/officeart/2009/3/layout/RandomtoResultProcess"/>
    <dgm:cxn modelId="{8794A66D-6C70-438A-B690-A4995469D5D9}" srcId="{865A01BD-9AB5-491A-8B47-139CD784F836}" destId="{4CE3E068-EEFA-4657-A8FA-8F9287779808}" srcOrd="1" destOrd="0" parTransId="{7EB7D545-EDDD-4C0D-B5E2-ACC072BA6D3F}" sibTransId="{82F8B75B-0EC4-4829-B5CD-A97B6C8A1D7C}"/>
    <dgm:cxn modelId="{A4ED3674-3F3B-43E8-A98C-7DF919710AAD}" type="presOf" srcId="{4CE3E068-EEFA-4657-A8FA-8F9287779808}" destId="{6269E96A-3C2F-457A-AE0C-FC90E7DC067F}" srcOrd="0" destOrd="0" presId="urn:microsoft.com/office/officeart/2009/3/layout/RandomtoResultProcess"/>
    <dgm:cxn modelId="{516846CB-E4D6-4532-9BDA-E62F3B42C16B}" srcId="{865A01BD-9AB5-491A-8B47-139CD784F836}" destId="{763B6B6C-ED84-4C6F-B70A-C1CBB3D43C94}" srcOrd="0" destOrd="0" parTransId="{97AE267C-A7A9-404C-B1E5-61033B9B56C6}" sibTransId="{E0199C70-85DB-426C-8573-23364770083E}"/>
    <dgm:cxn modelId="{0E5FD268-5F08-4663-8AB5-FB4474FB79BF}" type="presOf" srcId="{37C6E933-A29A-4919-8ED8-0D201C193A41}" destId="{DA0043FF-96F7-4417-AE9C-99B1433C7776}" srcOrd="0" destOrd="0" presId="urn:microsoft.com/office/officeart/2009/3/layout/RandomtoResultProcess"/>
    <dgm:cxn modelId="{D67BFC5B-EED0-4BB1-8DCC-4E4615CF8731}" srcId="{865A01BD-9AB5-491A-8B47-139CD784F836}" destId="{8D7BFCEC-9DCA-4E35-8A75-0D81867F58CC}" srcOrd="4" destOrd="0" parTransId="{1915960C-DDB7-4C86-84F5-538BAE88CA3E}" sibTransId="{583BB74D-1EA5-4D98-BD2A-847C085E8231}"/>
    <dgm:cxn modelId="{77690AEA-673F-4E3D-A4F8-0CBBBDA5E6D0}" srcId="{865A01BD-9AB5-491A-8B47-139CD784F836}" destId="{37C6E933-A29A-4919-8ED8-0D201C193A41}" srcOrd="2" destOrd="0" parTransId="{77396123-7789-4A0E-8963-73FCB529AB42}" sibTransId="{45A598BD-4EB9-4B1C-9B2D-C8C157FFA345}"/>
    <dgm:cxn modelId="{BA022765-0624-4123-98B1-4DDCE8A6F7F8}" srcId="{865A01BD-9AB5-491A-8B47-139CD784F836}" destId="{8ABBA5BC-3750-4404-B6F8-770E04D21710}" srcOrd="5" destOrd="0" parTransId="{C55E3EDE-C5B0-4110-82D8-2113D77721F7}" sibTransId="{34A6BB83-9D1D-4681-B56C-0AD86D35FF5F}"/>
    <dgm:cxn modelId="{0C7821BB-B861-403D-AAB9-125BD3C4CB98}" type="presOf" srcId="{763B6B6C-ED84-4C6F-B70A-C1CBB3D43C94}" destId="{CC6A6E04-0AF7-4B1E-9E9B-4DC2081E1F30}" srcOrd="0" destOrd="0" presId="urn:microsoft.com/office/officeart/2009/3/layout/RandomtoResultProcess"/>
    <dgm:cxn modelId="{DEF20465-04E3-4FF8-BF2B-293D7C1D07A6}" type="presOf" srcId="{8ABBA5BC-3750-4404-B6F8-770E04D21710}" destId="{43E68C30-BD3B-43E2-9015-58D35DD4F1A1}" srcOrd="0" destOrd="0" presId="urn:microsoft.com/office/officeart/2009/3/layout/RandomtoResultProcess"/>
    <dgm:cxn modelId="{E6A1F9FA-384C-4DCA-918D-6F56136F47F3}" type="presOf" srcId="{8D7BFCEC-9DCA-4E35-8A75-0D81867F58CC}" destId="{854E49D0-9D7B-413E-8DFD-47537F7F7203}" srcOrd="0" destOrd="0" presId="urn:microsoft.com/office/officeart/2009/3/layout/RandomtoResultProcess"/>
    <dgm:cxn modelId="{7403156D-CFF4-46B4-8562-224032C4CA89}" type="presOf" srcId="{59D6AEC2-E4D5-4B7B-A0F7-7AFC96F020D2}" destId="{768BEEA1-39F3-43B9-9061-501DFAD09B90}" srcOrd="0" destOrd="0" presId="urn:microsoft.com/office/officeart/2009/3/layout/RandomtoResultProcess"/>
    <dgm:cxn modelId="{CC63018E-3FD2-4292-8DF9-2E5A9AEAB725}" type="presParOf" srcId="{91FBB428-0BFA-4361-B21D-0D0C442FDF32}" destId="{1011B616-F070-4C55-A00B-B63CF9FBEBA4}" srcOrd="0" destOrd="0" presId="urn:microsoft.com/office/officeart/2009/3/layout/RandomtoResultProcess"/>
    <dgm:cxn modelId="{22D306A6-D402-47BF-ACE8-759171395224}" type="presParOf" srcId="{1011B616-F070-4C55-A00B-B63CF9FBEBA4}" destId="{CC6A6E04-0AF7-4B1E-9E9B-4DC2081E1F30}" srcOrd="0" destOrd="0" presId="urn:microsoft.com/office/officeart/2009/3/layout/RandomtoResultProcess"/>
    <dgm:cxn modelId="{DF6903D5-4374-4F61-917F-CACE21C2E5A6}" type="presParOf" srcId="{1011B616-F070-4C55-A00B-B63CF9FBEBA4}" destId="{E85348FA-1DD5-47FE-8984-450ACB5598C0}" srcOrd="1" destOrd="0" presId="urn:microsoft.com/office/officeart/2009/3/layout/RandomtoResultProcess"/>
    <dgm:cxn modelId="{FB20172A-0096-467C-A3A2-E1AD88A0D77E}" type="presParOf" srcId="{1011B616-F070-4C55-A00B-B63CF9FBEBA4}" destId="{7782B51B-BCA4-4CB5-9C49-A6204AF3CD55}" srcOrd="2" destOrd="0" presId="urn:microsoft.com/office/officeart/2009/3/layout/RandomtoResultProcess"/>
    <dgm:cxn modelId="{D5C8AA62-7ED5-478A-BE57-AAB93659BE0A}" type="presParOf" srcId="{1011B616-F070-4C55-A00B-B63CF9FBEBA4}" destId="{5FFD04EB-B75C-4A0D-A437-00559E2B1214}" srcOrd="3" destOrd="0" presId="urn:microsoft.com/office/officeart/2009/3/layout/RandomtoResultProcess"/>
    <dgm:cxn modelId="{4122741D-FD97-4CA5-BF42-3E7D8FA92683}" type="presParOf" srcId="{1011B616-F070-4C55-A00B-B63CF9FBEBA4}" destId="{09759D5B-452A-425E-8496-CD602941FA36}" srcOrd="4" destOrd="0" presId="urn:microsoft.com/office/officeart/2009/3/layout/RandomtoResultProcess"/>
    <dgm:cxn modelId="{90AEF021-EC30-426B-94E6-3297DB6E4EF7}" type="presParOf" srcId="{1011B616-F070-4C55-A00B-B63CF9FBEBA4}" destId="{2CC7C750-A024-431E-AB9C-452BE71ADC87}" srcOrd="5" destOrd="0" presId="urn:microsoft.com/office/officeart/2009/3/layout/RandomtoResultProcess"/>
    <dgm:cxn modelId="{04338866-313F-4498-AD0D-63F48AFF91FF}" type="presParOf" srcId="{1011B616-F070-4C55-A00B-B63CF9FBEBA4}" destId="{A10A878D-0D6A-43C9-AE40-55B73EE4FFC1}" srcOrd="6" destOrd="0" presId="urn:microsoft.com/office/officeart/2009/3/layout/RandomtoResultProcess"/>
    <dgm:cxn modelId="{484D81AC-DE0C-4F83-B0BE-1E82D3EACC79}" type="presParOf" srcId="{1011B616-F070-4C55-A00B-B63CF9FBEBA4}" destId="{B71FA1FD-6683-4E90-8B60-52DAA7E0FEDB}" srcOrd="7" destOrd="0" presId="urn:microsoft.com/office/officeart/2009/3/layout/RandomtoResultProcess"/>
    <dgm:cxn modelId="{63B4C5BC-8CC4-48CD-8982-6881E9B8493D}" type="presParOf" srcId="{1011B616-F070-4C55-A00B-B63CF9FBEBA4}" destId="{928B5D00-1F76-419D-8E54-B5BEF253B7B6}" srcOrd="8" destOrd="0" presId="urn:microsoft.com/office/officeart/2009/3/layout/RandomtoResultProcess"/>
    <dgm:cxn modelId="{E0C079B2-00BF-4352-8F4F-491756F50C61}" type="presParOf" srcId="{1011B616-F070-4C55-A00B-B63CF9FBEBA4}" destId="{7D752E8E-813A-4CE6-9168-3DBCE58CEEF8}" srcOrd="9" destOrd="0" presId="urn:microsoft.com/office/officeart/2009/3/layout/RandomtoResultProcess"/>
    <dgm:cxn modelId="{1F17B2DA-FC2A-4FAB-984D-235420889C78}" type="presParOf" srcId="{1011B616-F070-4C55-A00B-B63CF9FBEBA4}" destId="{0F10DBA4-DA80-43C6-A621-8EB908CFFA3B}" srcOrd="10" destOrd="0" presId="urn:microsoft.com/office/officeart/2009/3/layout/RandomtoResultProcess"/>
    <dgm:cxn modelId="{6A424BF1-2706-4E76-B377-5C16A127FA45}" type="presParOf" srcId="{1011B616-F070-4C55-A00B-B63CF9FBEBA4}" destId="{9CF368B9-CE32-40DC-9C38-0BC674CBC559}" srcOrd="11" destOrd="0" presId="urn:microsoft.com/office/officeart/2009/3/layout/RandomtoResultProcess"/>
    <dgm:cxn modelId="{3F6765A1-322E-4F97-9B6B-73B65642B457}" type="presParOf" srcId="{1011B616-F070-4C55-A00B-B63CF9FBEBA4}" destId="{E875B750-3D9D-4394-923A-0EFB9FE32377}" srcOrd="12" destOrd="0" presId="urn:microsoft.com/office/officeart/2009/3/layout/RandomtoResultProcess"/>
    <dgm:cxn modelId="{B1AD302C-7793-4ECE-B823-F6C5CE88A513}" type="presParOf" srcId="{1011B616-F070-4C55-A00B-B63CF9FBEBA4}" destId="{51318994-3D88-4394-8FA2-D87FA39326B3}" srcOrd="13" destOrd="0" presId="urn:microsoft.com/office/officeart/2009/3/layout/RandomtoResultProcess"/>
    <dgm:cxn modelId="{044D59A8-4C70-4C2E-97CA-D985861308C2}" type="presParOf" srcId="{1011B616-F070-4C55-A00B-B63CF9FBEBA4}" destId="{AD2B6793-5701-4357-8D90-60D286658A2A}" srcOrd="14" destOrd="0" presId="urn:microsoft.com/office/officeart/2009/3/layout/RandomtoResultProcess"/>
    <dgm:cxn modelId="{9D936F19-A099-497F-B5C1-C498A78AB611}" type="presParOf" srcId="{1011B616-F070-4C55-A00B-B63CF9FBEBA4}" destId="{B5124D10-CA5F-49CD-A366-9221481D1E0D}" srcOrd="15" destOrd="0" presId="urn:microsoft.com/office/officeart/2009/3/layout/RandomtoResultProcess"/>
    <dgm:cxn modelId="{2223E6E2-1CAF-4674-8E53-4D541FA05E19}" type="presParOf" srcId="{1011B616-F070-4C55-A00B-B63CF9FBEBA4}" destId="{E89311A0-8E33-41C5-84DF-2B199558903A}" srcOrd="16" destOrd="0" presId="urn:microsoft.com/office/officeart/2009/3/layout/RandomtoResultProcess"/>
    <dgm:cxn modelId="{8C971D25-6E8F-49AD-9680-00A2CA6F8868}" type="presParOf" srcId="{1011B616-F070-4C55-A00B-B63CF9FBEBA4}" destId="{7FFF07AD-96B5-41A8-B16F-C4EDA521FC3E}" srcOrd="17" destOrd="0" presId="urn:microsoft.com/office/officeart/2009/3/layout/RandomtoResultProcess"/>
    <dgm:cxn modelId="{9382223B-EC3D-4F87-82D2-6892DD8882BB}" type="presParOf" srcId="{1011B616-F070-4C55-A00B-B63CF9FBEBA4}" destId="{C02A3493-0894-4069-BD25-36A728C7AB71}" srcOrd="18" destOrd="0" presId="urn:microsoft.com/office/officeart/2009/3/layout/RandomtoResultProcess"/>
    <dgm:cxn modelId="{5B9ADA8C-8A2C-4960-AA70-0CB6EBF62F06}" type="presParOf" srcId="{91FBB428-0BFA-4361-B21D-0D0C442FDF32}" destId="{41D87471-4E1B-43BA-A3FA-7960CFE8C555}" srcOrd="1" destOrd="0" presId="urn:microsoft.com/office/officeart/2009/3/layout/RandomtoResultProcess"/>
    <dgm:cxn modelId="{597D6D2F-3A52-462E-A433-FD37B88BB633}" type="presParOf" srcId="{41D87471-4E1B-43BA-A3FA-7960CFE8C555}" destId="{5E8CD977-86CF-4BE2-B9C8-A5C25FDBF770}" srcOrd="0" destOrd="0" presId="urn:microsoft.com/office/officeart/2009/3/layout/RandomtoResultProcess"/>
    <dgm:cxn modelId="{FE476773-EE99-4C28-9736-B467F0F9C6C0}" type="presParOf" srcId="{41D87471-4E1B-43BA-A3FA-7960CFE8C555}" destId="{E0EE3ED8-C1DB-4B27-B8A8-EC1E849E45F3}" srcOrd="1" destOrd="0" presId="urn:microsoft.com/office/officeart/2009/3/layout/RandomtoResultProcess"/>
    <dgm:cxn modelId="{4B659176-8A3E-4F3F-A50E-CBEF60B00480}" type="presParOf" srcId="{91FBB428-0BFA-4361-B21D-0D0C442FDF32}" destId="{15E02BF2-5A64-4ADC-B984-DB8F1003769A}" srcOrd="2" destOrd="0" presId="urn:microsoft.com/office/officeart/2009/3/layout/RandomtoResultProcess"/>
    <dgm:cxn modelId="{07FBE873-8E42-4C18-B8D0-7C44D868E205}" type="presParOf" srcId="{15E02BF2-5A64-4ADC-B984-DB8F1003769A}" destId="{6269E96A-3C2F-457A-AE0C-FC90E7DC067F}" srcOrd="0" destOrd="0" presId="urn:microsoft.com/office/officeart/2009/3/layout/RandomtoResultProcess"/>
    <dgm:cxn modelId="{1439F1C1-88F2-4637-86C2-7ADD5E0DD392}" type="presParOf" srcId="{15E02BF2-5A64-4ADC-B984-DB8F1003769A}" destId="{796A4D45-837D-4997-8DC6-1183B9BB171F}" srcOrd="1" destOrd="0" presId="urn:microsoft.com/office/officeart/2009/3/layout/RandomtoResultProcess"/>
    <dgm:cxn modelId="{07C48535-05D9-4829-867C-6796DB841A2F}" type="presParOf" srcId="{91FBB428-0BFA-4361-B21D-0D0C442FDF32}" destId="{609BF12D-260E-4FB4-8649-CB8544AA8AB7}" srcOrd="3" destOrd="0" presId="urn:microsoft.com/office/officeart/2009/3/layout/RandomtoResultProcess"/>
    <dgm:cxn modelId="{B5F316E1-8E28-43A3-8A3F-1595D07F923D}" type="presParOf" srcId="{609BF12D-260E-4FB4-8649-CB8544AA8AB7}" destId="{D3156D48-9BED-4E60-995C-115CBDB50795}" srcOrd="0" destOrd="0" presId="urn:microsoft.com/office/officeart/2009/3/layout/RandomtoResultProcess"/>
    <dgm:cxn modelId="{40D339DC-FDFA-4B7F-8A1C-44E08F6B02B6}" type="presParOf" srcId="{609BF12D-260E-4FB4-8649-CB8544AA8AB7}" destId="{366906A3-E24E-40B3-A1AC-48E0664F95F8}" srcOrd="1" destOrd="0" presId="urn:microsoft.com/office/officeart/2009/3/layout/RandomtoResultProcess"/>
    <dgm:cxn modelId="{81E25BB6-65F8-4823-8DD4-1A17A77F8286}" type="presParOf" srcId="{91FBB428-0BFA-4361-B21D-0D0C442FDF32}" destId="{1EEF831B-6421-4F8F-8290-BB9EFE145445}" srcOrd="4" destOrd="0" presId="urn:microsoft.com/office/officeart/2009/3/layout/RandomtoResultProcess"/>
    <dgm:cxn modelId="{4F130E44-40BC-43B5-B5B0-671C43AB6872}" type="presParOf" srcId="{1EEF831B-6421-4F8F-8290-BB9EFE145445}" destId="{DA0043FF-96F7-4417-AE9C-99B1433C7776}" srcOrd="0" destOrd="0" presId="urn:microsoft.com/office/officeart/2009/3/layout/RandomtoResultProcess"/>
    <dgm:cxn modelId="{73DAA57C-3E46-4B67-925D-3B2F712197B2}" type="presParOf" srcId="{1EEF831B-6421-4F8F-8290-BB9EFE145445}" destId="{8C070E55-B54E-463F-8338-30961621E640}" srcOrd="1" destOrd="0" presId="urn:microsoft.com/office/officeart/2009/3/layout/RandomtoResultProcess"/>
    <dgm:cxn modelId="{983232BD-9D11-4EAF-88B1-74E4B8F3F5DB}" type="presParOf" srcId="{91FBB428-0BFA-4361-B21D-0D0C442FDF32}" destId="{6545137C-C031-4567-826F-53E96F80352E}" srcOrd="5" destOrd="0" presId="urn:microsoft.com/office/officeart/2009/3/layout/RandomtoResultProcess"/>
    <dgm:cxn modelId="{A82DEDD8-088A-465F-B673-E8C4493CE7AF}" type="presParOf" srcId="{6545137C-C031-4567-826F-53E96F80352E}" destId="{8209D10C-72F6-4894-8EEB-3284CD606294}" srcOrd="0" destOrd="0" presId="urn:microsoft.com/office/officeart/2009/3/layout/RandomtoResultProcess"/>
    <dgm:cxn modelId="{FBE012EC-72FC-4896-9FA3-BCAF272BC311}" type="presParOf" srcId="{6545137C-C031-4567-826F-53E96F80352E}" destId="{11A2B5AD-7402-4085-A97A-F7B5C00EF77A}" srcOrd="1" destOrd="0" presId="urn:microsoft.com/office/officeart/2009/3/layout/RandomtoResultProcess"/>
    <dgm:cxn modelId="{72D0FB9F-B90A-4992-ABCA-225526361355}" type="presParOf" srcId="{91FBB428-0BFA-4361-B21D-0D0C442FDF32}" destId="{428BE4FD-04AF-413B-BCDB-40E286A1DA93}" srcOrd="6" destOrd="0" presId="urn:microsoft.com/office/officeart/2009/3/layout/RandomtoResultProcess"/>
    <dgm:cxn modelId="{69285285-3D48-4F9A-A2C4-5C8CF6F3997E}" type="presParOf" srcId="{428BE4FD-04AF-413B-BCDB-40E286A1DA93}" destId="{768BEEA1-39F3-43B9-9061-501DFAD09B90}" srcOrd="0" destOrd="0" presId="urn:microsoft.com/office/officeart/2009/3/layout/RandomtoResultProcess"/>
    <dgm:cxn modelId="{134EDC56-343E-4621-B119-F8A38676B9FE}" type="presParOf" srcId="{428BE4FD-04AF-413B-BCDB-40E286A1DA93}" destId="{27F802E8-D3FD-449B-9DB4-5EFFAFC58CB6}" srcOrd="1" destOrd="0" presId="urn:microsoft.com/office/officeart/2009/3/layout/RandomtoResultProcess"/>
    <dgm:cxn modelId="{C7129DF3-0406-4FEB-8A0A-7C830BABB7F5}" type="presParOf" srcId="{91FBB428-0BFA-4361-B21D-0D0C442FDF32}" destId="{0E975A8B-57CC-445A-8822-AF6E74E87E47}" srcOrd="7" destOrd="0" presId="urn:microsoft.com/office/officeart/2009/3/layout/RandomtoResultProcess"/>
    <dgm:cxn modelId="{B1AA2AE2-E075-4445-907E-42D1F65D6C13}" type="presParOf" srcId="{0E975A8B-57CC-445A-8822-AF6E74E87E47}" destId="{5D097058-2D4A-4EF2-9081-96D30D2C35E9}" srcOrd="0" destOrd="0" presId="urn:microsoft.com/office/officeart/2009/3/layout/RandomtoResultProcess"/>
    <dgm:cxn modelId="{81E8FB47-CAAA-47B8-8555-427DDAFA4D5E}" type="presParOf" srcId="{0E975A8B-57CC-445A-8822-AF6E74E87E47}" destId="{0A62CB67-616C-4AD4-BBC6-87A01C7CD68D}" srcOrd="1" destOrd="0" presId="urn:microsoft.com/office/officeart/2009/3/layout/RandomtoResultProcess"/>
    <dgm:cxn modelId="{5964E930-BBDB-4C3B-8251-948EBA32A97E}" type="presParOf" srcId="{91FBB428-0BFA-4361-B21D-0D0C442FDF32}" destId="{6F78C5E0-E420-43B0-9B16-F28E5AD01C43}" srcOrd="8" destOrd="0" presId="urn:microsoft.com/office/officeart/2009/3/layout/RandomtoResultProcess"/>
    <dgm:cxn modelId="{DF08B86C-1B27-4362-AB58-5164B3EBD611}" type="presParOf" srcId="{6F78C5E0-E420-43B0-9B16-F28E5AD01C43}" destId="{854E49D0-9D7B-413E-8DFD-47537F7F7203}" srcOrd="0" destOrd="0" presId="urn:microsoft.com/office/officeart/2009/3/layout/RandomtoResultProcess"/>
    <dgm:cxn modelId="{6516FB41-7619-4683-A656-C51B849257FC}" type="presParOf" srcId="{6F78C5E0-E420-43B0-9B16-F28E5AD01C43}" destId="{01110389-5C40-4F38-A78D-98D002045E2E}" srcOrd="1" destOrd="0" presId="urn:microsoft.com/office/officeart/2009/3/layout/RandomtoResultProcess"/>
    <dgm:cxn modelId="{E5CAE48E-CA5B-423C-B2CB-474620CA95E6}" type="presParOf" srcId="{91FBB428-0BFA-4361-B21D-0D0C442FDF32}" destId="{A04B895A-C899-4700-A427-FC9DD1BB9F61}" srcOrd="9" destOrd="0" presId="urn:microsoft.com/office/officeart/2009/3/layout/RandomtoResultProcess"/>
    <dgm:cxn modelId="{936628C0-3843-4A5A-B792-FF20D10F3832}" type="presParOf" srcId="{A04B895A-C899-4700-A427-FC9DD1BB9F61}" destId="{BBAF8EA7-C040-49AA-BF2A-332C346755B6}" srcOrd="0" destOrd="0" presId="urn:microsoft.com/office/officeart/2009/3/layout/RandomtoResultProcess"/>
    <dgm:cxn modelId="{A31DE7D6-1ABC-4AA7-9993-B5D766246F6D}" type="presParOf" srcId="{A04B895A-C899-4700-A427-FC9DD1BB9F61}" destId="{8D6C6185-3B54-4FE9-B250-EE97EF2A844F}" srcOrd="1" destOrd="0" presId="urn:microsoft.com/office/officeart/2009/3/layout/RandomtoResultProcess"/>
    <dgm:cxn modelId="{C6A95037-A2E6-4E3A-8086-28E154DDAB68}" type="presParOf" srcId="{91FBB428-0BFA-4361-B21D-0D0C442FDF32}" destId="{9A05A4B8-6B64-475E-8DE5-C64AFE2FB9B4}" srcOrd="10" destOrd="0" presId="urn:microsoft.com/office/officeart/2009/3/layout/RandomtoResultProcess"/>
    <dgm:cxn modelId="{B9519602-2686-450B-90CE-BABABEFDD04A}" type="presParOf" srcId="{9A05A4B8-6B64-475E-8DE5-C64AFE2FB9B4}" destId="{43E68C30-BD3B-43E2-9015-58D35DD4F1A1}" srcOrd="0" destOrd="0" presId="urn:microsoft.com/office/officeart/2009/3/layout/RandomtoResultProcess"/>
    <dgm:cxn modelId="{727E6750-8022-4D8D-A0EE-24905B604F59}" type="presParOf" srcId="{9A05A4B8-6B64-475E-8DE5-C64AFE2FB9B4}" destId="{866E8A56-AC67-4436-A1E3-9770E1EF91A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4DD53D-1453-445E-9087-6F0D95BF1953}" type="doc">
      <dgm:prSet loTypeId="urn:microsoft.com/office/officeart/2005/8/layout/hProcess11" loCatId="process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7712BAA6-263B-4179-9D76-520B8501BE7B}">
      <dgm:prSet/>
      <dgm:spPr/>
      <dgm:t>
        <a:bodyPr/>
        <a:lstStyle/>
        <a:p>
          <a:pPr rtl="0"/>
          <a:r>
            <a:rPr lang="en-US" dirty="0" smtClean="0"/>
            <a:t>Milestone 1: Finalize Requirements – Month 1</a:t>
          </a:r>
          <a:endParaRPr lang="en-IN" dirty="0"/>
        </a:p>
      </dgm:t>
    </dgm:pt>
    <dgm:pt modelId="{4DFAEC40-3C57-4ECF-B3BA-8A3AEFF4A788}" type="parTrans" cxnId="{5217B7A3-1761-4402-9ED4-8F7860E70F37}">
      <dgm:prSet/>
      <dgm:spPr/>
      <dgm:t>
        <a:bodyPr/>
        <a:lstStyle/>
        <a:p>
          <a:endParaRPr lang="en-US"/>
        </a:p>
      </dgm:t>
    </dgm:pt>
    <dgm:pt modelId="{D973EFB4-7DB3-40E1-AE48-B83E917031D2}" type="sibTrans" cxnId="{5217B7A3-1761-4402-9ED4-8F7860E70F37}">
      <dgm:prSet/>
      <dgm:spPr/>
      <dgm:t>
        <a:bodyPr/>
        <a:lstStyle/>
        <a:p>
          <a:endParaRPr lang="en-US"/>
        </a:p>
      </dgm:t>
    </dgm:pt>
    <dgm:pt modelId="{4DFD39F7-1A52-4843-86DC-1F0453A3D88A}">
      <dgm:prSet/>
      <dgm:spPr/>
      <dgm:t>
        <a:bodyPr/>
        <a:lstStyle/>
        <a:p>
          <a:pPr rtl="0"/>
          <a:r>
            <a:rPr lang="en-US" dirty="0" smtClean="0"/>
            <a:t>Milestone 2: Prototype Review – Month 2/3</a:t>
          </a:r>
          <a:endParaRPr lang="en-IN" dirty="0"/>
        </a:p>
      </dgm:t>
    </dgm:pt>
    <dgm:pt modelId="{EFE746AB-EE30-429E-B1A7-37239B87CAC7}" type="parTrans" cxnId="{96E5FA2A-63EB-4C15-A690-E2FB91C516DB}">
      <dgm:prSet/>
      <dgm:spPr/>
      <dgm:t>
        <a:bodyPr/>
        <a:lstStyle/>
        <a:p>
          <a:endParaRPr lang="en-US"/>
        </a:p>
      </dgm:t>
    </dgm:pt>
    <dgm:pt modelId="{7D2F0172-A6C8-4401-856A-FF4E0B78DF6C}" type="sibTrans" cxnId="{96E5FA2A-63EB-4C15-A690-E2FB91C516DB}">
      <dgm:prSet/>
      <dgm:spPr/>
      <dgm:t>
        <a:bodyPr/>
        <a:lstStyle/>
        <a:p>
          <a:endParaRPr lang="en-US"/>
        </a:p>
      </dgm:t>
    </dgm:pt>
    <dgm:pt modelId="{7AB8B768-E816-4195-BEDE-2CFEBDE2C0FC}">
      <dgm:prSet/>
      <dgm:spPr/>
      <dgm:t>
        <a:bodyPr/>
        <a:lstStyle/>
        <a:p>
          <a:pPr rtl="0"/>
          <a:r>
            <a:rPr lang="en-US" smtClean="0"/>
            <a:t>Milestone 3: Testing &amp; Training Completion – Month 4/5</a:t>
          </a:r>
          <a:endParaRPr lang="en-IN"/>
        </a:p>
      </dgm:t>
    </dgm:pt>
    <dgm:pt modelId="{4A92D303-0F03-4C2A-88D7-2847F74A1662}" type="parTrans" cxnId="{C9B9B7F0-4328-45C3-B364-AC6FCC287F02}">
      <dgm:prSet/>
      <dgm:spPr/>
      <dgm:t>
        <a:bodyPr/>
        <a:lstStyle/>
        <a:p>
          <a:endParaRPr lang="en-US"/>
        </a:p>
      </dgm:t>
    </dgm:pt>
    <dgm:pt modelId="{01D57561-197D-4655-ADDA-D67E02EF10A9}" type="sibTrans" cxnId="{C9B9B7F0-4328-45C3-B364-AC6FCC287F02}">
      <dgm:prSet/>
      <dgm:spPr/>
      <dgm:t>
        <a:bodyPr/>
        <a:lstStyle/>
        <a:p>
          <a:endParaRPr lang="en-US"/>
        </a:p>
      </dgm:t>
    </dgm:pt>
    <dgm:pt modelId="{8DF0708F-29A0-43F9-AE54-00B0D553AB2F}">
      <dgm:prSet/>
      <dgm:spPr/>
      <dgm:t>
        <a:bodyPr/>
        <a:lstStyle/>
        <a:p>
          <a:pPr rtl="0"/>
          <a:r>
            <a:rPr lang="en-US" dirty="0" smtClean="0"/>
            <a:t>Milestone 4: Full Implementation – Month 6</a:t>
          </a:r>
          <a:endParaRPr lang="en-IN" dirty="0"/>
        </a:p>
      </dgm:t>
    </dgm:pt>
    <dgm:pt modelId="{69E48EC0-A957-4C99-AA4C-3F0DF8B39A76}" type="parTrans" cxnId="{6693DF97-5C4C-4711-B65D-DD721730CBAA}">
      <dgm:prSet/>
      <dgm:spPr/>
      <dgm:t>
        <a:bodyPr/>
        <a:lstStyle/>
        <a:p>
          <a:endParaRPr lang="en-US"/>
        </a:p>
      </dgm:t>
    </dgm:pt>
    <dgm:pt modelId="{187DF4B6-6676-44EB-AE17-4C2A1F761185}" type="sibTrans" cxnId="{6693DF97-5C4C-4711-B65D-DD721730CBAA}">
      <dgm:prSet/>
      <dgm:spPr/>
      <dgm:t>
        <a:bodyPr/>
        <a:lstStyle/>
        <a:p>
          <a:endParaRPr lang="en-US"/>
        </a:p>
      </dgm:t>
    </dgm:pt>
    <dgm:pt modelId="{04FB2123-1FE1-49A0-BD13-C67DA416DC74}" type="pres">
      <dgm:prSet presAssocID="{C24DD53D-1453-445E-9087-6F0D95BF1953}" presName="Name0" presStyleCnt="0">
        <dgm:presLayoutVars>
          <dgm:dir/>
          <dgm:resizeHandles val="exact"/>
        </dgm:presLayoutVars>
      </dgm:prSet>
      <dgm:spPr/>
    </dgm:pt>
    <dgm:pt modelId="{E0C83863-EBE4-40A3-AF4E-0D104EB6BCD2}" type="pres">
      <dgm:prSet presAssocID="{C24DD53D-1453-445E-9087-6F0D95BF1953}" presName="arrow" presStyleLbl="bgShp" presStyleIdx="0" presStyleCnt="1"/>
      <dgm:spPr/>
    </dgm:pt>
    <dgm:pt modelId="{FA9AB4B0-EF4B-40CC-8921-C985F5E09376}" type="pres">
      <dgm:prSet presAssocID="{C24DD53D-1453-445E-9087-6F0D95BF1953}" presName="points" presStyleCnt="0"/>
      <dgm:spPr/>
    </dgm:pt>
    <dgm:pt modelId="{C6F08E09-37C1-49FA-9926-C67069D40D72}" type="pres">
      <dgm:prSet presAssocID="{7712BAA6-263B-4179-9D76-520B8501BE7B}" presName="compositeA" presStyleCnt="0"/>
      <dgm:spPr/>
    </dgm:pt>
    <dgm:pt modelId="{2B7AD605-E2A7-45F9-BE0E-8F3ED226CEF4}" type="pres">
      <dgm:prSet presAssocID="{7712BAA6-263B-4179-9D76-520B8501BE7B}" presName="textA" presStyleLbl="revTx" presStyleIdx="0" presStyleCnt="4">
        <dgm:presLayoutVars>
          <dgm:bulletEnabled val="1"/>
        </dgm:presLayoutVars>
      </dgm:prSet>
      <dgm:spPr/>
    </dgm:pt>
    <dgm:pt modelId="{81948A9F-F4C7-44E2-B618-2B96535E5970}" type="pres">
      <dgm:prSet presAssocID="{7712BAA6-263B-4179-9D76-520B8501BE7B}" presName="circleA" presStyleLbl="node1" presStyleIdx="0" presStyleCnt="4"/>
      <dgm:spPr/>
    </dgm:pt>
    <dgm:pt modelId="{AB1324D8-D609-400E-9591-1C479C51310F}" type="pres">
      <dgm:prSet presAssocID="{7712BAA6-263B-4179-9D76-520B8501BE7B}" presName="spaceA" presStyleCnt="0"/>
      <dgm:spPr/>
    </dgm:pt>
    <dgm:pt modelId="{DA79302B-E01E-4EBB-91D8-580B59AED06A}" type="pres">
      <dgm:prSet presAssocID="{D973EFB4-7DB3-40E1-AE48-B83E917031D2}" presName="space" presStyleCnt="0"/>
      <dgm:spPr/>
    </dgm:pt>
    <dgm:pt modelId="{EF1A8085-C913-4B03-8C53-252F117960FA}" type="pres">
      <dgm:prSet presAssocID="{4DFD39F7-1A52-4843-86DC-1F0453A3D88A}" presName="compositeB" presStyleCnt="0"/>
      <dgm:spPr/>
    </dgm:pt>
    <dgm:pt modelId="{F8350096-5C58-43C0-B14C-AE430BB73C75}" type="pres">
      <dgm:prSet presAssocID="{4DFD39F7-1A52-4843-86DC-1F0453A3D88A}" presName="textB" presStyleLbl="revTx" presStyleIdx="1" presStyleCnt="4">
        <dgm:presLayoutVars>
          <dgm:bulletEnabled val="1"/>
        </dgm:presLayoutVars>
      </dgm:prSet>
      <dgm:spPr/>
    </dgm:pt>
    <dgm:pt modelId="{86F7E5DB-F5FB-4EEF-8B9F-CB1C42A19E51}" type="pres">
      <dgm:prSet presAssocID="{4DFD39F7-1A52-4843-86DC-1F0453A3D88A}" presName="circleB" presStyleLbl="node1" presStyleIdx="1" presStyleCnt="4"/>
      <dgm:spPr/>
    </dgm:pt>
    <dgm:pt modelId="{7D3191B9-2F90-4833-9D99-E569E28E6B53}" type="pres">
      <dgm:prSet presAssocID="{4DFD39F7-1A52-4843-86DC-1F0453A3D88A}" presName="spaceB" presStyleCnt="0"/>
      <dgm:spPr/>
    </dgm:pt>
    <dgm:pt modelId="{68B6DE2A-3994-4E09-99AF-43845E5F1A1A}" type="pres">
      <dgm:prSet presAssocID="{7D2F0172-A6C8-4401-856A-FF4E0B78DF6C}" presName="space" presStyleCnt="0"/>
      <dgm:spPr/>
    </dgm:pt>
    <dgm:pt modelId="{E24FFD75-9E96-463A-937E-AF8BCAE5C668}" type="pres">
      <dgm:prSet presAssocID="{7AB8B768-E816-4195-BEDE-2CFEBDE2C0FC}" presName="compositeA" presStyleCnt="0"/>
      <dgm:spPr/>
    </dgm:pt>
    <dgm:pt modelId="{EB86A701-F485-4140-A5BE-345BA063859A}" type="pres">
      <dgm:prSet presAssocID="{7AB8B768-E816-4195-BEDE-2CFEBDE2C0FC}" presName="textA" presStyleLbl="revTx" presStyleIdx="2" presStyleCnt="4">
        <dgm:presLayoutVars>
          <dgm:bulletEnabled val="1"/>
        </dgm:presLayoutVars>
      </dgm:prSet>
      <dgm:spPr/>
    </dgm:pt>
    <dgm:pt modelId="{B5411A69-74C0-4126-9997-7FF35BF9331A}" type="pres">
      <dgm:prSet presAssocID="{7AB8B768-E816-4195-BEDE-2CFEBDE2C0FC}" presName="circleA" presStyleLbl="node1" presStyleIdx="2" presStyleCnt="4"/>
      <dgm:spPr/>
    </dgm:pt>
    <dgm:pt modelId="{8C75D73B-8962-4FA4-BD8F-B891F45D3FF7}" type="pres">
      <dgm:prSet presAssocID="{7AB8B768-E816-4195-BEDE-2CFEBDE2C0FC}" presName="spaceA" presStyleCnt="0"/>
      <dgm:spPr/>
    </dgm:pt>
    <dgm:pt modelId="{5F9C32B3-F4EC-4566-9756-6CB7EBD4E1A6}" type="pres">
      <dgm:prSet presAssocID="{01D57561-197D-4655-ADDA-D67E02EF10A9}" presName="space" presStyleCnt="0"/>
      <dgm:spPr/>
    </dgm:pt>
    <dgm:pt modelId="{81A260B9-AFF6-47A3-BB21-951B3EE6CEAC}" type="pres">
      <dgm:prSet presAssocID="{8DF0708F-29A0-43F9-AE54-00B0D553AB2F}" presName="compositeB" presStyleCnt="0"/>
      <dgm:spPr/>
    </dgm:pt>
    <dgm:pt modelId="{AF0C0EB8-2465-4376-B23F-FABB8A27F78F}" type="pres">
      <dgm:prSet presAssocID="{8DF0708F-29A0-43F9-AE54-00B0D553AB2F}" presName="textB" presStyleLbl="revTx" presStyleIdx="3" presStyleCnt="4">
        <dgm:presLayoutVars>
          <dgm:bulletEnabled val="1"/>
        </dgm:presLayoutVars>
      </dgm:prSet>
      <dgm:spPr/>
    </dgm:pt>
    <dgm:pt modelId="{680AABAC-CA53-4087-B09A-423733577893}" type="pres">
      <dgm:prSet presAssocID="{8DF0708F-29A0-43F9-AE54-00B0D553AB2F}" presName="circleB" presStyleLbl="node1" presStyleIdx="3" presStyleCnt="4"/>
      <dgm:spPr/>
    </dgm:pt>
    <dgm:pt modelId="{83D38116-61D9-47C4-991B-87BEB32598AE}" type="pres">
      <dgm:prSet presAssocID="{8DF0708F-29A0-43F9-AE54-00B0D553AB2F}" presName="spaceB" presStyleCnt="0"/>
      <dgm:spPr/>
    </dgm:pt>
  </dgm:ptLst>
  <dgm:cxnLst>
    <dgm:cxn modelId="{96E5FA2A-63EB-4C15-A690-E2FB91C516DB}" srcId="{C24DD53D-1453-445E-9087-6F0D95BF1953}" destId="{4DFD39F7-1A52-4843-86DC-1F0453A3D88A}" srcOrd="1" destOrd="0" parTransId="{EFE746AB-EE30-429E-B1A7-37239B87CAC7}" sibTransId="{7D2F0172-A6C8-4401-856A-FF4E0B78DF6C}"/>
    <dgm:cxn modelId="{1B13B681-C5C6-45D6-9A7D-00C1588512AA}" type="presOf" srcId="{4DFD39F7-1A52-4843-86DC-1F0453A3D88A}" destId="{F8350096-5C58-43C0-B14C-AE430BB73C75}" srcOrd="0" destOrd="0" presId="urn:microsoft.com/office/officeart/2005/8/layout/hProcess11"/>
    <dgm:cxn modelId="{5217B7A3-1761-4402-9ED4-8F7860E70F37}" srcId="{C24DD53D-1453-445E-9087-6F0D95BF1953}" destId="{7712BAA6-263B-4179-9D76-520B8501BE7B}" srcOrd="0" destOrd="0" parTransId="{4DFAEC40-3C57-4ECF-B3BA-8A3AEFF4A788}" sibTransId="{D973EFB4-7DB3-40E1-AE48-B83E917031D2}"/>
    <dgm:cxn modelId="{505A3EF8-9E53-4D09-B15E-3678D28B35AB}" type="presOf" srcId="{C24DD53D-1453-445E-9087-6F0D95BF1953}" destId="{04FB2123-1FE1-49A0-BD13-C67DA416DC74}" srcOrd="0" destOrd="0" presId="urn:microsoft.com/office/officeart/2005/8/layout/hProcess11"/>
    <dgm:cxn modelId="{2A59B455-8DD4-45F7-B5AF-00B7B576C6CC}" type="presOf" srcId="{7712BAA6-263B-4179-9D76-520B8501BE7B}" destId="{2B7AD605-E2A7-45F9-BE0E-8F3ED226CEF4}" srcOrd="0" destOrd="0" presId="urn:microsoft.com/office/officeart/2005/8/layout/hProcess11"/>
    <dgm:cxn modelId="{CCB2B715-9DDB-4E15-A2C6-033420474559}" type="presOf" srcId="{8DF0708F-29A0-43F9-AE54-00B0D553AB2F}" destId="{AF0C0EB8-2465-4376-B23F-FABB8A27F78F}" srcOrd="0" destOrd="0" presId="urn:microsoft.com/office/officeart/2005/8/layout/hProcess11"/>
    <dgm:cxn modelId="{C9B9B7F0-4328-45C3-B364-AC6FCC287F02}" srcId="{C24DD53D-1453-445E-9087-6F0D95BF1953}" destId="{7AB8B768-E816-4195-BEDE-2CFEBDE2C0FC}" srcOrd="2" destOrd="0" parTransId="{4A92D303-0F03-4C2A-88D7-2847F74A1662}" sibTransId="{01D57561-197D-4655-ADDA-D67E02EF10A9}"/>
    <dgm:cxn modelId="{A2F7053F-D3AA-407F-953A-F897D5CE7D0E}" type="presOf" srcId="{7AB8B768-E816-4195-BEDE-2CFEBDE2C0FC}" destId="{EB86A701-F485-4140-A5BE-345BA063859A}" srcOrd="0" destOrd="0" presId="urn:microsoft.com/office/officeart/2005/8/layout/hProcess11"/>
    <dgm:cxn modelId="{6693DF97-5C4C-4711-B65D-DD721730CBAA}" srcId="{C24DD53D-1453-445E-9087-6F0D95BF1953}" destId="{8DF0708F-29A0-43F9-AE54-00B0D553AB2F}" srcOrd="3" destOrd="0" parTransId="{69E48EC0-A957-4C99-AA4C-3F0DF8B39A76}" sibTransId="{187DF4B6-6676-44EB-AE17-4C2A1F761185}"/>
    <dgm:cxn modelId="{2EB9E66F-8A7F-4329-947C-C468F269D71E}" type="presParOf" srcId="{04FB2123-1FE1-49A0-BD13-C67DA416DC74}" destId="{E0C83863-EBE4-40A3-AF4E-0D104EB6BCD2}" srcOrd="0" destOrd="0" presId="urn:microsoft.com/office/officeart/2005/8/layout/hProcess11"/>
    <dgm:cxn modelId="{A9A7A774-0E0B-409E-8306-57BA90F95E4B}" type="presParOf" srcId="{04FB2123-1FE1-49A0-BD13-C67DA416DC74}" destId="{FA9AB4B0-EF4B-40CC-8921-C985F5E09376}" srcOrd="1" destOrd="0" presId="urn:microsoft.com/office/officeart/2005/8/layout/hProcess11"/>
    <dgm:cxn modelId="{694962E6-0DAA-4A07-8D29-15E6339DC0D7}" type="presParOf" srcId="{FA9AB4B0-EF4B-40CC-8921-C985F5E09376}" destId="{C6F08E09-37C1-49FA-9926-C67069D40D72}" srcOrd="0" destOrd="0" presId="urn:microsoft.com/office/officeart/2005/8/layout/hProcess11"/>
    <dgm:cxn modelId="{EDA38787-A8BA-4E20-B001-20458B7778B2}" type="presParOf" srcId="{C6F08E09-37C1-49FA-9926-C67069D40D72}" destId="{2B7AD605-E2A7-45F9-BE0E-8F3ED226CEF4}" srcOrd="0" destOrd="0" presId="urn:microsoft.com/office/officeart/2005/8/layout/hProcess11"/>
    <dgm:cxn modelId="{135A6ADC-9B96-4BA8-9D76-1B362A440824}" type="presParOf" srcId="{C6F08E09-37C1-49FA-9926-C67069D40D72}" destId="{81948A9F-F4C7-44E2-B618-2B96535E5970}" srcOrd="1" destOrd="0" presId="urn:microsoft.com/office/officeart/2005/8/layout/hProcess11"/>
    <dgm:cxn modelId="{FE403E03-CDAC-43AE-99BD-7678D3B40B0D}" type="presParOf" srcId="{C6F08E09-37C1-49FA-9926-C67069D40D72}" destId="{AB1324D8-D609-400E-9591-1C479C51310F}" srcOrd="2" destOrd="0" presId="urn:microsoft.com/office/officeart/2005/8/layout/hProcess11"/>
    <dgm:cxn modelId="{38386FDD-5219-477E-B89B-E37A4AE8CEF3}" type="presParOf" srcId="{FA9AB4B0-EF4B-40CC-8921-C985F5E09376}" destId="{DA79302B-E01E-4EBB-91D8-580B59AED06A}" srcOrd="1" destOrd="0" presId="urn:microsoft.com/office/officeart/2005/8/layout/hProcess11"/>
    <dgm:cxn modelId="{7401DD8A-1C88-4015-8D0F-668DC1451669}" type="presParOf" srcId="{FA9AB4B0-EF4B-40CC-8921-C985F5E09376}" destId="{EF1A8085-C913-4B03-8C53-252F117960FA}" srcOrd="2" destOrd="0" presId="urn:microsoft.com/office/officeart/2005/8/layout/hProcess11"/>
    <dgm:cxn modelId="{9882C545-ECEC-4F9C-A48F-CE85CE91C3F8}" type="presParOf" srcId="{EF1A8085-C913-4B03-8C53-252F117960FA}" destId="{F8350096-5C58-43C0-B14C-AE430BB73C75}" srcOrd="0" destOrd="0" presId="urn:microsoft.com/office/officeart/2005/8/layout/hProcess11"/>
    <dgm:cxn modelId="{23BF5EE2-406B-4CB1-AF7E-9FEDA23658F1}" type="presParOf" srcId="{EF1A8085-C913-4B03-8C53-252F117960FA}" destId="{86F7E5DB-F5FB-4EEF-8B9F-CB1C42A19E51}" srcOrd="1" destOrd="0" presId="urn:microsoft.com/office/officeart/2005/8/layout/hProcess11"/>
    <dgm:cxn modelId="{7BC881F2-8200-4146-916B-FD4F876E9DD8}" type="presParOf" srcId="{EF1A8085-C913-4B03-8C53-252F117960FA}" destId="{7D3191B9-2F90-4833-9D99-E569E28E6B53}" srcOrd="2" destOrd="0" presId="urn:microsoft.com/office/officeart/2005/8/layout/hProcess11"/>
    <dgm:cxn modelId="{F42BA121-B724-4A88-A6D6-B4D24C54C323}" type="presParOf" srcId="{FA9AB4B0-EF4B-40CC-8921-C985F5E09376}" destId="{68B6DE2A-3994-4E09-99AF-43845E5F1A1A}" srcOrd="3" destOrd="0" presId="urn:microsoft.com/office/officeart/2005/8/layout/hProcess11"/>
    <dgm:cxn modelId="{D050645E-A075-4AA7-BCFF-4CBC690F23A5}" type="presParOf" srcId="{FA9AB4B0-EF4B-40CC-8921-C985F5E09376}" destId="{E24FFD75-9E96-463A-937E-AF8BCAE5C668}" srcOrd="4" destOrd="0" presId="urn:microsoft.com/office/officeart/2005/8/layout/hProcess11"/>
    <dgm:cxn modelId="{1801219A-221B-47E7-88C2-6A639737DE0A}" type="presParOf" srcId="{E24FFD75-9E96-463A-937E-AF8BCAE5C668}" destId="{EB86A701-F485-4140-A5BE-345BA063859A}" srcOrd="0" destOrd="0" presId="urn:microsoft.com/office/officeart/2005/8/layout/hProcess11"/>
    <dgm:cxn modelId="{9A24A3C7-317C-46B6-BF3E-51279CFE1C32}" type="presParOf" srcId="{E24FFD75-9E96-463A-937E-AF8BCAE5C668}" destId="{B5411A69-74C0-4126-9997-7FF35BF9331A}" srcOrd="1" destOrd="0" presId="urn:microsoft.com/office/officeart/2005/8/layout/hProcess11"/>
    <dgm:cxn modelId="{FF6C3469-6D52-418B-ACCB-4689DA853BD3}" type="presParOf" srcId="{E24FFD75-9E96-463A-937E-AF8BCAE5C668}" destId="{8C75D73B-8962-4FA4-BD8F-B891F45D3FF7}" srcOrd="2" destOrd="0" presId="urn:microsoft.com/office/officeart/2005/8/layout/hProcess11"/>
    <dgm:cxn modelId="{D7C821D0-3C58-4394-819F-B28C02ABFD07}" type="presParOf" srcId="{FA9AB4B0-EF4B-40CC-8921-C985F5E09376}" destId="{5F9C32B3-F4EC-4566-9756-6CB7EBD4E1A6}" srcOrd="5" destOrd="0" presId="urn:microsoft.com/office/officeart/2005/8/layout/hProcess11"/>
    <dgm:cxn modelId="{1BAED18F-ABB6-4753-AFA7-91F0C655F254}" type="presParOf" srcId="{FA9AB4B0-EF4B-40CC-8921-C985F5E09376}" destId="{81A260B9-AFF6-47A3-BB21-951B3EE6CEAC}" srcOrd="6" destOrd="0" presId="urn:microsoft.com/office/officeart/2005/8/layout/hProcess11"/>
    <dgm:cxn modelId="{A43584C5-5F91-428C-92B3-9CD59817381F}" type="presParOf" srcId="{81A260B9-AFF6-47A3-BB21-951B3EE6CEAC}" destId="{AF0C0EB8-2465-4376-B23F-FABB8A27F78F}" srcOrd="0" destOrd="0" presId="urn:microsoft.com/office/officeart/2005/8/layout/hProcess11"/>
    <dgm:cxn modelId="{B7B0B39A-C363-4711-985E-A0D3B1E0CD62}" type="presParOf" srcId="{81A260B9-AFF6-47A3-BB21-951B3EE6CEAC}" destId="{680AABAC-CA53-4087-B09A-423733577893}" srcOrd="1" destOrd="0" presId="urn:microsoft.com/office/officeart/2005/8/layout/hProcess11"/>
    <dgm:cxn modelId="{75CC6E14-1F9A-416F-B1B0-E5A05E5B4ADC}" type="presParOf" srcId="{81A260B9-AFF6-47A3-BB21-951B3EE6CEAC}" destId="{83D38116-61D9-47C4-991B-87BEB32598A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A4FC3-1E49-4406-8E88-D5515910DE57}">
      <dsp:nvSpPr>
        <dsp:cNvPr id="0" name=""/>
        <dsp:cNvSpPr/>
      </dsp:nvSpPr>
      <dsp:spPr>
        <a:xfrm>
          <a:off x="2631" y="0"/>
          <a:ext cx="1578956" cy="1914439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156FB-F99F-4A96-BA69-9CD3CB479C7D}">
      <dsp:nvSpPr>
        <dsp:cNvPr id="0" name=""/>
        <dsp:cNvSpPr/>
      </dsp:nvSpPr>
      <dsp:spPr>
        <a:xfrm>
          <a:off x="1628956" y="0"/>
          <a:ext cx="2679440" cy="191443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Current Scenario: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Customers currently perform tasks manually using different tools.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Fragmented operations across general ledger, tax, audit, forecasting, legal compliance, data management, and return filing.</a:t>
          </a:r>
          <a:endParaRPr lang="en-IN" sz="1300" kern="1200" dirty="0"/>
        </a:p>
      </dsp:txBody>
      <dsp:txXfrm>
        <a:off x="1628956" y="0"/>
        <a:ext cx="2679440" cy="1914439"/>
      </dsp:txXfrm>
    </dsp:sp>
    <dsp:sp modelId="{E5A7D5BC-BE49-4E96-B49E-1110393BB1A9}">
      <dsp:nvSpPr>
        <dsp:cNvPr id="0" name=""/>
        <dsp:cNvSpPr/>
      </dsp:nvSpPr>
      <dsp:spPr>
        <a:xfrm>
          <a:off x="476318" y="2073975"/>
          <a:ext cx="1578956" cy="1914439"/>
        </a:xfrm>
        <a:prstGeom prst="downArrow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3B530-594A-413A-8C65-76495B6EBD91}">
      <dsp:nvSpPr>
        <dsp:cNvPr id="0" name=""/>
        <dsp:cNvSpPr/>
      </dsp:nvSpPr>
      <dsp:spPr>
        <a:xfrm>
          <a:off x="2079734" y="2073975"/>
          <a:ext cx="2679440" cy="191443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Opportunity: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Develop a unified software solution to consolidate functions.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Improve efficiency and reduce errors with integrated processes.</a:t>
          </a:r>
          <a:endParaRPr lang="en-IN" sz="1300" kern="1200" dirty="0"/>
        </a:p>
      </dsp:txBody>
      <dsp:txXfrm>
        <a:off x="2079734" y="2073975"/>
        <a:ext cx="2679440" cy="1914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7A45-86B6-4337-885A-E354B46916C8}">
      <dsp:nvSpPr>
        <dsp:cNvPr id="0" name=""/>
        <dsp:cNvSpPr/>
      </dsp:nvSpPr>
      <dsp:spPr>
        <a:xfrm>
          <a:off x="0" y="0"/>
          <a:ext cx="7349527" cy="5379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/>
            <a:t>Risk Mitigation &amp; Contingency Planning</a:t>
          </a:r>
          <a:endParaRPr lang="en-US" sz="5300" kern="1200"/>
        </a:p>
      </dsp:txBody>
      <dsp:txXfrm>
        <a:off x="0" y="0"/>
        <a:ext cx="7349527" cy="2905032"/>
      </dsp:txXfrm>
    </dsp:sp>
    <dsp:sp modelId="{F60C3560-CC4D-47D5-BB13-7A678E21A863}">
      <dsp:nvSpPr>
        <dsp:cNvPr id="0" name=""/>
        <dsp:cNvSpPr/>
      </dsp:nvSpPr>
      <dsp:spPr>
        <a:xfrm>
          <a:off x="0" y="2797438"/>
          <a:ext cx="918690" cy="24746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/>
            <a:t>Mitigation Actions:</a:t>
          </a:r>
          <a:endParaRPr lang="en-US" sz="900" kern="1200"/>
        </a:p>
      </dsp:txBody>
      <dsp:txXfrm>
        <a:off x="0" y="2797438"/>
        <a:ext cx="918690" cy="2474657"/>
      </dsp:txXfrm>
    </dsp:sp>
    <dsp:sp modelId="{C52796AC-152E-4249-A7A6-412C12272910}">
      <dsp:nvSpPr>
        <dsp:cNvPr id="0" name=""/>
        <dsp:cNvSpPr/>
      </dsp:nvSpPr>
      <dsp:spPr>
        <a:xfrm>
          <a:off x="918690" y="2797438"/>
          <a:ext cx="918690" cy="24746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Comprehensive training sessions to ease user transition.</a:t>
          </a:r>
        </a:p>
      </dsp:txBody>
      <dsp:txXfrm>
        <a:off x="918690" y="2797438"/>
        <a:ext cx="918690" cy="2474657"/>
      </dsp:txXfrm>
    </dsp:sp>
    <dsp:sp modelId="{8C0FFC50-50AF-4C22-95D8-8B3F17A7D641}">
      <dsp:nvSpPr>
        <dsp:cNvPr id="0" name=""/>
        <dsp:cNvSpPr/>
      </dsp:nvSpPr>
      <dsp:spPr>
        <a:xfrm>
          <a:off x="1837381" y="2797438"/>
          <a:ext cx="918690" cy="247465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Establish clear KPIs to validate system performance improvements.</a:t>
          </a:r>
        </a:p>
      </dsp:txBody>
      <dsp:txXfrm>
        <a:off x="1837381" y="2797438"/>
        <a:ext cx="918690" cy="2474657"/>
      </dsp:txXfrm>
    </dsp:sp>
    <dsp:sp modelId="{D8C3F748-5567-4B62-8666-ED607D2E3CC8}">
      <dsp:nvSpPr>
        <dsp:cNvPr id="0" name=""/>
        <dsp:cNvSpPr/>
      </dsp:nvSpPr>
      <dsp:spPr>
        <a:xfrm>
          <a:off x="2756072" y="2797438"/>
          <a:ext cx="918690" cy="247465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Regular stakeholder meetings for updates and feedback.</a:t>
          </a:r>
        </a:p>
      </dsp:txBody>
      <dsp:txXfrm>
        <a:off x="2756072" y="2797438"/>
        <a:ext cx="918690" cy="2474657"/>
      </dsp:txXfrm>
    </dsp:sp>
    <dsp:sp modelId="{15798EA1-B980-47B6-A013-F314CB51BE2E}">
      <dsp:nvSpPr>
        <dsp:cNvPr id="0" name=""/>
        <dsp:cNvSpPr/>
      </dsp:nvSpPr>
      <dsp:spPr>
        <a:xfrm>
          <a:off x="3674763" y="2797438"/>
          <a:ext cx="918690" cy="247465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/>
            <a:t>Contingency Plans:</a:t>
          </a:r>
          <a:endParaRPr lang="en-US" sz="900" kern="1200"/>
        </a:p>
      </dsp:txBody>
      <dsp:txXfrm>
        <a:off x="3674763" y="2797438"/>
        <a:ext cx="918690" cy="2474657"/>
      </dsp:txXfrm>
    </dsp:sp>
    <dsp:sp modelId="{9BB0D647-748A-4C62-947B-5ED7D7A0064C}">
      <dsp:nvSpPr>
        <dsp:cNvPr id="0" name=""/>
        <dsp:cNvSpPr/>
      </dsp:nvSpPr>
      <dsp:spPr>
        <a:xfrm>
          <a:off x="4593454" y="2797438"/>
          <a:ext cx="918690" cy="24746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Backup systems and support protocols.</a:t>
          </a:r>
        </a:p>
      </dsp:txBody>
      <dsp:txXfrm>
        <a:off x="4593454" y="2797438"/>
        <a:ext cx="918690" cy="2474657"/>
      </dsp:txXfrm>
    </dsp:sp>
    <dsp:sp modelId="{D4D1C723-1295-4E15-A285-5B84614326D1}">
      <dsp:nvSpPr>
        <dsp:cNvPr id="0" name=""/>
        <dsp:cNvSpPr/>
      </dsp:nvSpPr>
      <dsp:spPr>
        <a:xfrm>
          <a:off x="5512145" y="2797438"/>
          <a:ext cx="918690" cy="24746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Predefined escalation procedures for vendor performance issues.</a:t>
          </a:r>
        </a:p>
      </dsp:txBody>
      <dsp:txXfrm>
        <a:off x="5512145" y="2797438"/>
        <a:ext cx="918690" cy="2474657"/>
      </dsp:txXfrm>
    </dsp:sp>
    <dsp:sp modelId="{CBED5355-0281-4676-86DF-39E6EC1942B8}">
      <dsp:nvSpPr>
        <dsp:cNvPr id="0" name=""/>
        <dsp:cNvSpPr/>
      </dsp:nvSpPr>
      <dsp:spPr>
        <a:xfrm>
          <a:off x="6430836" y="2797438"/>
          <a:ext cx="918690" cy="247465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Continuous post-implementation monitoring and adjustments.</a:t>
          </a:r>
        </a:p>
      </dsp:txBody>
      <dsp:txXfrm>
        <a:off x="6430836" y="2797438"/>
        <a:ext cx="918690" cy="24746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D49B-84F5-459F-95A6-9D9F64716AC0}">
      <dsp:nvSpPr>
        <dsp:cNvPr id="0" name=""/>
        <dsp:cNvSpPr/>
      </dsp:nvSpPr>
      <dsp:spPr>
        <a:xfrm>
          <a:off x="6205" y="2605"/>
          <a:ext cx="2680363" cy="20008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DF9695-906B-43E7-97E7-06C2AC819494}">
      <dsp:nvSpPr>
        <dsp:cNvPr id="0" name=""/>
        <dsp:cNvSpPr/>
      </dsp:nvSpPr>
      <dsp:spPr>
        <a:xfrm>
          <a:off x="6205" y="2003440"/>
          <a:ext cx="2680363" cy="86035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Immediate Action Items</a:t>
          </a:r>
          <a:endParaRPr lang="en-IN" sz="2400" kern="1200"/>
        </a:p>
      </dsp:txBody>
      <dsp:txXfrm>
        <a:off x="6205" y="2003440"/>
        <a:ext cx="1887580" cy="860359"/>
      </dsp:txXfrm>
    </dsp:sp>
    <dsp:sp modelId="{DECEAA10-1CD1-461C-B294-AC797E420818}">
      <dsp:nvSpPr>
        <dsp:cNvPr id="0" name=""/>
        <dsp:cNvSpPr/>
      </dsp:nvSpPr>
      <dsp:spPr>
        <a:xfrm>
          <a:off x="1969609" y="2140100"/>
          <a:ext cx="938127" cy="9381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C331BB-2861-4138-A3AB-B187A4A19D30}">
      <dsp:nvSpPr>
        <dsp:cNvPr id="0" name=""/>
        <dsp:cNvSpPr/>
      </dsp:nvSpPr>
      <dsp:spPr>
        <a:xfrm>
          <a:off x="3140151" y="2605"/>
          <a:ext cx="2680363" cy="20008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69358"/>
              <a:satOff val="-4560"/>
              <a:lumOff val="144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83DD2E-ECCC-433E-A058-2A1337E10D97}">
      <dsp:nvSpPr>
        <dsp:cNvPr id="0" name=""/>
        <dsp:cNvSpPr/>
      </dsp:nvSpPr>
      <dsp:spPr>
        <a:xfrm>
          <a:off x="3140151" y="2003440"/>
          <a:ext cx="2680363" cy="86035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9358"/>
                <a:satOff val="-4560"/>
                <a:lumOff val="144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69358"/>
                <a:satOff val="-4560"/>
                <a:lumOff val="144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69358"/>
                <a:satOff val="-4560"/>
                <a:lumOff val="144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69358"/>
              <a:satOff val="-4560"/>
              <a:lumOff val="144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Conclusion</a:t>
          </a:r>
          <a:endParaRPr lang="en-IN" sz="2400" kern="1200"/>
        </a:p>
      </dsp:txBody>
      <dsp:txXfrm>
        <a:off x="3140151" y="2003440"/>
        <a:ext cx="1887580" cy="860359"/>
      </dsp:txXfrm>
    </dsp:sp>
    <dsp:sp modelId="{91EA1E7F-D22F-457A-83E4-287593ED8F51}">
      <dsp:nvSpPr>
        <dsp:cNvPr id="0" name=""/>
        <dsp:cNvSpPr/>
      </dsp:nvSpPr>
      <dsp:spPr>
        <a:xfrm>
          <a:off x="5103554" y="2140100"/>
          <a:ext cx="938127" cy="9381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546CB1-BF98-40CA-A918-BFBC66204E51}">
      <dsp:nvSpPr>
        <dsp:cNvPr id="0" name=""/>
        <dsp:cNvSpPr/>
      </dsp:nvSpPr>
      <dsp:spPr>
        <a:xfrm>
          <a:off x="6274097" y="2605"/>
          <a:ext cx="2680363" cy="20008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138715"/>
              <a:satOff val="-9120"/>
              <a:lumOff val="288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C7C117-D431-4EAC-856C-14CD31B3AC6A}">
      <dsp:nvSpPr>
        <dsp:cNvPr id="0" name=""/>
        <dsp:cNvSpPr/>
      </dsp:nvSpPr>
      <dsp:spPr>
        <a:xfrm>
          <a:off x="6274097" y="2003440"/>
          <a:ext cx="2680363" cy="86035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38715"/>
                <a:satOff val="-9120"/>
                <a:lumOff val="288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138715"/>
                <a:satOff val="-9120"/>
                <a:lumOff val="288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138715"/>
                <a:satOff val="-9120"/>
                <a:lumOff val="288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138715"/>
              <a:satOff val="-9120"/>
              <a:lumOff val="288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Q&amp;A</a:t>
          </a:r>
          <a:endParaRPr lang="en-IN" sz="2400" kern="1200"/>
        </a:p>
      </dsp:txBody>
      <dsp:txXfrm>
        <a:off x="6274097" y="2003440"/>
        <a:ext cx="1887580" cy="860359"/>
      </dsp:txXfrm>
    </dsp:sp>
    <dsp:sp modelId="{E15F4586-FA9F-4188-AA4B-412158ED7A5D}">
      <dsp:nvSpPr>
        <dsp:cNvPr id="0" name=""/>
        <dsp:cNvSpPr/>
      </dsp:nvSpPr>
      <dsp:spPr>
        <a:xfrm>
          <a:off x="8237500" y="2140100"/>
          <a:ext cx="938127" cy="9381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14A0E-7243-4CF1-BE65-2DABDA3D0306}">
      <dsp:nvSpPr>
        <dsp:cNvPr id="0" name=""/>
        <dsp:cNvSpPr/>
      </dsp:nvSpPr>
      <dsp:spPr>
        <a:xfrm>
          <a:off x="6331731" y="536886"/>
          <a:ext cx="2334152" cy="23345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6D5E0E-934D-4369-94FB-B8AF730BE226}">
      <dsp:nvSpPr>
        <dsp:cNvPr id="0" name=""/>
        <dsp:cNvSpPr/>
      </dsp:nvSpPr>
      <dsp:spPr>
        <a:xfrm>
          <a:off x="6409233" y="614719"/>
          <a:ext cx="2179150" cy="21789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Business Impact:</a:t>
          </a:r>
          <a:endParaRPr lang="en-IN" sz="2900" kern="1200"/>
        </a:p>
      </dsp:txBody>
      <dsp:txXfrm>
        <a:off x="6720757" y="926052"/>
        <a:ext cx="1556101" cy="1556253"/>
      </dsp:txXfrm>
    </dsp:sp>
    <dsp:sp modelId="{001CF4B2-D2A1-4A71-9FE8-0E868B8C0989}">
      <dsp:nvSpPr>
        <dsp:cNvPr id="0" name=""/>
        <dsp:cNvSpPr/>
      </dsp:nvSpPr>
      <dsp:spPr>
        <a:xfrm>
          <a:off x="6409233" y="2914484"/>
          <a:ext cx="2179150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Streamlined workflows and improved decision-making.</a:t>
          </a:r>
          <a:endParaRPr lang="en-IN" sz="1100" kern="1200"/>
        </a:p>
      </dsp:txBody>
      <dsp:txXfrm>
        <a:off x="6409233" y="2914484"/>
        <a:ext cx="2179150" cy="1279740"/>
      </dsp:txXfrm>
    </dsp:sp>
    <dsp:sp modelId="{0193BE11-BFA5-4464-844A-4BD41F34BFB1}">
      <dsp:nvSpPr>
        <dsp:cNvPr id="0" name=""/>
        <dsp:cNvSpPr/>
      </dsp:nvSpPr>
      <dsp:spPr>
        <a:xfrm rot="2700000">
          <a:off x="3922129" y="539708"/>
          <a:ext cx="2328530" cy="2328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D1B44E-0B89-440D-9A23-E582AD584E2D}">
      <dsp:nvSpPr>
        <dsp:cNvPr id="0" name=""/>
        <dsp:cNvSpPr/>
      </dsp:nvSpPr>
      <dsp:spPr>
        <a:xfrm>
          <a:off x="3996819" y="614719"/>
          <a:ext cx="2179150" cy="21789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Scope Includes:</a:t>
          </a:r>
          <a:endParaRPr lang="en-IN" sz="2900" kern="1200"/>
        </a:p>
      </dsp:txBody>
      <dsp:txXfrm>
        <a:off x="4308343" y="926052"/>
        <a:ext cx="1556101" cy="1556253"/>
      </dsp:txXfrm>
    </dsp:sp>
    <dsp:sp modelId="{74C0BB01-F6CD-448E-8F75-1D521156A188}">
      <dsp:nvSpPr>
        <dsp:cNvPr id="0" name=""/>
        <dsp:cNvSpPr/>
      </dsp:nvSpPr>
      <dsp:spPr>
        <a:xfrm>
          <a:off x="3996819" y="2914484"/>
          <a:ext cx="2179150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General Ledger Management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Tax Management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Audit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Forecasting &amp; Budgeting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Legal Compliance Management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Data Management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Return Filing Management</a:t>
          </a:r>
          <a:endParaRPr lang="en-IN" sz="1100" kern="1200"/>
        </a:p>
      </dsp:txBody>
      <dsp:txXfrm>
        <a:off x="3996819" y="2914484"/>
        <a:ext cx="2179150" cy="1279740"/>
      </dsp:txXfrm>
    </dsp:sp>
    <dsp:sp modelId="{CCC4CCFC-704F-40B4-9A9A-07E19303DA31}">
      <dsp:nvSpPr>
        <dsp:cNvPr id="0" name=""/>
        <dsp:cNvSpPr/>
      </dsp:nvSpPr>
      <dsp:spPr>
        <a:xfrm rot="2700000">
          <a:off x="1509715" y="539708"/>
          <a:ext cx="2328530" cy="2328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106750-B043-4732-A495-5CE55EE32CF6}">
      <dsp:nvSpPr>
        <dsp:cNvPr id="0" name=""/>
        <dsp:cNvSpPr/>
      </dsp:nvSpPr>
      <dsp:spPr>
        <a:xfrm>
          <a:off x="1584406" y="614719"/>
          <a:ext cx="2179150" cy="21789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Project Vision:</a:t>
          </a:r>
          <a:endParaRPr lang="en-IN" sz="2900" kern="1200" dirty="0"/>
        </a:p>
      </dsp:txBody>
      <dsp:txXfrm>
        <a:off x="1895930" y="926052"/>
        <a:ext cx="1556101" cy="1556253"/>
      </dsp:txXfrm>
    </dsp:sp>
    <dsp:sp modelId="{47248B7B-8832-4105-B76F-D1D05AA52B61}">
      <dsp:nvSpPr>
        <dsp:cNvPr id="0" name=""/>
        <dsp:cNvSpPr/>
      </dsp:nvSpPr>
      <dsp:spPr>
        <a:xfrm>
          <a:off x="1584406" y="2914484"/>
          <a:ext cx="2179150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Create an integrated system that enhances financial management.</a:t>
          </a:r>
          <a:endParaRPr lang="en-IN" sz="1100" kern="1200"/>
        </a:p>
      </dsp:txBody>
      <dsp:txXfrm>
        <a:off x="1584406" y="2914484"/>
        <a:ext cx="2179150" cy="1279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3907-947F-4953-A5F4-A86B73E5EAA2}">
      <dsp:nvSpPr>
        <dsp:cNvPr id="0" name=""/>
        <dsp:cNvSpPr/>
      </dsp:nvSpPr>
      <dsp:spPr>
        <a:xfrm>
          <a:off x="0" y="0"/>
          <a:ext cx="846208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51400F-CE5E-4169-961F-590E576193CD}">
      <dsp:nvSpPr>
        <dsp:cNvPr id="0" name=""/>
        <dsp:cNvSpPr/>
      </dsp:nvSpPr>
      <dsp:spPr>
        <a:xfrm>
          <a:off x="0" y="0"/>
          <a:ext cx="1692416" cy="354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Module Breakdown</a:t>
          </a:r>
          <a:endParaRPr lang="en-IN" sz="2300" kern="1200" dirty="0"/>
        </a:p>
      </dsp:txBody>
      <dsp:txXfrm>
        <a:off x="0" y="0"/>
        <a:ext cx="1692416" cy="3545358"/>
      </dsp:txXfrm>
    </dsp:sp>
    <dsp:sp modelId="{9A28E651-33A3-455D-84FD-20B08DDD99C4}">
      <dsp:nvSpPr>
        <dsp:cNvPr id="0" name=""/>
        <dsp:cNvSpPr/>
      </dsp:nvSpPr>
      <dsp:spPr>
        <a:xfrm>
          <a:off x="1819347" y="23932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General Ledger Management</a:t>
          </a:r>
          <a:endParaRPr lang="en-IN" sz="2200" kern="1200"/>
        </a:p>
      </dsp:txBody>
      <dsp:txXfrm>
        <a:off x="1819347" y="23932"/>
        <a:ext cx="6642735" cy="478657"/>
      </dsp:txXfrm>
    </dsp:sp>
    <dsp:sp modelId="{EC0F42B8-6B5B-41F2-B86A-600E0AD6688A}">
      <dsp:nvSpPr>
        <dsp:cNvPr id="0" name=""/>
        <dsp:cNvSpPr/>
      </dsp:nvSpPr>
      <dsp:spPr>
        <a:xfrm>
          <a:off x="1692416" y="502590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34E761-28F0-400D-8BAD-9701CEAD897D}">
      <dsp:nvSpPr>
        <dsp:cNvPr id="0" name=""/>
        <dsp:cNvSpPr/>
      </dsp:nvSpPr>
      <dsp:spPr>
        <a:xfrm>
          <a:off x="1819347" y="526523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Tax Management</a:t>
          </a:r>
          <a:endParaRPr lang="en-IN" sz="2200" kern="1200"/>
        </a:p>
      </dsp:txBody>
      <dsp:txXfrm>
        <a:off x="1819347" y="526523"/>
        <a:ext cx="6642735" cy="478657"/>
      </dsp:txXfrm>
    </dsp:sp>
    <dsp:sp modelId="{1F49AC41-C80A-4D3E-BA60-33D885F5DDB5}">
      <dsp:nvSpPr>
        <dsp:cNvPr id="0" name=""/>
        <dsp:cNvSpPr/>
      </dsp:nvSpPr>
      <dsp:spPr>
        <a:xfrm>
          <a:off x="1692416" y="1005181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A91748-2766-438C-948C-083AC7D86173}">
      <dsp:nvSpPr>
        <dsp:cNvPr id="0" name=""/>
        <dsp:cNvSpPr/>
      </dsp:nvSpPr>
      <dsp:spPr>
        <a:xfrm>
          <a:off x="1819347" y="1029114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Audit</a:t>
          </a:r>
          <a:endParaRPr lang="en-IN" sz="2200" kern="1200"/>
        </a:p>
      </dsp:txBody>
      <dsp:txXfrm>
        <a:off x="1819347" y="1029114"/>
        <a:ext cx="6642735" cy="478657"/>
      </dsp:txXfrm>
    </dsp:sp>
    <dsp:sp modelId="{BBD68A11-AF65-48BC-94A5-C9DD31B0B3E0}">
      <dsp:nvSpPr>
        <dsp:cNvPr id="0" name=""/>
        <dsp:cNvSpPr/>
      </dsp:nvSpPr>
      <dsp:spPr>
        <a:xfrm>
          <a:off x="1692416" y="1507772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44F0BC7-2484-45D0-834C-59C2978B94BE}">
      <dsp:nvSpPr>
        <dsp:cNvPr id="0" name=""/>
        <dsp:cNvSpPr/>
      </dsp:nvSpPr>
      <dsp:spPr>
        <a:xfrm>
          <a:off x="1819347" y="1531705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Forecasting &amp; Budgeting</a:t>
          </a:r>
          <a:endParaRPr lang="en-IN" sz="2200" kern="1200"/>
        </a:p>
      </dsp:txBody>
      <dsp:txXfrm>
        <a:off x="1819347" y="1531705"/>
        <a:ext cx="6642735" cy="478657"/>
      </dsp:txXfrm>
    </dsp:sp>
    <dsp:sp modelId="{FB00C8F2-AF13-4870-8347-793682411219}">
      <dsp:nvSpPr>
        <dsp:cNvPr id="0" name=""/>
        <dsp:cNvSpPr/>
      </dsp:nvSpPr>
      <dsp:spPr>
        <a:xfrm>
          <a:off x="1692416" y="2010363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1F5AD9-103C-466C-9810-D0B5E8A2051E}">
      <dsp:nvSpPr>
        <dsp:cNvPr id="0" name=""/>
        <dsp:cNvSpPr/>
      </dsp:nvSpPr>
      <dsp:spPr>
        <a:xfrm>
          <a:off x="1819347" y="2034296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Legal Compliance Management</a:t>
          </a:r>
          <a:endParaRPr lang="en-IN" sz="2200" kern="1200" dirty="0"/>
        </a:p>
      </dsp:txBody>
      <dsp:txXfrm>
        <a:off x="1819347" y="2034296"/>
        <a:ext cx="6642735" cy="478657"/>
      </dsp:txXfrm>
    </dsp:sp>
    <dsp:sp modelId="{613C4215-13E3-43E4-834D-DA2D377920DC}">
      <dsp:nvSpPr>
        <dsp:cNvPr id="0" name=""/>
        <dsp:cNvSpPr/>
      </dsp:nvSpPr>
      <dsp:spPr>
        <a:xfrm>
          <a:off x="1692416" y="2512954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8360798-C321-4467-B775-13FF7BA072D0}">
      <dsp:nvSpPr>
        <dsp:cNvPr id="0" name=""/>
        <dsp:cNvSpPr/>
      </dsp:nvSpPr>
      <dsp:spPr>
        <a:xfrm>
          <a:off x="1819347" y="2536887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Data Management</a:t>
          </a:r>
          <a:endParaRPr lang="en-IN" sz="2200" kern="1200"/>
        </a:p>
      </dsp:txBody>
      <dsp:txXfrm>
        <a:off x="1819347" y="2536887"/>
        <a:ext cx="6642735" cy="478657"/>
      </dsp:txXfrm>
    </dsp:sp>
    <dsp:sp modelId="{B922B276-697A-4ADF-9E42-E0BF27CE89D9}">
      <dsp:nvSpPr>
        <dsp:cNvPr id="0" name=""/>
        <dsp:cNvSpPr/>
      </dsp:nvSpPr>
      <dsp:spPr>
        <a:xfrm>
          <a:off x="1692416" y="3015545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8C408BB-4548-4256-A4D8-49596CC913A3}">
      <dsp:nvSpPr>
        <dsp:cNvPr id="0" name=""/>
        <dsp:cNvSpPr/>
      </dsp:nvSpPr>
      <dsp:spPr>
        <a:xfrm>
          <a:off x="1819347" y="3039477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Return Filing Management</a:t>
          </a:r>
          <a:endParaRPr lang="en-IN" sz="2200" kern="1200"/>
        </a:p>
      </dsp:txBody>
      <dsp:txXfrm>
        <a:off x="1819347" y="3039477"/>
        <a:ext cx="6642735" cy="478657"/>
      </dsp:txXfrm>
    </dsp:sp>
    <dsp:sp modelId="{766E6513-A367-4993-B517-C270DDC68D61}">
      <dsp:nvSpPr>
        <dsp:cNvPr id="0" name=""/>
        <dsp:cNvSpPr/>
      </dsp:nvSpPr>
      <dsp:spPr>
        <a:xfrm>
          <a:off x="1692416" y="3518135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4109F-0FB8-4931-9C01-02FDCF5DBA40}">
      <dsp:nvSpPr>
        <dsp:cNvPr id="0" name=""/>
        <dsp:cNvSpPr/>
      </dsp:nvSpPr>
      <dsp:spPr>
        <a:xfrm>
          <a:off x="0" y="0"/>
          <a:ext cx="8988697" cy="1543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E2312-5F6B-4790-851F-FCA722757664}">
      <dsp:nvSpPr>
        <dsp:cNvPr id="0" name=""/>
        <dsp:cNvSpPr/>
      </dsp:nvSpPr>
      <dsp:spPr>
        <a:xfrm>
          <a:off x="272548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273349-A2F5-4A65-AC86-C39DA408C9A5}">
      <dsp:nvSpPr>
        <dsp:cNvPr id="0" name=""/>
        <dsp:cNvSpPr/>
      </dsp:nvSpPr>
      <dsp:spPr>
        <a:xfrm rot="10800000">
          <a:off x="272548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Solution Selection</a:t>
          </a:r>
          <a:endParaRPr lang="en-IN" sz="2000" kern="1200"/>
        </a:p>
      </dsp:txBody>
      <dsp:txXfrm rot="10800000">
        <a:off x="320635" y="1543376"/>
        <a:ext cx="1467455" cy="1838261"/>
      </dsp:txXfrm>
    </dsp:sp>
    <dsp:sp modelId="{47CEAE50-D34F-480D-BC4D-9216B8D85EF4}">
      <dsp:nvSpPr>
        <dsp:cNvPr id="0" name=""/>
        <dsp:cNvSpPr/>
      </dsp:nvSpPr>
      <dsp:spPr>
        <a:xfrm>
          <a:off x="1992541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916D3A-BCD1-418E-8E66-987625E1BF41}">
      <dsp:nvSpPr>
        <dsp:cNvPr id="0" name=""/>
        <dsp:cNvSpPr/>
      </dsp:nvSpPr>
      <dsp:spPr>
        <a:xfrm rot="10800000">
          <a:off x="1992541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Prototype &amp; Testing</a:t>
          </a:r>
          <a:endParaRPr lang="en-IN" sz="2000" kern="1200"/>
        </a:p>
      </dsp:txBody>
      <dsp:txXfrm rot="10800000">
        <a:off x="2040628" y="1543376"/>
        <a:ext cx="1467455" cy="1838261"/>
      </dsp:txXfrm>
    </dsp:sp>
    <dsp:sp modelId="{EB9AC39B-CF90-4A2C-ADE5-9E737C0F2058}">
      <dsp:nvSpPr>
        <dsp:cNvPr id="0" name=""/>
        <dsp:cNvSpPr/>
      </dsp:nvSpPr>
      <dsp:spPr>
        <a:xfrm>
          <a:off x="3712533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C5CD12-DB0E-4504-B5FA-3081E91A2A2A}">
      <dsp:nvSpPr>
        <dsp:cNvPr id="0" name=""/>
        <dsp:cNvSpPr/>
      </dsp:nvSpPr>
      <dsp:spPr>
        <a:xfrm rot="10800000">
          <a:off x="3712533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Enhanced Efficiency</a:t>
          </a:r>
          <a:endParaRPr lang="en-IN" sz="2000" kern="1200"/>
        </a:p>
      </dsp:txBody>
      <dsp:txXfrm rot="10800000">
        <a:off x="3760620" y="1543376"/>
        <a:ext cx="1467455" cy="1838261"/>
      </dsp:txXfrm>
    </dsp:sp>
    <dsp:sp modelId="{E69D34D0-0229-4A46-B4A7-DE71FA3F9AB5}">
      <dsp:nvSpPr>
        <dsp:cNvPr id="0" name=""/>
        <dsp:cNvSpPr/>
      </dsp:nvSpPr>
      <dsp:spPr>
        <a:xfrm>
          <a:off x="5432526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582CF1-1F68-414F-A953-1799E12C52E6}">
      <dsp:nvSpPr>
        <dsp:cNvPr id="0" name=""/>
        <dsp:cNvSpPr/>
      </dsp:nvSpPr>
      <dsp:spPr>
        <a:xfrm rot="10800000">
          <a:off x="5432526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User Adoption</a:t>
          </a:r>
          <a:endParaRPr lang="en-IN" sz="2000" kern="1200"/>
        </a:p>
      </dsp:txBody>
      <dsp:txXfrm rot="10800000">
        <a:off x="5480613" y="1543376"/>
        <a:ext cx="1467455" cy="1838261"/>
      </dsp:txXfrm>
    </dsp:sp>
    <dsp:sp modelId="{EE99B15F-247F-4C55-AA95-A5154874268C}">
      <dsp:nvSpPr>
        <dsp:cNvPr id="0" name=""/>
        <dsp:cNvSpPr/>
      </dsp:nvSpPr>
      <dsp:spPr>
        <a:xfrm>
          <a:off x="7152518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B3CBDC-0D58-4B6D-9EBA-60D793A2C027}">
      <dsp:nvSpPr>
        <dsp:cNvPr id="0" name=""/>
        <dsp:cNvSpPr/>
      </dsp:nvSpPr>
      <dsp:spPr>
        <a:xfrm rot="10800000">
          <a:off x="7152518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Scalability</a:t>
          </a:r>
          <a:endParaRPr lang="en-IN" sz="2000" kern="1200"/>
        </a:p>
      </dsp:txBody>
      <dsp:txXfrm rot="10800000">
        <a:off x="7200605" y="1543376"/>
        <a:ext cx="1467455" cy="1838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6770A-B476-4FE5-AFE1-FBDCA7DFAFF3}">
      <dsp:nvSpPr>
        <dsp:cNvPr id="0" name=""/>
        <dsp:cNvSpPr/>
      </dsp:nvSpPr>
      <dsp:spPr>
        <a:xfrm>
          <a:off x="3477" y="0"/>
          <a:ext cx="3983721" cy="33606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Operational Excellence:</a:t>
          </a:r>
          <a:endParaRPr lang="en-IN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Improve records’ availability and accessibility of information, forms, and collateral.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Reduce system downtime, waiting periods, and improve overall system response times.</a:t>
          </a:r>
          <a:endParaRPr lang="en-IN" sz="1300" kern="1200"/>
        </a:p>
      </dsp:txBody>
      <dsp:txXfrm>
        <a:off x="3477" y="1344250"/>
        <a:ext cx="3983721" cy="1344250"/>
      </dsp:txXfrm>
    </dsp:sp>
    <dsp:sp modelId="{323FA81D-1EE1-4C5C-A01D-B6AC716CEEE5}">
      <dsp:nvSpPr>
        <dsp:cNvPr id="0" name=""/>
        <dsp:cNvSpPr/>
      </dsp:nvSpPr>
      <dsp:spPr>
        <a:xfrm>
          <a:off x="1435794" y="201637"/>
          <a:ext cx="1119088" cy="11190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8798C0-8A92-4D78-871C-3C6FF274EB32}">
      <dsp:nvSpPr>
        <dsp:cNvPr id="0" name=""/>
        <dsp:cNvSpPr/>
      </dsp:nvSpPr>
      <dsp:spPr>
        <a:xfrm>
          <a:off x="4106711" y="0"/>
          <a:ext cx="3983721" cy="33606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9059"/>
            <a:satOff val="-15076"/>
            <a:lumOff val="480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User &amp; Business KPIs: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Increase user productivity and satisfaction.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Demonstrate quick turnaround times and measurable improvements in financial reports.</a:t>
          </a:r>
          <a:endParaRPr lang="en-IN" sz="1300" kern="1200"/>
        </a:p>
      </dsp:txBody>
      <dsp:txXfrm>
        <a:off x="4106711" y="1344250"/>
        <a:ext cx="3983721" cy="1344250"/>
      </dsp:txXfrm>
    </dsp:sp>
    <dsp:sp modelId="{52AA5753-E14D-4657-B927-BF0377075E0B}">
      <dsp:nvSpPr>
        <dsp:cNvPr id="0" name=""/>
        <dsp:cNvSpPr/>
      </dsp:nvSpPr>
      <dsp:spPr>
        <a:xfrm>
          <a:off x="5539028" y="201637"/>
          <a:ext cx="1119088" cy="111908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F8424-AE85-4B6A-8A21-457894DC2FC9}">
      <dsp:nvSpPr>
        <dsp:cNvPr id="0" name=""/>
        <dsp:cNvSpPr/>
      </dsp:nvSpPr>
      <dsp:spPr>
        <a:xfrm>
          <a:off x="323756" y="2688500"/>
          <a:ext cx="7446398" cy="504093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F54E5-1754-43BC-8790-CB9C88B22B26}">
      <dsp:nvSpPr>
        <dsp:cNvPr id="0" name=""/>
        <dsp:cNvSpPr/>
      </dsp:nvSpPr>
      <dsp:spPr>
        <a:xfrm rot="5400000">
          <a:off x="239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713FE-39E6-4597-8558-742689B3B3D5}">
      <dsp:nvSpPr>
        <dsp:cNvPr id="0" name=""/>
        <dsp:cNvSpPr/>
      </dsp:nvSpPr>
      <dsp:spPr>
        <a:xfrm rot="16200000">
          <a:off x="3203509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DD3EF-7F90-43F9-BB67-4CBF001BC4F1}">
      <dsp:nvSpPr>
        <dsp:cNvPr id="0" name=""/>
        <dsp:cNvSpPr/>
      </dsp:nvSpPr>
      <dsp:spPr>
        <a:xfrm>
          <a:off x="3571538" y="2910555"/>
          <a:ext cx="2363130" cy="62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Step 2: Vendor Selection Process</a:t>
          </a:r>
          <a:endParaRPr lang="en-IN" sz="1200" kern="1200"/>
        </a:p>
      </dsp:txBody>
      <dsp:txXfrm>
        <a:off x="3571538" y="2910555"/>
        <a:ext cx="2363130" cy="622674"/>
      </dsp:txXfrm>
    </dsp:sp>
    <dsp:sp modelId="{39D90186-B4EE-4EDD-8D21-F4EA9A5541C3}">
      <dsp:nvSpPr>
        <dsp:cNvPr id="0" name=""/>
        <dsp:cNvSpPr/>
      </dsp:nvSpPr>
      <dsp:spPr>
        <a:xfrm rot="5400000">
          <a:off x="3103672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D8A79-7F30-4C9C-939D-E70BF0436AC8}">
      <dsp:nvSpPr>
        <dsp:cNvPr id="0" name=""/>
        <dsp:cNvSpPr/>
      </dsp:nvSpPr>
      <dsp:spPr>
        <a:xfrm rot="16200000">
          <a:off x="6306001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BB4FB-A31A-46A7-9D45-47AF889C2602}">
      <dsp:nvSpPr>
        <dsp:cNvPr id="0" name=""/>
        <dsp:cNvSpPr/>
      </dsp:nvSpPr>
      <dsp:spPr>
        <a:xfrm>
          <a:off x="6447041" y="2910555"/>
          <a:ext cx="2363130" cy="62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Step 3: Implementation</a:t>
          </a:r>
          <a:endParaRPr lang="en-IN" sz="1200" kern="1200"/>
        </a:p>
      </dsp:txBody>
      <dsp:txXfrm>
        <a:off x="6447041" y="2910555"/>
        <a:ext cx="2363130" cy="622674"/>
      </dsp:txXfrm>
    </dsp:sp>
    <dsp:sp modelId="{54D48228-8639-49C4-B642-DE7570D1D10E}">
      <dsp:nvSpPr>
        <dsp:cNvPr id="0" name=""/>
        <dsp:cNvSpPr/>
      </dsp:nvSpPr>
      <dsp:spPr>
        <a:xfrm>
          <a:off x="3495605" y="1100050"/>
          <a:ext cx="1426015" cy="14260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Issue RFP.</a:t>
          </a:r>
          <a:endParaRPr lang="en-IN" sz="1200" kern="1200"/>
        </a:p>
      </dsp:txBody>
      <dsp:txXfrm>
        <a:off x="3694733" y="1268208"/>
        <a:ext cx="822207" cy="1089700"/>
      </dsp:txXfrm>
    </dsp:sp>
    <dsp:sp modelId="{58F32677-A961-453D-A8EC-37304598ABD3}">
      <dsp:nvSpPr>
        <dsp:cNvPr id="0" name=""/>
        <dsp:cNvSpPr/>
      </dsp:nvSpPr>
      <dsp:spPr>
        <a:xfrm>
          <a:off x="4523364" y="1100050"/>
          <a:ext cx="1426015" cy="14260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5"/>
                <a:satOff val="-51"/>
                <a:lumOff val="633"/>
                <a:alphaOff val="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25"/>
                <a:satOff val="-51"/>
                <a:lumOff val="633"/>
                <a:alphaOff val="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25"/>
                <a:satOff val="-51"/>
                <a:lumOff val="633"/>
                <a:alphaOff val="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Host vendor demonstrations and conduct comparative reviews.</a:t>
          </a:r>
          <a:endParaRPr lang="en-IN" sz="1200" kern="1200"/>
        </a:p>
      </dsp:txBody>
      <dsp:txXfrm>
        <a:off x="4928044" y="1268208"/>
        <a:ext cx="822207" cy="1089700"/>
      </dsp:txXfrm>
    </dsp:sp>
    <dsp:sp modelId="{AEFA7E5C-1ECE-4F35-89EB-64D385571B1B}">
      <dsp:nvSpPr>
        <dsp:cNvPr id="0" name=""/>
        <dsp:cNvSpPr/>
      </dsp:nvSpPr>
      <dsp:spPr>
        <a:xfrm>
          <a:off x="1043441" y="592490"/>
          <a:ext cx="1042478" cy="104235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9"/>
                <a:satOff val="-102"/>
                <a:lumOff val="1265"/>
                <a:alphaOff val="1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49"/>
                <a:satOff val="-102"/>
                <a:lumOff val="1265"/>
                <a:alphaOff val="1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49"/>
                <a:satOff val="-102"/>
                <a:lumOff val="1265"/>
                <a:alphaOff val="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Establish a selection committee.</a:t>
          </a:r>
          <a:endParaRPr lang="en-IN" sz="1200" kern="1200" dirty="0"/>
        </a:p>
      </dsp:txBody>
      <dsp:txXfrm>
        <a:off x="1196108" y="745139"/>
        <a:ext cx="737144" cy="737055"/>
      </dsp:txXfrm>
    </dsp:sp>
    <dsp:sp modelId="{8238F658-8707-46F6-AC9B-8E4A4B35E76C}">
      <dsp:nvSpPr>
        <dsp:cNvPr id="0" name=""/>
        <dsp:cNvSpPr/>
      </dsp:nvSpPr>
      <dsp:spPr>
        <a:xfrm>
          <a:off x="659033" y="1463932"/>
          <a:ext cx="511856" cy="51180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74"/>
                <a:satOff val="-153"/>
                <a:lumOff val="1898"/>
                <a:alphaOff val="1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74"/>
                <a:satOff val="-153"/>
                <a:lumOff val="1898"/>
                <a:alphaOff val="1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74"/>
                <a:satOff val="-153"/>
                <a:lumOff val="1898"/>
                <a:alphaOff val="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7728E2-3F06-46EE-AB64-032F22F9B04C}">
      <dsp:nvSpPr>
        <dsp:cNvPr id="0" name=""/>
        <dsp:cNvSpPr/>
      </dsp:nvSpPr>
      <dsp:spPr>
        <a:xfrm>
          <a:off x="2171298" y="797631"/>
          <a:ext cx="297792" cy="2978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9"/>
                <a:satOff val="-204"/>
                <a:lumOff val="2531"/>
                <a:alphaOff val="2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99"/>
                <a:satOff val="-204"/>
                <a:lumOff val="2531"/>
                <a:alphaOff val="2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99"/>
                <a:satOff val="-204"/>
                <a:lumOff val="2531"/>
                <a:alphaOff val="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F49ABD-89D5-4083-A1A1-C761FA83479A}">
      <dsp:nvSpPr>
        <dsp:cNvPr id="0" name=""/>
        <dsp:cNvSpPr/>
      </dsp:nvSpPr>
      <dsp:spPr>
        <a:xfrm>
          <a:off x="1678827" y="1501167"/>
          <a:ext cx="1042478" cy="104235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24"/>
                <a:satOff val="-255"/>
                <a:lumOff val="3163"/>
                <a:alphaOff val="2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124"/>
                <a:satOff val="-255"/>
                <a:lumOff val="3163"/>
                <a:alphaOff val="2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124"/>
                <a:satOff val="-255"/>
                <a:lumOff val="3163"/>
                <a:alphaOff val="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Define clear and detailed requirements.</a:t>
          </a:r>
          <a:endParaRPr lang="en-IN" sz="1200" kern="1200" dirty="0"/>
        </a:p>
      </dsp:txBody>
      <dsp:txXfrm>
        <a:off x="1831494" y="1653816"/>
        <a:ext cx="737144" cy="737055"/>
      </dsp:txXfrm>
    </dsp:sp>
    <dsp:sp modelId="{D34825C4-4F40-48F3-8CB4-F56601AF1275}">
      <dsp:nvSpPr>
        <dsp:cNvPr id="0" name=""/>
        <dsp:cNvSpPr/>
      </dsp:nvSpPr>
      <dsp:spPr>
        <a:xfrm>
          <a:off x="1787922" y="2607352"/>
          <a:ext cx="297792" cy="2978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48"/>
                <a:satOff val="-306"/>
                <a:lumOff val="3796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148"/>
                <a:satOff val="-306"/>
                <a:lumOff val="3796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148"/>
                <a:satOff val="-306"/>
                <a:lumOff val="3796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1D1ECF-03AC-4CD8-8F32-C8B8685C3AF5}">
      <dsp:nvSpPr>
        <dsp:cNvPr id="0" name=""/>
        <dsp:cNvSpPr/>
      </dsp:nvSpPr>
      <dsp:spPr>
        <a:xfrm>
          <a:off x="6715471" y="850275"/>
          <a:ext cx="1817792" cy="1817463"/>
        </a:xfrm>
        <a:prstGeom prst="ellipse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 the optimal solution.</a:t>
          </a:r>
          <a:endParaRPr lang="en-IN" sz="1200" kern="1200" dirty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Conduct thorough prototyping and testing.</a:t>
          </a:r>
          <a:endParaRPr lang="en-IN" sz="1200" kern="120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Train end users and technical staff.</a:t>
          </a:r>
          <a:endParaRPr lang="en-IN" sz="1200" kern="1200"/>
        </a:p>
      </dsp:txBody>
      <dsp:txXfrm>
        <a:off x="6981680" y="1116436"/>
        <a:ext cx="1285374" cy="1285141"/>
      </dsp:txXfrm>
    </dsp:sp>
    <dsp:sp modelId="{E3448103-2CAF-4E4D-965F-DE7F5EA88024}">
      <dsp:nvSpPr>
        <dsp:cNvPr id="0" name=""/>
        <dsp:cNvSpPr/>
      </dsp:nvSpPr>
      <dsp:spPr>
        <a:xfrm>
          <a:off x="584895" y="2910555"/>
          <a:ext cx="2363130" cy="62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Step 1: Initiation</a:t>
          </a:r>
          <a:endParaRPr lang="en-IN" sz="1200" kern="1200" dirty="0"/>
        </a:p>
      </dsp:txBody>
      <dsp:txXfrm>
        <a:off x="584895" y="2910555"/>
        <a:ext cx="2363130" cy="6226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42E87-6852-4212-B9B4-AA792D842051}">
      <dsp:nvSpPr>
        <dsp:cNvPr id="0" name=""/>
        <dsp:cNvSpPr/>
      </dsp:nvSpPr>
      <dsp:spPr>
        <a:xfrm>
          <a:off x="0" y="0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AC05C-A9C4-4AF6-9998-577666A4979A}">
      <dsp:nvSpPr>
        <dsp:cNvPr id="0" name=""/>
        <dsp:cNvSpPr/>
      </dsp:nvSpPr>
      <dsp:spPr>
        <a:xfrm>
          <a:off x="0" y="0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User Familiarity:</a:t>
          </a:r>
          <a:r>
            <a:rPr lang="en-US" sz="1800" kern="1200" smtClean="0"/>
            <a:t> Existing solution has been in place for several years and is intuitive to current users.</a:t>
          </a:r>
          <a:endParaRPr lang="en-IN" sz="1800" kern="1200"/>
        </a:p>
      </dsp:txBody>
      <dsp:txXfrm>
        <a:off x="0" y="0"/>
        <a:ext cx="6782162" cy="968012"/>
      </dsp:txXfrm>
    </dsp:sp>
    <dsp:sp modelId="{FFE76415-A94F-4639-8E77-D3E4481C8FA4}">
      <dsp:nvSpPr>
        <dsp:cNvPr id="0" name=""/>
        <dsp:cNvSpPr/>
      </dsp:nvSpPr>
      <dsp:spPr>
        <a:xfrm>
          <a:off x="0" y="968012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2277B-6B1A-4099-A193-EC3DD2B11E85}">
      <dsp:nvSpPr>
        <dsp:cNvPr id="0" name=""/>
        <dsp:cNvSpPr/>
      </dsp:nvSpPr>
      <dsp:spPr>
        <a:xfrm>
          <a:off x="0" y="968012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Cost Justification Challenges:</a:t>
          </a:r>
          <a:r>
            <a:rPr lang="en-US" sz="1800" kern="1200" dirty="0" smtClean="0"/>
            <a:t> Difficulty in quantifying improvements in ease of use, quality, speed, and support.</a:t>
          </a:r>
          <a:endParaRPr lang="en-IN" sz="1800" kern="1200" dirty="0"/>
        </a:p>
      </dsp:txBody>
      <dsp:txXfrm>
        <a:off x="0" y="968012"/>
        <a:ext cx="6782162" cy="968012"/>
      </dsp:txXfrm>
    </dsp:sp>
    <dsp:sp modelId="{53BDF0DA-3E70-4D44-9D15-5EFD46D4C1DC}">
      <dsp:nvSpPr>
        <dsp:cNvPr id="0" name=""/>
        <dsp:cNvSpPr/>
      </dsp:nvSpPr>
      <dsp:spPr>
        <a:xfrm>
          <a:off x="0" y="1936024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32CFD-273E-46A5-B911-8866C57912B2}">
      <dsp:nvSpPr>
        <dsp:cNvPr id="0" name=""/>
        <dsp:cNvSpPr/>
      </dsp:nvSpPr>
      <dsp:spPr>
        <a:xfrm>
          <a:off x="0" y="1936024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Integration Concerns:</a:t>
          </a:r>
          <a:r>
            <a:rPr lang="en-US" sz="1800" kern="1200" smtClean="0"/>
            <a:t> Potential obstacles merging legacy systems with new software.</a:t>
          </a:r>
          <a:endParaRPr lang="en-IN" sz="1800" kern="1200"/>
        </a:p>
      </dsp:txBody>
      <dsp:txXfrm>
        <a:off x="0" y="1936024"/>
        <a:ext cx="6782162" cy="968012"/>
      </dsp:txXfrm>
    </dsp:sp>
    <dsp:sp modelId="{C35C2577-14BB-45EC-B798-589FEDE6A8F1}">
      <dsp:nvSpPr>
        <dsp:cNvPr id="0" name=""/>
        <dsp:cNvSpPr/>
      </dsp:nvSpPr>
      <dsp:spPr>
        <a:xfrm>
          <a:off x="0" y="2904036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E7427-6A31-4214-A6EF-D78923B68BB1}">
      <dsp:nvSpPr>
        <dsp:cNvPr id="0" name=""/>
        <dsp:cNvSpPr/>
      </dsp:nvSpPr>
      <dsp:spPr>
        <a:xfrm>
          <a:off x="0" y="2904036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Vendor Dependence:</a:t>
          </a:r>
          <a:r>
            <a:rPr lang="en-US" sz="1800" kern="1200" smtClean="0"/>
            <a:t> Reliance on timely and quality deliverables from chosen vendors.</a:t>
          </a:r>
          <a:endParaRPr lang="en-IN" sz="1800" kern="1200"/>
        </a:p>
      </dsp:txBody>
      <dsp:txXfrm>
        <a:off x="0" y="2904036"/>
        <a:ext cx="6782162" cy="968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A6E04-0AF7-4B1E-9E9B-4DC2081E1F30}">
      <dsp:nvSpPr>
        <dsp:cNvPr id="0" name=""/>
        <dsp:cNvSpPr/>
      </dsp:nvSpPr>
      <dsp:spPr>
        <a:xfrm>
          <a:off x="64779" y="829102"/>
          <a:ext cx="923023" cy="30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Requirement Gathering &amp; Analysis</a:t>
          </a:r>
          <a:endParaRPr lang="en-IN" sz="1200" kern="1200" dirty="0"/>
        </a:p>
      </dsp:txBody>
      <dsp:txXfrm>
        <a:off x="64779" y="829102"/>
        <a:ext cx="923023" cy="304178"/>
      </dsp:txXfrm>
    </dsp:sp>
    <dsp:sp modelId="{E85348FA-1DD5-47FE-8984-450ACB5598C0}">
      <dsp:nvSpPr>
        <dsp:cNvPr id="0" name=""/>
        <dsp:cNvSpPr/>
      </dsp:nvSpPr>
      <dsp:spPr>
        <a:xfrm>
          <a:off x="63731" y="73659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82B51B-BCA4-4CB5-9C49-A6204AF3CD55}">
      <dsp:nvSpPr>
        <dsp:cNvPr id="0" name=""/>
        <dsp:cNvSpPr/>
      </dsp:nvSpPr>
      <dsp:spPr>
        <a:xfrm>
          <a:off x="115126" y="633799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FD04EB-B75C-4A0D-A437-00559E2B1214}">
      <dsp:nvSpPr>
        <dsp:cNvPr id="0" name=""/>
        <dsp:cNvSpPr/>
      </dsp:nvSpPr>
      <dsp:spPr>
        <a:xfrm>
          <a:off x="238476" y="654357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759D5B-452A-425E-8496-CD602941FA36}">
      <dsp:nvSpPr>
        <dsp:cNvPr id="0" name=""/>
        <dsp:cNvSpPr/>
      </dsp:nvSpPr>
      <dsp:spPr>
        <a:xfrm>
          <a:off x="341267" y="541287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C7C750-A024-431E-AB9C-452BE71ADC87}">
      <dsp:nvSpPr>
        <dsp:cNvPr id="0" name=""/>
        <dsp:cNvSpPr/>
      </dsp:nvSpPr>
      <dsp:spPr>
        <a:xfrm>
          <a:off x="474896" y="50017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0A878D-0D6A-43C9-AE40-55B73EE4FFC1}">
      <dsp:nvSpPr>
        <dsp:cNvPr id="0" name=""/>
        <dsp:cNvSpPr/>
      </dsp:nvSpPr>
      <dsp:spPr>
        <a:xfrm>
          <a:off x="639362" y="572124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1FA1FD-6683-4E90-8B60-52DAA7E0FEDB}">
      <dsp:nvSpPr>
        <dsp:cNvPr id="0" name=""/>
        <dsp:cNvSpPr/>
      </dsp:nvSpPr>
      <dsp:spPr>
        <a:xfrm>
          <a:off x="742153" y="623520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8B5D00-1F76-419D-8E54-B5BEF253B7B6}">
      <dsp:nvSpPr>
        <dsp:cNvPr id="0" name=""/>
        <dsp:cNvSpPr/>
      </dsp:nvSpPr>
      <dsp:spPr>
        <a:xfrm>
          <a:off x="886061" y="73659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752E8E-813A-4CE6-9168-3DBCE58CEEF8}">
      <dsp:nvSpPr>
        <dsp:cNvPr id="0" name=""/>
        <dsp:cNvSpPr/>
      </dsp:nvSpPr>
      <dsp:spPr>
        <a:xfrm>
          <a:off x="947736" y="849661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10DBA4-DA80-43C6-A621-8EB908CFFA3B}">
      <dsp:nvSpPr>
        <dsp:cNvPr id="0" name=""/>
        <dsp:cNvSpPr/>
      </dsp:nvSpPr>
      <dsp:spPr>
        <a:xfrm>
          <a:off x="413221" y="633799"/>
          <a:ext cx="188800" cy="1888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F368B9-CE32-40DC-9C38-0BC674CBC559}">
      <dsp:nvSpPr>
        <dsp:cNvPr id="0" name=""/>
        <dsp:cNvSpPr/>
      </dsp:nvSpPr>
      <dsp:spPr>
        <a:xfrm>
          <a:off x="12335" y="1024406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75B750-3D9D-4394-923A-0EFB9FE32377}">
      <dsp:nvSpPr>
        <dsp:cNvPr id="0" name=""/>
        <dsp:cNvSpPr/>
      </dsp:nvSpPr>
      <dsp:spPr>
        <a:xfrm>
          <a:off x="74010" y="1116918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318994-3D88-4394-8FA2-D87FA39326B3}">
      <dsp:nvSpPr>
        <dsp:cNvPr id="0" name=""/>
        <dsp:cNvSpPr/>
      </dsp:nvSpPr>
      <dsp:spPr>
        <a:xfrm>
          <a:off x="228197" y="1199151"/>
          <a:ext cx="167822" cy="1678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2B6793-5701-4357-8D90-60D286658A2A}">
      <dsp:nvSpPr>
        <dsp:cNvPr id="0" name=""/>
        <dsp:cNvSpPr/>
      </dsp:nvSpPr>
      <dsp:spPr>
        <a:xfrm>
          <a:off x="444058" y="133278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124D10-CA5F-49CD-A366-9221481D1E0D}">
      <dsp:nvSpPr>
        <dsp:cNvPr id="0" name=""/>
        <dsp:cNvSpPr/>
      </dsp:nvSpPr>
      <dsp:spPr>
        <a:xfrm>
          <a:off x="485175" y="1199151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9311A0-8E33-41C5-84DF-2B199558903A}">
      <dsp:nvSpPr>
        <dsp:cNvPr id="0" name=""/>
        <dsp:cNvSpPr/>
      </dsp:nvSpPr>
      <dsp:spPr>
        <a:xfrm>
          <a:off x="587966" y="1343059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FF07AD-96B5-41A8-B16F-C4EDA521FC3E}">
      <dsp:nvSpPr>
        <dsp:cNvPr id="0" name=""/>
        <dsp:cNvSpPr/>
      </dsp:nvSpPr>
      <dsp:spPr>
        <a:xfrm>
          <a:off x="680478" y="1178593"/>
          <a:ext cx="167822" cy="1678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2A3493-0894-4069-BD25-36A728C7AB71}">
      <dsp:nvSpPr>
        <dsp:cNvPr id="0" name=""/>
        <dsp:cNvSpPr/>
      </dsp:nvSpPr>
      <dsp:spPr>
        <a:xfrm>
          <a:off x="906619" y="1137476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8CD977-86CF-4BE2-B9C8-A5C25FDBF770}">
      <dsp:nvSpPr>
        <dsp:cNvPr id="0" name=""/>
        <dsp:cNvSpPr/>
      </dsp:nvSpPr>
      <dsp:spPr>
        <a:xfrm>
          <a:off x="1021997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9E96A-3C2F-457A-AE0C-FC90E7DC067F}">
      <dsp:nvSpPr>
        <dsp:cNvPr id="0" name=""/>
        <dsp:cNvSpPr/>
      </dsp:nvSpPr>
      <dsp:spPr>
        <a:xfrm>
          <a:off x="1360846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Design &amp; Prototype</a:t>
          </a:r>
          <a:endParaRPr lang="en-IN" sz="1200" kern="1200" dirty="0"/>
        </a:p>
      </dsp:txBody>
      <dsp:txXfrm>
        <a:off x="1360846" y="654500"/>
        <a:ext cx="924132" cy="646893"/>
      </dsp:txXfrm>
    </dsp:sp>
    <dsp:sp modelId="{D3156D48-9BED-4E60-995C-115CBDB50795}">
      <dsp:nvSpPr>
        <dsp:cNvPr id="0" name=""/>
        <dsp:cNvSpPr/>
      </dsp:nvSpPr>
      <dsp:spPr>
        <a:xfrm>
          <a:off x="2284979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043FF-96F7-4417-AE9C-99B1433C7776}">
      <dsp:nvSpPr>
        <dsp:cNvPr id="0" name=""/>
        <dsp:cNvSpPr/>
      </dsp:nvSpPr>
      <dsp:spPr>
        <a:xfrm>
          <a:off x="2623828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Development</a:t>
          </a:r>
          <a:endParaRPr lang="en-IN" sz="1200" kern="1200"/>
        </a:p>
      </dsp:txBody>
      <dsp:txXfrm>
        <a:off x="2623828" y="654500"/>
        <a:ext cx="924132" cy="646893"/>
      </dsp:txXfrm>
    </dsp:sp>
    <dsp:sp modelId="{8209D10C-72F6-4894-8EEB-3284CD606294}">
      <dsp:nvSpPr>
        <dsp:cNvPr id="0" name=""/>
        <dsp:cNvSpPr/>
      </dsp:nvSpPr>
      <dsp:spPr>
        <a:xfrm>
          <a:off x="3547960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8BEEA1-39F3-43B9-9061-501DFAD09B90}">
      <dsp:nvSpPr>
        <dsp:cNvPr id="0" name=""/>
        <dsp:cNvSpPr/>
      </dsp:nvSpPr>
      <dsp:spPr>
        <a:xfrm>
          <a:off x="3886809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Testing &amp; Validation</a:t>
          </a:r>
          <a:endParaRPr lang="en-IN" sz="1200" kern="1200" dirty="0"/>
        </a:p>
      </dsp:txBody>
      <dsp:txXfrm>
        <a:off x="3886809" y="654500"/>
        <a:ext cx="924132" cy="646893"/>
      </dsp:txXfrm>
    </dsp:sp>
    <dsp:sp modelId="{5D097058-2D4A-4EF2-9081-96D30D2C35E9}">
      <dsp:nvSpPr>
        <dsp:cNvPr id="0" name=""/>
        <dsp:cNvSpPr/>
      </dsp:nvSpPr>
      <dsp:spPr>
        <a:xfrm>
          <a:off x="4810942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4E49D0-9D7B-413E-8DFD-47537F7F7203}">
      <dsp:nvSpPr>
        <dsp:cNvPr id="0" name=""/>
        <dsp:cNvSpPr/>
      </dsp:nvSpPr>
      <dsp:spPr>
        <a:xfrm>
          <a:off x="5149791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Pilot Roll-out &amp; User Training</a:t>
          </a:r>
          <a:endParaRPr lang="en-IN" sz="1200" kern="1200" dirty="0"/>
        </a:p>
      </dsp:txBody>
      <dsp:txXfrm>
        <a:off x="5149791" y="654500"/>
        <a:ext cx="924132" cy="646893"/>
      </dsp:txXfrm>
    </dsp:sp>
    <dsp:sp modelId="{BBAF8EA7-C040-49AA-BF2A-332C346755B6}">
      <dsp:nvSpPr>
        <dsp:cNvPr id="0" name=""/>
        <dsp:cNvSpPr/>
      </dsp:nvSpPr>
      <dsp:spPr>
        <a:xfrm>
          <a:off x="6073924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E68C30-BD3B-43E2-9015-58D35DD4F1A1}">
      <dsp:nvSpPr>
        <dsp:cNvPr id="0" name=""/>
        <dsp:cNvSpPr/>
      </dsp:nvSpPr>
      <dsp:spPr>
        <a:xfrm>
          <a:off x="6449738" y="500170"/>
          <a:ext cx="785512" cy="1006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Full Go Live &amp; Post-Implementation Review</a:t>
          </a:r>
          <a:endParaRPr lang="en-IN" sz="1200" kern="1200" dirty="0">
            <a:solidFill>
              <a:schemeClr val="bg1"/>
            </a:solidFill>
          </a:endParaRPr>
        </a:p>
      </dsp:txBody>
      <dsp:txXfrm>
        <a:off x="6564774" y="647533"/>
        <a:ext cx="555440" cy="7115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83863-EBE4-40A3-AF4E-0D104EB6BCD2}">
      <dsp:nvSpPr>
        <dsp:cNvPr id="0" name=""/>
        <dsp:cNvSpPr/>
      </dsp:nvSpPr>
      <dsp:spPr>
        <a:xfrm>
          <a:off x="0" y="443198"/>
          <a:ext cx="9613554" cy="590931"/>
        </a:xfrm>
        <a:prstGeom prst="notched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B7AD605-E2A7-45F9-BE0E-8F3ED226CEF4}">
      <dsp:nvSpPr>
        <dsp:cNvPr id="0" name=""/>
        <dsp:cNvSpPr/>
      </dsp:nvSpPr>
      <dsp:spPr>
        <a:xfrm>
          <a:off x="4330" y="0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Milestone 1: Finalize Requirements – Month 1</a:t>
          </a:r>
          <a:endParaRPr lang="en-IN" sz="1100" kern="1200" dirty="0"/>
        </a:p>
      </dsp:txBody>
      <dsp:txXfrm>
        <a:off x="4330" y="0"/>
        <a:ext cx="2082780" cy="590931"/>
      </dsp:txXfrm>
    </dsp:sp>
    <dsp:sp modelId="{81948A9F-F4C7-44E2-B618-2B96535E5970}">
      <dsp:nvSpPr>
        <dsp:cNvPr id="0" name=""/>
        <dsp:cNvSpPr/>
      </dsp:nvSpPr>
      <dsp:spPr>
        <a:xfrm>
          <a:off x="971854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350096-5C58-43C0-B14C-AE430BB73C75}">
      <dsp:nvSpPr>
        <dsp:cNvPr id="0" name=""/>
        <dsp:cNvSpPr/>
      </dsp:nvSpPr>
      <dsp:spPr>
        <a:xfrm>
          <a:off x="2191249" y="886396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Milestone 2: Prototype Review – Month 2/3</a:t>
          </a:r>
          <a:endParaRPr lang="en-IN" sz="1100" kern="1200" dirty="0"/>
        </a:p>
      </dsp:txBody>
      <dsp:txXfrm>
        <a:off x="2191249" y="886396"/>
        <a:ext cx="2082780" cy="590931"/>
      </dsp:txXfrm>
    </dsp:sp>
    <dsp:sp modelId="{86F7E5DB-F5FB-4EEF-8B9F-CB1C42A19E51}">
      <dsp:nvSpPr>
        <dsp:cNvPr id="0" name=""/>
        <dsp:cNvSpPr/>
      </dsp:nvSpPr>
      <dsp:spPr>
        <a:xfrm>
          <a:off x="3158773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84530"/>
                <a:satOff val="-7538"/>
                <a:lumOff val="24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4530"/>
                <a:satOff val="-7538"/>
                <a:lumOff val="24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4530"/>
                <a:satOff val="-7538"/>
                <a:lumOff val="24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6A701-F485-4140-A5BE-345BA063859A}">
      <dsp:nvSpPr>
        <dsp:cNvPr id="0" name=""/>
        <dsp:cNvSpPr/>
      </dsp:nvSpPr>
      <dsp:spPr>
        <a:xfrm>
          <a:off x="4378168" y="0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Milestone 3: Testing &amp; Training Completion – Month 4/5</a:t>
          </a:r>
          <a:endParaRPr lang="en-IN" sz="1100" kern="1200"/>
        </a:p>
      </dsp:txBody>
      <dsp:txXfrm>
        <a:off x="4378168" y="0"/>
        <a:ext cx="2082780" cy="590931"/>
      </dsp:txXfrm>
    </dsp:sp>
    <dsp:sp modelId="{B5411A69-74C0-4126-9997-7FF35BF9331A}">
      <dsp:nvSpPr>
        <dsp:cNvPr id="0" name=""/>
        <dsp:cNvSpPr/>
      </dsp:nvSpPr>
      <dsp:spPr>
        <a:xfrm>
          <a:off x="5345692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69059"/>
                <a:satOff val="-15076"/>
                <a:lumOff val="4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9059"/>
                <a:satOff val="-15076"/>
                <a:lumOff val="4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9059"/>
                <a:satOff val="-15076"/>
                <a:lumOff val="4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C0EB8-2465-4376-B23F-FABB8A27F78F}">
      <dsp:nvSpPr>
        <dsp:cNvPr id="0" name=""/>
        <dsp:cNvSpPr/>
      </dsp:nvSpPr>
      <dsp:spPr>
        <a:xfrm>
          <a:off x="6565088" y="886396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Milestone 4: Full Implementation – Month 6</a:t>
          </a:r>
          <a:endParaRPr lang="en-IN" sz="1100" kern="1200" dirty="0"/>
        </a:p>
      </dsp:txBody>
      <dsp:txXfrm>
        <a:off x="6565088" y="886396"/>
        <a:ext cx="2082780" cy="590931"/>
      </dsp:txXfrm>
    </dsp:sp>
    <dsp:sp modelId="{680AABAC-CA53-4087-B09A-423733577893}">
      <dsp:nvSpPr>
        <dsp:cNvPr id="0" name=""/>
        <dsp:cNvSpPr/>
      </dsp:nvSpPr>
      <dsp:spPr>
        <a:xfrm>
          <a:off x="7532611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84530"/>
                <a:satOff val="-7538"/>
                <a:lumOff val="24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4530"/>
                <a:satOff val="-7538"/>
                <a:lumOff val="24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4530"/>
                <a:satOff val="-7538"/>
                <a:lumOff val="24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2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5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77D6FC-012D-3D22-33B5-357EA3143D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37318"/>
            <a:ext cx="7467600" cy="3868273"/>
          </a:xfrm>
        </p:spPr>
        <p:txBody>
          <a:bodyPr>
            <a:normAutofit/>
          </a:bodyPr>
          <a:lstStyle/>
          <a:p>
            <a:r>
              <a:rPr lang="en-US" sz="8000" dirty="0"/>
              <a:t>Finance Flow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5385365"/>
            <a:ext cx="7419975" cy="83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Integrating and Streamlining All Financial Operations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07B3D-8AA3-9C2B-61B0-F02C9733C0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94377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효율적인 활용법: 다양한 분야에서의 활용 전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32" y="437318"/>
            <a:ext cx="3970867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45653728"/>
              </p:ext>
            </p:extLst>
          </p:nvPr>
        </p:nvGraphicFramePr>
        <p:xfrm>
          <a:off x="3874302" y="2506134"/>
          <a:ext cx="7284552" cy="200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246634" y="805934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Timeline &amp; Milestones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329990" y="1317114"/>
            <a:ext cx="343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buFont typeface=""/>
              <a:buChar char="•"/>
            </a:pPr>
            <a:r>
              <a:rPr lang="en-US" b="1" dirty="0" smtClean="0"/>
              <a:t>Waterfall Project </a:t>
            </a:r>
            <a:r>
              <a:rPr lang="en-US" b="1" dirty="0"/>
              <a:t>Phases:</a:t>
            </a:r>
            <a:endParaRPr lang="en-US" b="1" dirty="0"/>
          </a:p>
        </p:txBody>
      </p:sp>
      <p:pic>
        <p:nvPicPr>
          <p:cNvPr id="21" name="Picture 20" descr="Computer screening for palliative care needs in primary care: a mixed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9847"/>
            <a:ext cx="29464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hat are project milestones and how do they evolve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46" y="832908"/>
            <a:ext cx="9613554" cy="3122562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0759345"/>
              </p:ext>
            </p:extLst>
          </p:nvPr>
        </p:nvGraphicFramePr>
        <p:xfrm>
          <a:off x="1486246" y="4662392"/>
          <a:ext cx="961355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486246" y="3955470"/>
            <a:ext cx="252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buFont typeface=""/>
              <a:buChar char="•"/>
            </a:pPr>
            <a:r>
              <a:rPr lang="en-US" b="1" dirty="0"/>
              <a:t>Key Milestones: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18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C62DD86D-22D7-3D2B-87C2-1753D7AF3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980282"/>
              </p:ext>
            </p:extLst>
          </p:nvPr>
        </p:nvGraphicFramePr>
        <p:xfrm>
          <a:off x="4049583" y="754791"/>
          <a:ext cx="7349527" cy="537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60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4081763"/>
              </p:ext>
            </p:extLst>
          </p:nvPr>
        </p:nvGraphicFramePr>
        <p:xfrm>
          <a:off x="1233617" y="1660983"/>
          <a:ext cx="9181834" cy="308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33617" y="1067191"/>
            <a:ext cx="272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Next Steps &amp; Conclusion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7317" y="5461000"/>
            <a:ext cx="205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Thank You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0573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00100" y="815430"/>
            <a:ext cx="10300749" cy="547703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8263425"/>
              </p:ext>
            </p:extLst>
          </p:nvPr>
        </p:nvGraphicFramePr>
        <p:xfrm>
          <a:off x="6316133" y="1744132"/>
          <a:ext cx="4784716" cy="398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00100" y="815430"/>
            <a:ext cx="395178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Situation / Problem / Opportunity</a:t>
            </a:r>
            <a:endParaRPr lang="en-US" b="1" dirty="0"/>
          </a:p>
        </p:txBody>
      </p:sp>
      <p:pic>
        <p:nvPicPr>
          <p:cNvPr id="14" name="Content Placeholder 13" descr="Free Images : action plan, aerial, agenda, america, american, analytics ...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44132"/>
            <a:ext cx="4516968" cy="4182533"/>
          </a:xfrm>
        </p:spPr>
      </p:pic>
    </p:spTree>
    <p:extLst>
      <p:ext uri="{BB962C8B-B14F-4D97-AF65-F5344CB8AC3E}">
        <p14:creationId xmlns:p14="http://schemas.microsoft.com/office/powerpoint/2010/main" val="391361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5346969"/>
              </p:ext>
            </p:extLst>
          </p:nvPr>
        </p:nvGraphicFramePr>
        <p:xfrm>
          <a:off x="1079157" y="1595165"/>
          <a:ext cx="9693346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79157" y="946433"/>
            <a:ext cx="291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Project Overview &amp;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unction Transparent | PNG All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1182189"/>
            <a:ext cx="4098977" cy="4098977"/>
          </a:xfrm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0226213"/>
              </p:ext>
            </p:extLst>
          </p:nvPr>
        </p:nvGraphicFramePr>
        <p:xfrm>
          <a:off x="914400" y="1822508"/>
          <a:ext cx="8462083" cy="354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997523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Functional Modules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428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7819652"/>
              </p:ext>
            </p:extLst>
          </p:nvPr>
        </p:nvGraphicFramePr>
        <p:xfrm>
          <a:off x="1270000" y="1699622"/>
          <a:ext cx="8988697" cy="342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70000" y="799068"/>
            <a:ext cx="2014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Project 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82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6860446"/>
              </p:ext>
            </p:extLst>
          </p:nvPr>
        </p:nvGraphicFramePr>
        <p:xfrm>
          <a:off x="1450683" y="1524883"/>
          <a:ext cx="8093911" cy="336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72096" y="7201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Success Criteria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955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1558292"/>
              </p:ext>
            </p:extLst>
          </p:nvPr>
        </p:nvGraphicFramePr>
        <p:xfrm>
          <a:off x="1110049" y="1449859"/>
          <a:ext cx="9418614" cy="374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10049" y="814642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Methods &amp;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838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hat is Resource Allocation | Complete Guide to All You Need To Know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" y="989301"/>
            <a:ext cx="4197473" cy="49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506C1D-D50F-2629-C938-0162ACA6CA80}"/>
              </a:ext>
            </a:extLst>
          </p:cNvPr>
          <p:cNvSpPr txBox="1"/>
          <p:nvPr/>
        </p:nvSpPr>
        <p:spPr>
          <a:xfrm>
            <a:off x="5469041" y="1481398"/>
            <a:ext cx="640903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b="1" dirty="0" smtClean="0"/>
              <a:t>People</a:t>
            </a:r>
            <a:r>
              <a:rPr lang="en-US" b="1" dirty="0"/>
              <a:t>:</a:t>
            </a:r>
          </a:p>
          <a:p>
            <a:pPr marL="228600" lvl="1" indent="-228600">
              <a:buFont typeface=""/>
              <a:buChar char="•"/>
            </a:pPr>
            <a:r>
              <a:rPr lang="en-US" dirty="0"/>
              <a:t>Project team members from the client community and ITS.</a:t>
            </a:r>
          </a:p>
          <a:p>
            <a:pPr marL="228600" indent="-228600">
              <a:buFont typeface=""/>
              <a:buChar char="•"/>
            </a:pPr>
            <a:r>
              <a:rPr lang="en-US" b="1" dirty="0"/>
              <a:t>Time:</a:t>
            </a:r>
          </a:p>
          <a:p>
            <a:pPr marL="228600" lvl="1" indent="-228600">
              <a:buFont typeface=""/>
              <a:buChar char="•"/>
            </a:pPr>
            <a:r>
              <a:rPr lang="en-US" dirty="0"/>
              <a:t>Implementation timeline to be completed within &lt;&lt;n&gt;&gt; months.</a:t>
            </a:r>
          </a:p>
          <a:p>
            <a:pPr marL="228600" indent="-228600">
              <a:buFont typeface=""/>
              <a:buChar char="•"/>
            </a:pPr>
            <a:r>
              <a:rPr lang="en-US" b="1" dirty="0"/>
              <a:t>Budget:</a:t>
            </a:r>
          </a:p>
          <a:p>
            <a:pPr marL="228600" lvl="1" indent="-228600">
              <a:buFont typeface=""/>
              <a:buChar char="•"/>
            </a:pPr>
            <a:r>
              <a:rPr lang="en-US" dirty="0"/>
              <a:t>Hardware, software, training, and services not to exceed Rs. 0000.00.</a:t>
            </a:r>
          </a:p>
          <a:p>
            <a:pPr marL="228600" indent="-228600">
              <a:buFont typeface=""/>
              <a:buChar char="•"/>
            </a:pPr>
            <a:r>
              <a:rPr lang="en-US" b="1" dirty="0"/>
              <a:t>Other Resources:</a:t>
            </a:r>
          </a:p>
          <a:p>
            <a:pPr marL="228600" lvl="1" indent="-228600">
              <a:buFont typeface=""/>
              <a:buChar char="•"/>
            </a:pPr>
            <a:r>
              <a:rPr lang="en-US" dirty="0"/>
              <a:t>Third-party software evaluations, site visits, and Dataquest reports with a cap of Rs. 0000.00.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69041" y="989301"/>
            <a:ext cx="223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Resource Allocation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479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ver Green Family Type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9" y="931817"/>
            <a:ext cx="3516428" cy="500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10089317"/>
              </p:ext>
            </p:extLst>
          </p:nvPr>
        </p:nvGraphicFramePr>
        <p:xfrm>
          <a:off x="977175" y="1640478"/>
          <a:ext cx="6782162" cy="387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77175" y="931817"/>
            <a:ext cx="3465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b="1" dirty="0"/>
              <a:t>Risk Factors &amp; Dependencies: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811275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525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Univers Condensed</vt:lpstr>
      <vt:lpstr>ChronicleVTI</vt:lpstr>
      <vt:lpstr>Finance Flow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Flow Optimization</dc:title>
  <dc:creator>SAURABH</dc:creator>
  <cp:lastModifiedBy>SAURABH</cp:lastModifiedBy>
  <cp:revision>133</cp:revision>
  <dcterms:created xsi:type="dcterms:W3CDTF">2025-06-03T05:20:52Z</dcterms:created>
  <dcterms:modified xsi:type="dcterms:W3CDTF">2025-06-03T14:39:43Z</dcterms:modified>
</cp:coreProperties>
</file>