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2" autoAdjust="0"/>
    <p:restoredTop sz="94660"/>
  </p:normalViewPr>
  <p:slideViewPr>
    <p:cSldViewPr snapToGrid="0">
      <p:cViewPr varScale="1">
        <p:scale>
          <a:sx n="75" d="100"/>
          <a:sy n="75" d="100"/>
        </p:scale>
        <p:origin x="97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uleeshwaran Venkatesan" userId="2255785826ef7847" providerId="LiveId" clId="{69D84681-18A4-46FC-864C-D2595D5E2E54}"/>
    <pc:docChg chg="custSel addSld modSld">
      <pc:chgData name="Mouleeshwaran Venkatesan" userId="2255785826ef7847" providerId="LiveId" clId="{69D84681-18A4-46FC-864C-D2595D5E2E54}" dt="2025-11-19T07:14:06.466" v="321" actId="20577"/>
      <pc:docMkLst>
        <pc:docMk/>
      </pc:docMkLst>
      <pc:sldChg chg="modSp mod">
        <pc:chgData name="Mouleeshwaran Venkatesan" userId="2255785826ef7847" providerId="LiveId" clId="{69D84681-18A4-46FC-864C-D2595D5E2E54}" dt="2025-11-19T04:12:53.575" v="140" actId="20577"/>
        <pc:sldMkLst>
          <pc:docMk/>
          <pc:sldMk cId="2800760935" sldId="258"/>
        </pc:sldMkLst>
        <pc:spChg chg="mod">
          <ac:chgData name="Mouleeshwaran Venkatesan" userId="2255785826ef7847" providerId="LiveId" clId="{69D84681-18A4-46FC-864C-D2595D5E2E54}" dt="2025-11-19T04:12:53.575" v="140" actId="20577"/>
          <ac:spMkLst>
            <pc:docMk/>
            <pc:sldMk cId="2800760935" sldId="258"/>
            <ac:spMk id="3" creationId="{723CF7FE-140D-55BF-7EF3-7274DA10A514}"/>
          </ac:spMkLst>
        </pc:spChg>
      </pc:sldChg>
      <pc:sldChg chg="modSp mod">
        <pc:chgData name="Mouleeshwaran Venkatesan" userId="2255785826ef7847" providerId="LiveId" clId="{69D84681-18A4-46FC-864C-D2595D5E2E54}" dt="2025-11-19T04:15:15.781" v="203" actId="20577"/>
        <pc:sldMkLst>
          <pc:docMk/>
          <pc:sldMk cId="1191329007" sldId="259"/>
        </pc:sldMkLst>
        <pc:spChg chg="mod">
          <ac:chgData name="Mouleeshwaran Venkatesan" userId="2255785826ef7847" providerId="LiveId" clId="{69D84681-18A4-46FC-864C-D2595D5E2E54}" dt="2025-11-19T04:15:15.781" v="203" actId="20577"/>
          <ac:spMkLst>
            <pc:docMk/>
            <pc:sldMk cId="1191329007" sldId="259"/>
            <ac:spMk id="3" creationId="{481FB14D-71D9-99E6-8603-2FECF72F931C}"/>
          </ac:spMkLst>
        </pc:spChg>
      </pc:sldChg>
      <pc:sldChg chg="modSp mod">
        <pc:chgData name="Mouleeshwaran Venkatesan" userId="2255785826ef7847" providerId="LiveId" clId="{69D84681-18A4-46FC-864C-D2595D5E2E54}" dt="2025-11-17T07:20:10.659" v="85" actId="20577"/>
        <pc:sldMkLst>
          <pc:docMk/>
          <pc:sldMk cId="2924691810" sldId="260"/>
        </pc:sldMkLst>
        <pc:spChg chg="mod">
          <ac:chgData name="Mouleeshwaran Venkatesan" userId="2255785826ef7847" providerId="LiveId" clId="{69D84681-18A4-46FC-864C-D2595D5E2E54}" dt="2025-11-17T07:20:10.659" v="85" actId="20577"/>
          <ac:spMkLst>
            <pc:docMk/>
            <pc:sldMk cId="2924691810" sldId="260"/>
            <ac:spMk id="3" creationId="{99E36F27-CE24-FEB1-82BD-63DFA57C4851}"/>
          </ac:spMkLst>
        </pc:spChg>
      </pc:sldChg>
      <pc:sldChg chg="modSp mod">
        <pc:chgData name="Mouleeshwaran Venkatesan" userId="2255785826ef7847" providerId="LiveId" clId="{69D84681-18A4-46FC-864C-D2595D5E2E54}" dt="2025-11-19T06:39:47.820" v="300" actId="20577"/>
        <pc:sldMkLst>
          <pc:docMk/>
          <pc:sldMk cId="998922223" sldId="261"/>
        </pc:sldMkLst>
        <pc:spChg chg="mod">
          <ac:chgData name="Mouleeshwaran Venkatesan" userId="2255785826ef7847" providerId="LiveId" clId="{69D84681-18A4-46FC-864C-D2595D5E2E54}" dt="2025-11-19T06:39:47.820" v="300" actId="20577"/>
          <ac:spMkLst>
            <pc:docMk/>
            <pc:sldMk cId="998922223" sldId="261"/>
            <ac:spMk id="3" creationId="{BEC1E7E6-AA26-7751-297E-FB4A7C194167}"/>
          </ac:spMkLst>
        </pc:spChg>
      </pc:sldChg>
      <pc:sldChg chg="modSp mod">
        <pc:chgData name="Mouleeshwaran Venkatesan" userId="2255785826ef7847" providerId="LiveId" clId="{69D84681-18A4-46FC-864C-D2595D5E2E54}" dt="2025-11-19T07:14:06.466" v="321" actId="20577"/>
        <pc:sldMkLst>
          <pc:docMk/>
          <pc:sldMk cId="4191682422" sldId="263"/>
        </pc:sldMkLst>
        <pc:spChg chg="mod">
          <ac:chgData name="Mouleeshwaran Venkatesan" userId="2255785826ef7847" providerId="LiveId" clId="{69D84681-18A4-46FC-864C-D2595D5E2E54}" dt="2025-11-19T07:14:06.466" v="321" actId="20577"/>
          <ac:spMkLst>
            <pc:docMk/>
            <pc:sldMk cId="4191682422" sldId="263"/>
            <ac:spMk id="3" creationId="{61C5079D-1BE2-C506-C246-CFFCEF8D7DAA}"/>
          </ac:spMkLst>
        </pc:spChg>
      </pc:sldChg>
      <pc:sldChg chg="modSp mod">
        <pc:chgData name="Mouleeshwaran Venkatesan" userId="2255785826ef7847" providerId="LiveId" clId="{69D84681-18A4-46FC-864C-D2595D5E2E54}" dt="2025-11-19T04:24:10.286" v="257" actId="313"/>
        <pc:sldMkLst>
          <pc:docMk/>
          <pc:sldMk cId="2766254339" sldId="265"/>
        </pc:sldMkLst>
        <pc:spChg chg="mod">
          <ac:chgData name="Mouleeshwaran Venkatesan" userId="2255785826ef7847" providerId="LiveId" clId="{69D84681-18A4-46FC-864C-D2595D5E2E54}" dt="2025-11-19T04:24:10.286" v="257" actId="313"/>
          <ac:spMkLst>
            <pc:docMk/>
            <pc:sldMk cId="2766254339" sldId="265"/>
            <ac:spMk id="3" creationId="{B513F8F2-7C4D-FE8D-4908-60748A78578E}"/>
          </ac:spMkLst>
        </pc:spChg>
      </pc:sldChg>
      <pc:sldChg chg="modSp new mod">
        <pc:chgData name="Mouleeshwaran Venkatesan" userId="2255785826ef7847" providerId="LiveId" clId="{69D84681-18A4-46FC-864C-D2595D5E2E54}" dt="2025-11-19T04:23:48.174" v="256" actId="20577"/>
        <pc:sldMkLst>
          <pc:docMk/>
          <pc:sldMk cId="3167046121" sldId="266"/>
        </pc:sldMkLst>
        <pc:spChg chg="mod">
          <ac:chgData name="Mouleeshwaran Venkatesan" userId="2255785826ef7847" providerId="LiveId" clId="{69D84681-18A4-46FC-864C-D2595D5E2E54}" dt="2025-11-17T07:17:23.452" v="1"/>
          <ac:spMkLst>
            <pc:docMk/>
            <pc:sldMk cId="3167046121" sldId="266"/>
            <ac:spMk id="2" creationId="{3D0A96CE-1E37-50E2-A83F-645E2C371603}"/>
          </ac:spMkLst>
        </pc:spChg>
        <pc:spChg chg="mod">
          <ac:chgData name="Mouleeshwaran Venkatesan" userId="2255785826ef7847" providerId="LiveId" clId="{69D84681-18A4-46FC-864C-D2595D5E2E54}" dt="2025-11-19T04:23:48.174" v="256" actId="20577"/>
          <ac:spMkLst>
            <pc:docMk/>
            <pc:sldMk cId="3167046121" sldId="266"/>
            <ac:spMk id="3" creationId="{C93A840B-C3EA-0252-C553-ED8C9110BC8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358A9-A6DB-8E30-8BAD-1849239FFC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AD77B6-F6A7-6082-5854-F4F863AD1C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0E9AE6-5C88-906F-6D0F-279509420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148E-2019-45C9-94EB-494FD68F9DDD}" type="datetimeFigureOut">
              <a:rPr lang="en-IN" smtClean="0"/>
              <a:t>19-11-2025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25A3E7-895F-7669-3418-79740DF15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53A93E-2E61-9880-CA53-1778227E5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9FB3C-5E6E-462A-8323-D5F791C73F8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88932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189BD0-C66B-6639-3239-695F36A60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275AF0-1DF7-2ABF-5BB4-985DFD6522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0CFDDB-D87E-081F-C696-C91FF6F1F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148E-2019-45C9-94EB-494FD68F9DDD}" type="datetimeFigureOut">
              <a:rPr lang="en-IN" smtClean="0"/>
              <a:t>19-11-2025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F96BBE-B079-F10F-B89B-AC086D8E2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420DE1-8DD2-159C-4116-305BA637F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9FB3C-5E6E-462A-8323-D5F791C73F8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93225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15619C3-7C2A-D0C8-E963-B07CB91038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3CB781-3CF5-EBA1-6B5F-B0A6ED042A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C692D6-464B-82B7-29D5-8D0466C42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148E-2019-45C9-94EB-494FD68F9DDD}" type="datetimeFigureOut">
              <a:rPr lang="en-IN" smtClean="0"/>
              <a:t>19-11-2025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A7EED2-C3E2-8E2D-A2DB-61AA0851A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1FBF09-E07D-FF29-6ED2-6A03B17B7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9FB3C-5E6E-462A-8323-D5F791C73F8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64095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73822-330F-43A8-43E6-D25387A8E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F8FBB9-DDAF-63C6-2DA4-4FE650C267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326BE1-D404-09F1-005C-DC018360E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148E-2019-45C9-94EB-494FD68F9DDD}" type="datetimeFigureOut">
              <a:rPr lang="en-IN" smtClean="0"/>
              <a:t>19-11-2025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1BD863-45CD-F3AC-4A0B-1FC6D0908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CAAD99-CB02-6F11-F76E-0E7BE23AE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9FB3C-5E6E-462A-8323-D5F791C73F8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01395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A849D-9F2F-3E1B-A752-78851D855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EB91A7-69D3-CCF0-671F-3E66435D8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F92936-81CB-F8DA-36F0-EA5E56D5EA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148E-2019-45C9-94EB-494FD68F9DDD}" type="datetimeFigureOut">
              <a:rPr lang="en-IN" smtClean="0"/>
              <a:t>19-11-2025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DB7158-B309-1D89-8B1A-39BF9C6C1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B7787E-E248-4939-2054-C43F7A74F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9FB3C-5E6E-462A-8323-D5F791C73F8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4795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991FCD-27E7-FB1D-EFC2-2A5FC1435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CB43BC-4A3F-8527-96D4-1BAFE87A42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BE8EDC-0DA7-DEE1-1A94-93FC4B11A6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ECEBC0-32AE-F855-44B5-938E5B1F1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148E-2019-45C9-94EB-494FD68F9DDD}" type="datetimeFigureOut">
              <a:rPr lang="en-IN" smtClean="0"/>
              <a:t>19-11-2025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FF5F62-9E7E-F048-F43F-52C8AF385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0DB9BB-C6FC-6C25-81EC-F31BD8253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9FB3C-5E6E-462A-8323-D5F791C73F8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20289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8308C-3BF2-F60D-0D83-B1C22EE5C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1F6FAD-4DA6-71BD-9459-0D73305FF2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4B127B-447D-FFBA-2B97-4D56ACF75C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54652A-62FB-DD8A-C9F8-22D4AC3D91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AB89E16-EC9D-6086-2554-8972F414D5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C85664-44E6-3695-360B-D7C07ECFE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148E-2019-45C9-94EB-494FD68F9DDD}" type="datetimeFigureOut">
              <a:rPr lang="en-IN" smtClean="0"/>
              <a:t>19-11-2025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A7D193-A325-E2AE-9A1F-3DB9654C4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08421F6-88A4-3ED4-D137-2C30209C4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9FB3C-5E6E-462A-8323-D5F791C73F8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50729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1B8E8-7337-0C44-1346-E18ED3318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AA4E7F-58F8-A59D-D8F7-658116482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148E-2019-45C9-94EB-494FD68F9DDD}" type="datetimeFigureOut">
              <a:rPr lang="en-IN" smtClean="0"/>
              <a:t>19-11-2025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6B9EB6-D790-009F-13A4-54FCF2B1B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CCD1D3-E94F-01AD-D357-CF1DB8F63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9FB3C-5E6E-462A-8323-D5F791C73F8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22248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A46571-D327-32A5-94B2-0EBA01F92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148E-2019-45C9-94EB-494FD68F9DDD}" type="datetimeFigureOut">
              <a:rPr lang="en-IN" smtClean="0"/>
              <a:t>19-11-2025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9A6D0A8-DC86-CD4A-681E-56D437591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4ED597-06FC-6DED-5427-0D4EB61B1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9FB3C-5E6E-462A-8323-D5F791C73F8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32866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B00A0-23B0-CD6C-8FF2-C5A0D9A2E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A14FAE-8FB6-880E-8876-F0A60E5FBE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1A6DBA-54E3-AA9E-F947-E6F804603D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489089-FE95-B993-5D4B-D2D211E72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148E-2019-45C9-94EB-494FD68F9DDD}" type="datetimeFigureOut">
              <a:rPr lang="en-IN" smtClean="0"/>
              <a:t>19-11-2025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B1FD1B-5ECA-DDCE-7625-60BFB6419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51B388-801D-FBF0-3BCE-753BB02C1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9FB3C-5E6E-462A-8323-D5F791C73F8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97595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70B889-7398-20D0-0817-276D77BDB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9F62C32-7BE9-BE18-8F58-1B438E647D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9928F9-330B-DD37-BD8F-464009F395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789678-1593-5070-7805-88070373F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148E-2019-45C9-94EB-494FD68F9DDD}" type="datetimeFigureOut">
              <a:rPr lang="en-IN" smtClean="0"/>
              <a:t>19-11-2025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9FAF2A-7DA8-1243-D7B8-688655A4E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F40CD4-C30C-0DD6-BC2E-9E70DA3B4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9FB3C-5E6E-462A-8323-D5F791C73F8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97121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E1B83DA-CF40-0B45-E629-37FEBB593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EFBB04-F889-F50E-732C-C4D38F896E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8F9AFB-D598-577F-AD9A-B2E000C089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AB148E-2019-45C9-94EB-494FD68F9DDD}" type="datetimeFigureOut">
              <a:rPr lang="en-IN" smtClean="0"/>
              <a:t>19-11-2025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AFCEAA-A9D3-9104-52CA-05C1FFB04C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A8AA1A-5952-115F-314B-F14A7475F6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19FB3C-5E6E-462A-8323-D5F791C73F8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4972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B67EE-1ECA-6249-75B6-C8318BFEA11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/>
              <a:t>Niagara Bottling’s Dimitri AI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7C56AB-9D1B-DCEE-ADFB-291E39AF22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Prepared by: Mouleeshwaran V</a:t>
            </a:r>
          </a:p>
          <a:p>
            <a:r>
              <a:rPr lang="en-IN" dirty="0"/>
              <a:t>Date: 17/11/25</a:t>
            </a:r>
          </a:p>
        </p:txBody>
      </p:sp>
    </p:spTree>
    <p:extLst>
      <p:ext uri="{BB962C8B-B14F-4D97-AF65-F5344CB8AC3E}">
        <p14:creationId xmlns:p14="http://schemas.microsoft.com/office/powerpoint/2010/main" val="23662027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8BE60-F7EB-A76C-A0CB-F965A80E0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Risks and Dependencies: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13F8F2-7C4D-FE8D-4908-60748A7857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The current solution will work up to 3 years, and unless any changes from OpenAI models.</a:t>
            </a:r>
          </a:p>
          <a:p>
            <a:r>
              <a:rPr lang="en-IN" dirty="0"/>
              <a:t>The dependencies are Oracle Service Cloud Api, Azure AutoML, open ai Api, and REST Api’s(pickup, reschedule and multi pickups). </a:t>
            </a:r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662543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A96CE-1E37-50E2-A83F-645E2C371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Be Completed by Appropriate Manager 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3A840B-C3EA-0252-C553-ED8C9110BC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Project Sponsor: Vinay</a:t>
            </a:r>
          </a:p>
          <a:p>
            <a:r>
              <a:rPr lang="en-IN" dirty="0"/>
              <a:t>Project Manager: Soumith </a:t>
            </a:r>
          </a:p>
        </p:txBody>
      </p:sp>
    </p:spTree>
    <p:extLst>
      <p:ext uri="{BB962C8B-B14F-4D97-AF65-F5344CB8AC3E}">
        <p14:creationId xmlns:p14="http://schemas.microsoft.com/office/powerpoint/2010/main" val="3167046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23516-89FE-BC37-FD93-969094064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Situation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74A3E9-F408-D8CE-090B-DB8F195E84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In the Oracle Service Cloud, with the help of the rules engine, we classify all the emails</a:t>
            </a:r>
          </a:p>
          <a:p>
            <a:r>
              <a:rPr lang="en-IN" dirty="0"/>
              <a:t>Customer executives manually process every email by the end user’s request</a:t>
            </a:r>
          </a:p>
          <a:p>
            <a:r>
              <a:rPr lang="en-IN" dirty="0"/>
              <a:t>Some emails are not processed due to exceeding the timeline.</a:t>
            </a:r>
          </a:p>
        </p:txBody>
      </p:sp>
    </p:spTree>
    <p:extLst>
      <p:ext uri="{BB962C8B-B14F-4D97-AF65-F5344CB8AC3E}">
        <p14:creationId xmlns:p14="http://schemas.microsoft.com/office/powerpoint/2010/main" val="27993764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30008-1EE3-5A3A-FFC0-BCE8172305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3CF7FE-140D-55BF-7EF3-7274DA10A5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Absence of automation flow in the current business activities</a:t>
            </a:r>
          </a:p>
          <a:p>
            <a:r>
              <a:rPr lang="en-IN" dirty="0"/>
              <a:t>The business is fully dependent on manpower.</a:t>
            </a:r>
          </a:p>
          <a:p>
            <a:r>
              <a:rPr lang="en-IN" dirty="0"/>
              <a:t>Processing time is high due to the manual process of pickup change, reschedule and multiple pickups</a:t>
            </a:r>
          </a:p>
        </p:txBody>
      </p:sp>
    </p:spTree>
    <p:extLst>
      <p:ext uri="{BB962C8B-B14F-4D97-AF65-F5344CB8AC3E}">
        <p14:creationId xmlns:p14="http://schemas.microsoft.com/office/powerpoint/2010/main" val="2800760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F768B-D7D1-5BDF-B170-E00CCD99A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Opportunity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1FB14D-71D9-99E6-8603-2FECF72F93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Dimitri AI will provide an end-to-end solution for current business activities</a:t>
            </a:r>
          </a:p>
          <a:p>
            <a:r>
              <a:rPr lang="en-IN" dirty="0"/>
              <a:t>We use technologies like Azure AutoML, OpenAI API, REST API and Oracle Service Cloud API</a:t>
            </a:r>
          </a:p>
          <a:p>
            <a:r>
              <a:rPr lang="en-IN" dirty="0"/>
              <a:t>With the Dimitri Ai, all emails are covered by automation, and it is a less time-consuming system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91329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B71BF-165F-2844-85DB-D1B97C301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Purpose Statement (Goals):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E36F27-CE24-FEB1-82BD-63DFA57C48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In Dmitri AI, we get the latest email</a:t>
            </a:r>
          </a:p>
          <a:p>
            <a:r>
              <a:rPr lang="en-IN" dirty="0"/>
              <a:t>By email classification, assigning the email to the concern queue</a:t>
            </a:r>
          </a:p>
          <a:p>
            <a:r>
              <a:rPr lang="en-IN" dirty="0"/>
              <a:t>We extract the text from the email </a:t>
            </a:r>
          </a:p>
          <a:p>
            <a:r>
              <a:rPr lang="en-IN" dirty="0"/>
              <a:t>By Api's need to book the slot, reschedule the slot, etc..</a:t>
            </a:r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246918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5886D2-F827-D094-95FF-C9254A38F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Project Objectives: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C1E7E6-AA26-7751-297E-FB4A7C1941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In Dmitri’s system, the latest email was picked from the Oracle Service Cloud</a:t>
            </a:r>
          </a:p>
          <a:p>
            <a:r>
              <a:rPr lang="en-IN" dirty="0"/>
              <a:t>With the Azure AutoML, we classify all the emails into respective queues </a:t>
            </a:r>
          </a:p>
          <a:p>
            <a:r>
              <a:rPr lang="en-IN" dirty="0"/>
              <a:t>With the OpenAI Api, we extract the text from the email</a:t>
            </a:r>
          </a:p>
          <a:p>
            <a:r>
              <a:rPr lang="en-IN" dirty="0"/>
              <a:t>Based on the mentioned time slot and  queues, we book the slot, reschedule the slot or multiple pickup slots</a:t>
            </a:r>
          </a:p>
          <a:p>
            <a:r>
              <a:rPr lang="en-IN" dirty="0"/>
              <a:t>With Service Cloud, we post the reply email to the customer</a:t>
            </a:r>
          </a:p>
        </p:txBody>
      </p:sp>
    </p:spTree>
    <p:extLst>
      <p:ext uri="{BB962C8B-B14F-4D97-AF65-F5344CB8AC3E}">
        <p14:creationId xmlns:p14="http://schemas.microsoft.com/office/powerpoint/2010/main" val="9989222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16A18-B591-CD40-DE5D-4E3A15F548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Success Criteria: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D975A5-BA76-2D1C-F9A6-15B707F85E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The implementation of Dimitri AI for 3 different queues it impacted 75% of manual work, and has been reduced</a:t>
            </a:r>
          </a:p>
          <a:p>
            <a:r>
              <a:rPr lang="en-IN" dirty="0"/>
              <a:t>Response time to the end user has been made instant</a:t>
            </a:r>
          </a:p>
          <a:p>
            <a:r>
              <a:rPr lang="en-IN" dirty="0"/>
              <a:t>The total impact of implementing Dimitri AI is 70%</a:t>
            </a:r>
          </a:p>
        </p:txBody>
      </p:sp>
    </p:spTree>
    <p:extLst>
      <p:ext uri="{BB962C8B-B14F-4D97-AF65-F5344CB8AC3E}">
        <p14:creationId xmlns:p14="http://schemas.microsoft.com/office/powerpoint/2010/main" val="20379231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B4674B-E3A6-6A73-CA7C-4930C4B95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Methods/Approach: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C5079D-1BE2-C506-C246-CFFCEF8D7D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The latest email will be picked up by the incident ID by Oracle Service Cloud</a:t>
            </a:r>
          </a:p>
          <a:p>
            <a:r>
              <a:rPr lang="en-IN" dirty="0"/>
              <a:t>With the Azure AutoML-trained model, we classify the email into the queues.</a:t>
            </a:r>
          </a:p>
          <a:p>
            <a:r>
              <a:rPr lang="en-IN" dirty="0"/>
              <a:t>With the OpenAI Api prompt, we extract the text from the email</a:t>
            </a:r>
          </a:p>
          <a:p>
            <a:r>
              <a:rPr lang="en-IN" dirty="0"/>
              <a:t> Based on the mentioned timeframe, the slot </a:t>
            </a:r>
            <a:r>
              <a:rPr lang="en-IN"/>
              <a:t>is booked, </a:t>
            </a:r>
            <a:r>
              <a:rPr lang="en-IN" dirty="0"/>
              <a:t>rescheduled or </a:t>
            </a:r>
            <a:r>
              <a:rPr lang="en-IN"/>
              <a:t>multi pickups by </a:t>
            </a:r>
            <a:r>
              <a:rPr lang="en-IN" dirty="0"/>
              <a:t>the rest Api</a:t>
            </a:r>
          </a:p>
          <a:p>
            <a:r>
              <a:rPr lang="en-IN" dirty="0"/>
              <a:t>With the auto response service cloud Api, we send the response to the end user</a:t>
            </a:r>
          </a:p>
        </p:txBody>
      </p:sp>
    </p:spTree>
    <p:extLst>
      <p:ext uri="{BB962C8B-B14F-4D97-AF65-F5344CB8AC3E}">
        <p14:creationId xmlns:p14="http://schemas.microsoft.com/office/powerpoint/2010/main" val="41916824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91E0A-1E56-F029-F100-E32241DDC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Resources: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276016-A27C-084B-269B-F098E6BB68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People – 1 DM, 1 PM, 4 Devs and 2 testers</a:t>
            </a:r>
          </a:p>
          <a:p>
            <a:r>
              <a:rPr lang="en-IN" dirty="0"/>
              <a:t>Time – implementation within 14 months. </a:t>
            </a:r>
          </a:p>
          <a:p>
            <a:r>
              <a:rPr lang="en-US" dirty="0"/>
              <a:t>Budget – hardware, software, training and services not to exceed Rs. 7500000</a:t>
            </a:r>
          </a:p>
          <a:p>
            <a:r>
              <a:rPr lang="en-US" dirty="0"/>
              <a:t>Other – third-party software evaluation, site visits, Dataquest reports – not to exceed Rs. 500000.00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536824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501</Words>
  <Application>Microsoft Office PowerPoint</Application>
  <PresentationFormat>Widescreen</PresentationFormat>
  <Paragraphs>47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Niagara Bottling’s Dimitri AI </vt:lpstr>
      <vt:lpstr>Situation</vt:lpstr>
      <vt:lpstr>Problem</vt:lpstr>
      <vt:lpstr>Opportunity</vt:lpstr>
      <vt:lpstr>Purpose Statement (Goals): </vt:lpstr>
      <vt:lpstr>Project Objectives: </vt:lpstr>
      <vt:lpstr>Success Criteria: </vt:lpstr>
      <vt:lpstr>Methods/Approach: </vt:lpstr>
      <vt:lpstr>Resources: </vt:lpstr>
      <vt:lpstr>Risks and Dependencies: </vt:lpstr>
      <vt:lpstr>To Be Completed by Appropriate Manager 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Mouleeshwaran Venkatesan</dc:creator>
  <cp:lastModifiedBy>Mouleeshwaran Venkatesan</cp:lastModifiedBy>
  <cp:revision>1</cp:revision>
  <dcterms:created xsi:type="dcterms:W3CDTF">2025-11-17T07:10:54Z</dcterms:created>
  <dcterms:modified xsi:type="dcterms:W3CDTF">2025-11-19T07:14:09Z</dcterms:modified>
</cp:coreProperties>
</file>