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AF6F79-2677-4F28-806E-6E10E64EB175}" type="datetimeFigureOut">
              <a:rPr lang="en-US" smtClean="0"/>
              <a:pPr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DD2CE8-9C44-4B63-9305-AA1FDAFC97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Secure Content flow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Project proposal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Project Sponsor:</a:t>
            </a:r>
            <a:r>
              <a:rPr lang="en-US" dirty="0" smtClean="0"/>
              <a:t> []</a:t>
            </a:r>
            <a:br>
              <a:rPr lang="en-US" dirty="0" smtClean="0"/>
            </a:br>
            <a:r>
              <a:rPr lang="en-US" b="1" dirty="0" smtClean="0"/>
              <a:t>Project Manager:</a:t>
            </a:r>
            <a:r>
              <a:rPr lang="en-US" dirty="0" smtClean="0"/>
              <a:t> []</a:t>
            </a:r>
            <a:br>
              <a:rPr lang="en-US" dirty="0" smtClean="0"/>
            </a:br>
            <a:r>
              <a:rPr lang="en-US" b="1" dirty="0" smtClean="0"/>
              <a:t>Approval Date:</a:t>
            </a:r>
            <a:r>
              <a:rPr lang="en-US" dirty="0" smtClean="0"/>
              <a:t> []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rise in offensive and inappropriate content online demands real- time moderation to ensure a safe user experience and legal compliance.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this project is to ensure safe and compliant content moderation practices and verify online businesses as per customer requirements.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and remove harmful content before it reach to users.</a:t>
            </a:r>
          </a:p>
          <a:p>
            <a:r>
              <a:rPr lang="en-US" dirty="0" smtClean="0"/>
              <a:t>Conduct  business  verification  for CF project .</a:t>
            </a:r>
          </a:p>
          <a:p>
            <a:r>
              <a:rPr lang="en-US" dirty="0" smtClean="0"/>
              <a:t>Update client back-end with accurate research findings.</a:t>
            </a:r>
          </a:p>
          <a:p>
            <a:r>
              <a:rPr lang="en-US" dirty="0" smtClean="0"/>
              <a:t>Ensure platform policies are followed  consistently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 user trust and platform safety.</a:t>
            </a:r>
          </a:p>
          <a:p>
            <a:r>
              <a:rPr lang="en-US" dirty="0" smtClean="0"/>
              <a:t>Compliance with platform and legal standard .</a:t>
            </a:r>
          </a:p>
          <a:p>
            <a:r>
              <a:rPr lang="en-US" dirty="0" smtClean="0"/>
              <a:t>Accurate and timely backend updates.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Methodology / Approach (Waterfall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Requirement Gathering:</a:t>
            </a:r>
            <a:endParaRPr lang="en-US" dirty="0" smtClean="0"/>
          </a:p>
          <a:p>
            <a:pPr lvl="1"/>
            <a:r>
              <a:rPr lang="en-US" dirty="0" smtClean="0"/>
              <a:t>Identify client needs for content moderation and verification tasks.</a:t>
            </a:r>
          </a:p>
          <a:p>
            <a:r>
              <a:rPr lang="en-US" b="1" dirty="0" smtClean="0"/>
              <a:t>System Design:</a:t>
            </a:r>
            <a:endParaRPr lang="en-US" dirty="0" smtClean="0"/>
          </a:p>
          <a:p>
            <a:pPr lvl="1"/>
            <a:r>
              <a:rPr lang="en-US" dirty="0" smtClean="0"/>
              <a:t>Define workflows for content moderation and backend verification.</a:t>
            </a:r>
          </a:p>
          <a:p>
            <a:r>
              <a:rPr lang="en-US" b="1" dirty="0" smtClean="0"/>
              <a:t>Implementation:</a:t>
            </a:r>
            <a:endParaRPr lang="en-US" dirty="0" smtClean="0"/>
          </a:p>
          <a:p>
            <a:pPr lvl="1"/>
            <a:r>
              <a:rPr lang="en-US" dirty="0" smtClean="0"/>
              <a:t>Apply pre-defined rules to content and validate businesses.</a:t>
            </a:r>
          </a:p>
          <a:p>
            <a:r>
              <a:rPr lang="en-US" b="1" dirty="0" smtClean="0"/>
              <a:t>Verification:</a:t>
            </a:r>
            <a:endParaRPr lang="en-US" dirty="0" smtClean="0"/>
          </a:p>
          <a:p>
            <a:pPr lvl="1"/>
            <a:r>
              <a:rPr lang="en-US" dirty="0" smtClean="0"/>
              <a:t>Quality check on filtered content and verified entries.</a:t>
            </a:r>
          </a:p>
          <a:p>
            <a:r>
              <a:rPr lang="en-US" b="1" dirty="0" smtClean="0"/>
              <a:t>Maintenance:</a:t>
            </a:r>
            <a:endParaRPr lang="en-US" dirty="0" smtClean="0"/>
          </a:p>
          <a:p>
            <a:pPr lvl="1"/>
            <a:r>
              <a:rPr lang="en-US" dirty="0" smtClean="0"/>
              <a:t>Continuous monitoring and updates based on client feedback.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Skilled content reviewers trained in online research and compliance.</a:t>
            </a:r>
          </a:p>
          <a:p>
            <a:r>
              <a:rPr lang="en-US" dirty="0" smtClean="0"/>
              <a:t>Guidelines, rulebooks, SOP documents provided by client.</a:t>
            </a:r>
          </a:p>
          <a:p>
            <a:r>
              <a:rPr lang="en-US" dirty="0" smtClean="0"/>
              <a:t>Business Analyst team coordination.</a:t>
            </a:r>
          </a:p>
          <a:p>
            <a:r>
              <a:rPr lang="en-US" dirty="0" smtClean="0"/>
              <a:t>Estimated cost (if needed for example): ₹50,000 for tools and research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Risks:</a:t>
            </a:r>
            <a:endParaRPr lang="en-US" dirty="0" smtClean="0"/>
          </a:p>
          <a:p>
            <a:r>
              <a:rPr lang="en-US" dirty="0" smtClean="0"/>
              <a:t>Inconsistent application of moderation rules.</a:t>
            </a:r>
          </a:p>
          <a:p>
            <a:r>
              <a:rPr lang="en-US" dirty="0" smtClean="0"/>
              <a:t>Legal challenges if inappropriate content is missed.</a:t>
            </a:r>
          </a:p>
          <a:p>
            <a:r>
              <a:rPr lang="en-US" b="1" dirty="0" smtClean="0"/>
              <a:t>Dependencies:</a:t>
            </a:r>
            <a:endParaRPr lang="en-US" dirty="0" smtClean="0"/>
          </a:p>
          <a:p>
            <a:r>
              <a:rPr lang="en-US" dirty="0" smtClean="0"/>
              <a:t>Updated rulebook and SOPs from client.</a:t>
            </a:r>
          </a:p>
          <a:p>
            <a:r>
              <a:rPr lang="en-US" dirty="0" smtClean="0"/>
              <a:t>Timely access to moderation tools and backend systems.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of key points</a:t>
            </a:r>
          </a:p>
          <a:p>
            <a:r>
              <a:rPr lang="en-US" dirty="0" smtClean="0"/>
              <a:t>Awaiting client feedback or manager review</a:t>
            </a:r>
          </a:p>
          <a:p>
            <a:r>
              <a:rPr lang="en-US" dirty="0" smtClean="0"/>
              <a:t>Final implementation and handover plan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</TotalTime>
  <Words>277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Apex</vt:lpstr>
      <vt:lpstr>Secure Content flow</vt:lpstr>
      <vt:lpstr>Situation</vt:lpstr>
      <vt:lpstr>Purpose statement</vt:lpstr>
      <vt:lpstr>Project Objectives</vt:lpstr>
      <vt:lpstr>Success criteria</vt:lpstr>
      <vt:lpstr>Methodology / Approach (Waterfall Model)</vt:lpstr>
      <vt:lpstr>Resources</vt:lpstr>
      <vt:lpstr>Risks and Dependencies</vt:lpstr>
      <vt:lpstr>Summary and Next Steps</vt:lpstr>
      <vt:lpstr>Approval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Secure Content flow</dc:title>
  <dc:creator>DELL</dc:creator>
  <cp:lastModifiedBy>DELL</cp:lastModifiedBy>
  <cp:revision>5</cp:revision>
  <dcterms:created xsi:type="dcterms:W3CDTF">2025-07-28T08:29:14Z</dcterms:created>
  <dcterms:modified xsi:type="dcterms:W3CDTF">2025-07-28T09:15:18Z</dcterms:modified>
</cp:coreProperties>
</file>