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8" r:id="rId9"/>
    <p:sldId id="269" r:id="rId10"/>
    <p:sldId id="267" r:id="rId11"/>
    <p:sldId id="263"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94EECD-36E5-4A64-81CC-1AE789F88F7B}" v="102" dt="2025-09-22T07:26:10.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251" autoAdjust="0"/>
    <p:restoredTop sz="94660"/>
  </p:normalViewPr>
  <p:slideViewPr>
    <p:cSldViewPr snapToGrid="0">
      <p:cViewPr varScale="1">
        <p:scale>
          <a:sx n="59" d="100"/>
          <a:sy n="59" d="100"/>
        </p:scale>
        <p:origin x="3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 Ojha" userId="236964058284bf07" providerId="LiveId" clId="{DE29279C-757D-4AAE-9CB5-0516D6CB9F51}"/>
    <pc:docChg chg="undo custSel addSld delSld modSld">
      <pc:chgData name="Jai Ojha" userId="236964058284bf07" providerId="LiveId" clId="{DE29279C-757D-4AAE-9CB5-0516D6CB9F51}" dt="2025-09-22T07:28:13.714" v="514" actId="255"/>
      <pc:docMkLst>
        <pc:docMk/>
      </pc:docMkLst>
      <pc:sldChg chg="modSp mod">
        <pc:chgData name="Jai Ojha" userId="236964058284bf07" providerId="LiveId" clId="{DE29279C-757D-4AAE-9CB5-0516D6CB9F51}" dt="2025-09-22T06:46:51.321" v="262" actId="20577"/>
        <pc:sldMkLst>
          <pc:docMk/>
          <pc:sldMk cId="3593153656" sldId="256"/>
        </pc:sldMkLst>
        <pc:spChg chg="mod">
          <ac:chgData name="Jai Ojha" userId="236964058284bf07" providerId="LiveId" clId="{DE29279C-757D-4AAE-9CB5-0516D6CB9F51}" dt="2025-09-22T06:15:31.612" v="9" actId="27636"/>
          <ac:spMkLst>
            <pc:docMk/>
            <pc:sldMk cId="3593153656" sldId="256"/>
            <ac:spMk id="2" creationId="{46B6E15A-AE46-E422-8772-6CDBC0D825E4}"/>
          </ac:spMkLst>
        </pc:spChg>
        <pc:spChg chg="mod">
          <ac:chgData name="Jai Ojha" userId="236964058284bf07" providerId="LiveId" clId="{DE29279C-757D-4AAE-9CB5-0516D6CB9F51}" dt="2025-09-22T06:46:51.321" v="262" actId="20577"/>
          <ac:spMkLst>
            <pc:docMk/>
            <pc:sldMk cId="3593153656" sldId="256"/>
            <ac:spMk id="3" creationId="{AE7C10B4-342D-4584-A937-584E7888BDDD}"/>
          </ac:spMkLst>
        </pc:spChg>
      </pc:sldChg>
      <pc:sldChg chg="modSp mod">
        <pc:chgData name="Jai Ojha" userId="236964058284bf07" providerId="LiveId" clId="{DE29279C-757D-4AAE-9CB5-0516D6CB9F51}" dt="2025-09-22T06:31:46.572" v="65" actId="27636"/>
        <pc:sldMkLst>
          <pc:docMk/>
          <pc:sldMk cId="3040608076" sldId="257"/>
        </pc:sldMkLst>
        <pc:spChg chg="mod">
          <ac:chgData name="Jai Ojha" userId="236964058284bf07" providerId="LiveId" clId="{DE29279C-757D-4AAE-9CB5-0516D6CB9F51}" dt="2025-09-22T06:31:46.572" v="65" actId="27636"/>
          <ac:spMkLst>
            <pc:docMk/>
            <pc:sldMk cId="3040608076" sldId="257"/>
            <ac:spMk id="3" creationId="{141DA393-DA77-EAED-4938-C215918BF34E}"/>
          </ac:spMkLst>
        </pc:spChg>
      </pc:sldChg>
      <pc:sldChg chg="modSp mod">
        <pc:chgData name="Jai Ojha" userId="236964058284bf07" providerId="LiveId" clId="{DE29279C-757D-4AAE-9CB5-0516D6CB9F51}" dt="2025-09-22T06:34:34.900" v="117" actId="2711"/>
        <pc:sldMkLst>
          <pc:docMk/>
          <pc:sldMk cId="305230200" sldId="258"/>
        </pc:sldMkLst>
        <pc:spChg chg="mod">
          <ac:chgData name="Jai Ojha" userId="236964058284bf07" providerId="LiveId" clId="{DE29279C-757D-4AAE-9CB5-0516D6CB9F51}" dt="2025-09-22T06:34:34.900" v="117" actId="2711"/>
          <ac:spMkLst>
            <pc:docMk/>
            <pc:sldMk cId="305230200" sldId="258"/>
            <ac:spMk id="3" creationId="{7A8F0B92-1002-BF4F-53BD-9AAF9CA2263F}"/>
          </ac:spMkLst>
        </pc:spChg>
      </pc:sldChg>
      <pc:sldChg chg="addSp modSp mod">
        <pc:chgData name="Jai Ojha" userId="236964058284bf07" providerId="LiveId" clId="{DE29279C-757D-4AAE-9CB5-0516D6CB9F51}" dt="2025-09-22T07:27:13.737" v="512" actId="20577"/>
        <pc:sldMkLst>
          <pc:docMk/>
          <pc:sldMk cId="3289529211" sldId="259"/>
        </pc:sldMkLst>
        <pc:spChg chg="mod">
          <ac:chgData name="Jai Ojha" userId="236964058284bf07" providerId="LiveId" clId="{DE29279C-757D-4AAE-9CB5-0516D6CB9F51}" dt="2025-09-22T07:27:13.737" v="512" actId="20577"/>
          <ac:spMkLst>
            <pc:docMk/>
            <pc:sldMk cId="3289529211" sldId="259"/>
            <ac:spMk id="3" creationId="{F7B1490E-F39E-5BDB-D1DA-A5C3C474068A}"/>
          </ac:spMkLst>
        </pc:spChg>
        <pc:spChg chg="add">
          <ac:chgData name="Jai Ojha" userId="236964058284bf07" providerId="LiveId" clId="{DE29279C-757D-4AAE-9CB5-0516D6CB9F51}" dt="2025-09-22T06:20:31.033" v="51"/>
          <ac:spMkLst>
            <pc:docMk/>
            <pc:sldMk cId="3289529211" sldId="259"/>
            <ac:spMk id="4" creationId="{1A220515-ABB7-354D-AFF6-FAEDD22743FE}"/>
          </ac:spMkLst>
        </pc:spChg>
      </pc:sldChg>
      <pc:sldChg chg="modSp mod">
        <pc:chgData name="Jai Ojha" userId="236964058284bf07" providerId="LiveId" clId="{DE29279C-757D-4AAE-9CB5-0516D6CB9F51}" dt="2025-09-22T07:27:14.740" v="513" actId="21"/>
        <pc:sldMkLst>
          <pc:docMk/>
          <pc:sldMk cId="1181156103" sldId="260"/>
        </pc:sldMkLst>
        <pc:spChg chg="mod">
          <ac:chgData name="Jai Ojha" userId="236964058284bf07" providerId="LiveId" clId="{DE29279C-757D-4AAE-9CB5-0516D6CB9F51}" dt="2025-09-22T07:27:14.740" v="513" actId="21"/>
          <ac:spMkLst>
            <pc:docMk/>
            <pc:sldMk cId="1181156103" sldId="260"/>
            <ac:spMk id="3" creationId="{7C0D01F4-6C1C-BCAA-F729-E7A44E368528}"/>
          </ac:spMkLst>
        </pc:spChg>
      </pc:sldChg>
      <pc:sldChg chg="modSp mod">
        <pc:chgData name="Jai Ojha" userId="236964058284bf07" providerId="LiveId" clId="{DE29279C-757D-4AAE-9CB5-0516D6CB9F51}" dt="2025-09-22T06:38:57.173" v="181" actId="2711"/>
        <pc:sldMkLst>
          <pc:docMk/>
          <pc:sldMk cId="4018289103" sldId="261"/>
        </pc:sldMkLst>
        <pc:spChg chg="mod">
          <ac:chgData name="Jai Ojha" userId="236964058284bf07" providerId="LiveId" clId="{DE29279C-757D-4AAE-9CB5-0516D6CB9F51}" dt="2025-09-22T06:38:57.173" v="181" actId="2711"/>
          <ac:spMkLst>
            <pc:docMk/>
            <pc:sldMk cId="4018289103" sldId="261"/>
            <ac:spMk id="3" creationId="{0D4D8DC7-3624-BB53-5380-931CBEB3D836}"/>
          </ac:spMkLst>
        </pc:spChg>
      </pc:sldChg>
      <pc:sldChg chg="addSp modSp mod">
        <pc:chgData name="Jai Ojha" userId="236964058284bf07" providerId="LiveId" clId="{DE29279C-757D-4AAE-9CB5-0516D6CB9F51}" dt="2025-09-22T07:16:22.523" v="451" actId="12"/>
        <pc:sldMkLst>
          <pc:docMk/>
          <pc:sldMk cId="2205908654" sldId="262"/>
        </pc:sldMkLst>
        <pc:spChg chg="mod">
          <ac:chgData name="Jai Ojha" userId="236964058284bf07" providerId="LiveId" clId="{DE29279C-757D-4AAE-9CB5-0516D6CB9F51}" dt="2025-09-22T07:16:22.523" v="451" actId="12"/>
          <ac:spMkLst>
            <pc:docMk/>
            <pc:sldMk cId="2205908654" sldId="262"/>
            <ac:spMk id="3" creationId="{D6C18BE7-4270-C1C6-9248-1C82EDCB4DBC}"/>
          </ac:spMkLst>
        </pc:spChg>
        <pc:spChg chg="add">
          <ac:chgData name="Jai Ojha" userId="236964058284bf07" providerId="LiveId" clId="{DE29279C-757D-4AAE-9CB5-0516D6CB9F51}" dt="2025-09-22T07:02:15.147" v="310"/>
          <ac:spMkLst>
            <pc:docMk/>
            <pc:sldMk cId="2205908654" sldId="262"/>
            <ac:spMk id="4" creationId="{53BB5D22-F524-7B4B-CCF7-8AFFD0C426EC}"/>
          </ac:spMkLst>
        </pc:spChg>
        <pc:spChg chg="add">
          <ac:chgData name="Jai Ojha" userId="236964058284bf07" providerId="LiveId" clId="{DE29279C-757D-4AAE-9CB5-0516D6CB9F51}" dt="2025-09-22T07:02:21.676" v="312"/>
          <ac:spMkLst>
            <pc:docMk/>
            <pc:sldMk cId="2205908654" sldId="262"/>
            <ac:spMk id="5" creationId="{7B47BC5A-55F2-3C5B-102A-04B943F3844F}"/>
          </ac:spMkLst>
        </pc:spChg>
      </pc:sldChg>
      <pc:sldChg chg="modSp mod">
        <pc:chgData name="Jai Ojha" userId="236964058284bf07" providerId="LiveId" clId="{DE29279C-757D-4AAE-9CB5-0516D6CB9F51}" dt="2025-09-22T07:28:13.714" v="514" actId="255"/>
        <pc:sldMkLst>
          <pc:docMk/>
          <pc:sldMk cId="4150799555" sldId="263"/>
        </pc:sldMkLst>
        <pc:spChg chg="mod">
          <ac:chgData name="Jai Ojha" userId="236964058284bf07" providerId="LiveId" clId="{DE29279C-757D-4AAE-9CB5-0516D6CB9F51}" dt="2025-09-22T07:28:13.714" v="514" actId="255"/>
          <ac:spMkLst>
            <pc:docMk/>
            <pc:sldMk cId="4150799555" sldId="263"/>
            <ac:spMk id="3" creationId="{BA087C04-FEDB-8E57-EE03-2E36A8B1B54F}"/>
          </ac:spMkLst>
        </pc:spChg>
      </pc:sldChg>
      <pc:sldChg chg="modSp mod">
        <pc:chgData name="Jai Ojha" userId="236964058284bf07" providerId="LiveId" clId="{DE29279C-757D-4AAE-9CB5-0516D6CB9F51}" dt="2025-09-22T06:46:30.637" v="256" actId="20577"/>
        <pc:sldMkLst>
          <pc:docMk/>
          <pc:sldMk cId="3842978744" sldId="264"/>
        </pc:sldMkLst>
        <pc:spChg chg="mod">
          <ac:chgData name="Jai Ojha" userId="236964058284bf07" providerId="LiveId" clId="{DE29279C-757D-4AAE-9CB5-0516D6CB9F51}" dt="2025-09-22T06:46:30.637" v="256" actId="20577"/>
          <ac:spMkLst>
            <pc:docMk/>
            <pc:sldMk cId="3842978744" sldId="264"/>
            <ac:spMk id="3" creationId="{0DA191DD-8418-152B-2737-1D1AD958A198}"/>
          </ac:spMkLst>
        </pc:spChg>
      </pc:sldChg>
      <pc:sldChg chg="del">
        <pc:chgData name="Jai Ojha" userId="236964058284bf07" providerId="LiveId" clId="{DE29279C-757D-4AAE-9CB5-0516D6CB9F51}" dt="2025-09-22T06:41:36.191" v="201" actId="2696"/>
        <pc:sldMkLst>
          <pc:docMk/>
          <pc:sldMk cId="1405292260" sldId="267"/>
        </pc:sldMkLst>
      </pc:sldChg>
      <pc:sldChg chg="delSp modSp new mod">
        <pc:chgData name="Jai Ojha" userId="236964058284bf07" providerId="LiveId" clId="{DE29279C-757D-4AAE-9CB5-0516D6CB9F51}" dt="2025-09-22T07:26:25.521" v="509" actId="113"/>
        <pc:sldMkLst>
          <pc:docMk/>
          <pc:sldMk cId="1976034281" sldId="267"/>
        </pc:sldMkLst>
        <pc:spChg chg="del">
          <ac:chgData name="Jai Ojha" userId="236964058284bf07" providerId="LiveId" clId="{DE29279C-757D-4AAE-9CB5-0516D6CB9F51}" dt="2025-09-22T06:51:57.355" v="300" actId="21"/>
          <ac:spMkLst>
            <pc:docMk/>
            <pc:sldMk cId="1976034281" sldId="267"/>
            <ac:spMk id="2" creationId="{DBC7318D-586F-09FA-67E8-63C0898EC411}"/>
          </ac:spMkLst>
        </pc:spChg>
        <pc:spChg chg="mod">
          <ac:chgData name="Jai Ojha" userId="236964058284bf07" providerId="LiveId" clId="{DE29279C-757D-4AAE-9CB5-0516D6CB9F51}" dt="2025-09-22T07:26:25.521" v="509" actId="113"/>
          <ac:spMkLst>
            <pc:docMk/>
            <pc:sldMk cId="1976034281" sldId="267"/>
            <ac:spMk id="3" creationId="{237297E3-0C57-82ED-901B-3B556705F22F}"/>
          </ac:spMkLst>
        </pc:spChg>
      </pc:sldChg>
      <pc:sldChg chg="delSp modSp new mod">
        <pc:chgData name="Jai Ojha" userId="236964058284bf07" providerId="LiveId" clId="{DE29279C-757D-4AAE-9CB5-0516D6CB9F51}" dt="2025-09-22T07:14:55.990" v="434" actId="113"/>
        <pc:sldMkLst>
          <pc:docMk/>
          <pc:sldMk cId="1849411647" sldId="268"/>
        </pc:sldMkLst>
        <pc:spChg chg="del">
          <ac:chgData name="Jai Ojha" userId="236964058284bf07" providerId="LiveId" clId="{DE29279C-757D-4AAE-9CB5-0516D6CB9F51}" dt="2025-09-22T07:05:36.253" v="337" actId="21"/>
          <ac:spMkLst>
            <pc:docMk/>
            <pc:sldMk cId="1849411647" sldId="268"/>
            <ac:spMk id="2" creationId="{FA649E2E-54E4-C8BD-A51C-B42E08338B3D}"/>
          </ac:spMkLst>
        </pc:spChg>
        <pc:spChg chg="mod">
          <ac:chgData name="Jai Ojha" userId="236964058284bf07" providerId="LiveId" clId="{DE29279C-757D-4AAE-9CB5-0516D6CB9F51}" dt="2025-09-22T07:14:55.990" v="434" actId="113"/>
          <ac:spMkLst>
            <pc:docMk/>
            <pc:sldMk cId="1849411647" sldId="268"/>
            <ac:spMk id="3" creationId="{6721A3C0-9830-A868-B82D-97D6DB4AD824}"/>
          </ac:spMkLst>
        </pc:spChg>
      </pc:sldChg>
      <pc:sldChg chg="del">
        <pc:chgData name="Jai Ojha" userId="236964058284bf07" providerId="LiveId" clId="{DE29279C-757D-4AAE-9CB5-0516D6CB9F51}" dt="2025-09-22T06:41:43.462" v="202" actId="2696"/>
        <pc:sldMkLst>
          <pc:docMk/>
          <pc:sldMk cId="3079100288" sldId="268"/>
        </pc:sldMkLst>
      </pc:sldChg>
      <pc:sldChg chg="del">
        <pc:chgData name="Jai Ojha" userId="236964058284bf07" providerId="LiveId" clId="{DE29279C-757D-4AAE-9CB5-0516D6CB9F51}" dt="2025-09-22T06:41:49.949" v="203" actId="2696"/>
        <pc:sldMkLst>
          <pc:docMk/>
          <pc:sldMk cId="1207728595" sldId="269"/>
        </pc:sldMkLst>
      </pc:sldChg>
      <pc:sldChg chg="addSp delSp modSp new mod">
        <pc:chgData name="Jai Ojha" userId="236964058284bf07" providerId="LiveId" clId="{DE29279C-757D-4AAE-9CB5-0516D6CB9F51}" dt="2025-09-22T07:23:29.109" v="494" actId="113"/>
        <pc:sldMkLst>
          <pc:docMk/>
          <pc:sldMk cId="3646298224" sldId="269"/>
        </pc:sldMkLst>
        <pc:spChg chg="del">
          <ac:chgData name="Jai Ojha" userId="236964058284bf07" providerId="LiveId" clId="{DE29279C-757D-4AAE-9CB5-0516D6CB9F51}" dt="2025-09-22T07:12:46.158" v="406" actId="21"/>
          <ac:spMkLst>
            <pc:docMk/>
            <pc:sldMk cId="3646298224" sldId="269"/>
            <ac:spMk id="2" creationId="{612E0180-B8BB-05E8-742F-8A0DDBDBB6F8}"/>
          </ac:spMkLst>
        </pc:spChg>
        <pc:spChg chg="add del mod">
          <ac:chgData name="Jai Ojha" userId="236964058284bf07" providerId="LiveId" clId="{DE29279C-757D-4AAE-9CB5-0516D6CB9F51}" dt="2025-09-22T07:23:29.109" v="494" actId="113"/>
          <ac:spMkLst>
            <pc:docMk/>
            <pc:sldMk cId="3646298224" sldId="269"/>
            <ac:spMk id="3" creationId="{E10CFAA3-9984-76D6-BA6D-806586844B4B}"/>
          </ac:spMkLst>
        </pc:spChg>
        <pc:spChg chg="add mod">
          <ac:chgData name="Jai Ojha" userId="236964058284bf07" providerId="LiveId" clId="{DE29279C-757D-4AAE-9CB5-0516D6CB9F51}" dt="2025-09-22T07:13:00.286" v="411"/>
          <ac:spMkLst>
            <pc:docMk/>
            <pc:sldMk cId="3646298224" sldId="269"/>
            <ac:spMk id="4" creationId="{612E0180-B8BB-05E8-742F-8A0DDBDBB6F8}"/>
          </ac:spMkLst>
        </pc:spChg>
      </pc:sldChg>
      <pc:sldChg chg="del">
        <pc:chgData name="Jai Ojha" userId="236964058284bf07" providerId="LiveId" clId="{DE29279C-757D-4AAE-9CB5-0516D6CB9F51}" dt="2025-09-22T06:41:53.708" v="204" actId="2696"/>
        <pc:sldMkLst>
          <pc:docMk/>
          <pc:sldMk cId="2665279975" sldId="270"/>
        </pc:sldMkLst>
      </pc:sldChg>
    </pc:docChg>
  </pc:docChgLst>
  <pc:docChgLst>
    <pc:chgData name="Jai Ojha" userId="236964058284bf07" providerId="LiveId" clId="{51529579-7AE9-4AF0-B704-EFDCDA071EE5}"/>
    <pc:docChg chg="undo custSel addSld delSld modSld sldOrd">
      <pc:chgData name="Jai Ojha" userId="236964058284bf07" providerId="LiveId" clId="{51529579-7AE9-4AF0-B704-EFDCDA071EE5}" dt="2025-09-08T06:39:55.872" v="2788" actId="2696"/>
      <pc:docMkLst>
        <pc:docMk/>
      </pc:docMkLst>
      <pc:sldChg chg="modSp mod">
        <pc:chgData name="Jai Ojha" userId="236964058284bf07" providerId="LiveId" clId="{51529579-7AE9-4AF0-B704-EFDCDA071EE5}" dt="2025-09-03T10:34:27.388" v="2784" actId="2711"/>
        <pc:sldMkLst>
          <pc:docMk/>
          <pc:sldMk cId="3593153656" sldId="256"/>
        </pc:sldMkLst>
        <pc:spChg chg="mod">
          <ac:chgData name="Jai Ojha" userId="236964058284bf07" providerId="LiveId" clId="{51529579-7AE9-4AF0-B704-EFDCDA071EE5}" dt="2025-09-03T10:34:27.388" v="2784" actId="2711"/>
          <ac:spMkLst>
            <pc:docMk/>
            <pc:sldMk cId="3593153656" sldId="256"/>
            <ac:spMk id="2" creationId="{46B6E15A-AE46-E422-8772-6CDBC0D825E4}"/>
          </ac:spMkLst>
        </pc:spChg>
        <pc:spChg chg="mod">
          <ac:chgData name="Jai Ojha" userId="236964058284bf07" providerId="LiveId" clId="{51529579-7AE9-4AF0-B704-EFDCDA071EE5}" dt="2025-09-03T10:34:18.307" v="2783" actId="27636"/>
          <ac:spMkLst>
            <pc:docMk/>
            <pc:sldMk cId="3593153656" sldId="256"/>
            <ac:spMk id="3" creationId="{AE7C10B4-342D-4584-A937-584E7888BDDD}"/>
          </ac:spMkLst>
        </pc:spChg>
      </pc:sldChg>
      <pc:sldChg chg="modSp mod">
        <pc:chgData name="Jai Ojha" userId="236964058284bf07" providerId="LiveId" clId="{51529579-7AE9-4AF0-B704-EFDCDA071EE5}" dt="2025-09-03T10:29:33.842" v="2749" actId="2711"/>
        <pc:sldMkLst>
          <pc:docMk/>
          <pc:sldMk cId="3040608076" sldId="257"/>
        </pc:sldMkLst>
        <pc:spChg chg="mod">
          <ac:chgData name="Jai Ojha" userId="236964058284bf07" providerId="LiveId" clId="{51529579-7AE9-4AF0-B704-EFDCDA071EE5}" dt="2025-09-03T10:29:33.842" v="2749" actId="2711"/>
          <ac:spMkLst>
            <pc:docMk/>
            <pc:sldMk cId="3040608076" sldId="257"/>
            <ac:spMk id="2" creationId="{7C7FECFC-99E9-DF16-3541-16AEC6E3DA58}"/>
          </ac:spMkLst>
        </pc:spChg>
        <pc:spChg chg="mod">
          <ac:chgData name="Jai Ojha" userId="236964058284bf07" providerId="LiveId" clId="{51529579-7AE9-4AF0-B704-EFDCDA071EE5}" dt="2025-09-03T10:29:25.433" v="2748" actId="2711"/>
          <ac:spMkLst>
            <pc:docMk/>
            <pc:sldMk cId="3040608076" sldId="257"/>
            <ac:spMk id="3" creationId="{141DA393-DA77-EAED-4938-C215918BF34E}"/>
          </ac:spMkLst>
        </pc:spChg>
      </pc:sldChg>
      <pc:sldChg chg="modSp mod ord">
        <pc:chgData name="Jai Ojha" userId="236964058284bf07" providerId="LiveId" clId="{51529579-7AE9-4AF0-B704-EFDCDA071EE5}" dt="2025-09-04T05:30:23.655" v="2786"/>
        <pc:sldMkLst>
          <pc:docMk/>
          <pc:sldMk cId="305230200" sldId="258"/>
        </pc:sldMkLst>
        <pc:spChg chg="mod">
          <ac:chgData name="Jai Ojha" userId="236964058284bf07" providerId="LiveId" clId="{51529579-7AE9-4AF0-B704-EFDCDA071EE5}" dt="2025-09-03T10:29:51.485" v="2751" actId="2711"/>
          <ac:spMkLst>
            <pc:docMk/>
            <pc:sldMk cId="305230200" sldId="258"/>
            <ac:spMk id="2" creationId="{83FA0D0A-82DC-ECAF-D8A7-9B8C2B89774C}"/>
          </ac:spMkLst>
        </pc:spChg>
        <pc:spChg chg="mod">
          <ac:chgData name="Jai Ojha" userId="236964058284bf07" providerId="LiveId" clId="{51529579-7AE9-4AF0-B704-EFDCDA071EE5}" dt="2025-09-03T10:29:42.980" v="2750" actId="2711"/>
          <ac:spMkLst>
            <pc:docMk/>
            <pc:sldMk cId="305230200" sldId="258"/>
            <ac:spMk id="3" creationId="{7A8F0B92-1002-BF4F-53BD-9AAF9CA2263F}"/>
          </ac:spMkLst>
        </pc:spChg>
      </pc:sldChg>
      <pc:sldChg chg="modSp mod">
        <pc:chgData name="Jai Ojha" userId="236964058284bf07" providerId="LiveId" clId="{51529579-7AE9-4AF0-B704-EFDCDA071EE5}" dt="2025-09-03T10:30:23.566" v="2754" actId="255"/>
        <pc:sldMkLst>
          <pc:docMk/>
          <pc:sldMk cId="3289529211" sldId="259"/>
        </pc:sldMkLst>
        <pc:spChg chg="mod">
          <ac:chgData name="Jai Ojha" userId="236964058284bf07" providerId="LiveId" clId="{51529579-7AE9-4AF0-B704-EFDCDA071EE5}" dt="2025-09-03T10:30:16.126" v="2753" actId="2711"/>
          <ac:spMkLst>
            <pc:docMk/>
            <pc:sldMk cId="3289529211" sldId="259"/>
            <ac:spMk id="2" creationId="{E8B1F67E-54A4-6C9A-9AB0-C9669FB7914C}"/>
          </ac:spMkLst>
        </pc:spChg>
        <pc:spChg chg="mod">
          <ac:chgData name="Jai Ojha" userId="236964058284bf07" providerId="LiveId" clId="{51529579-7AE9-4AF0-B704-EFDCDA071EE5}" dt="2025-09-03T10:30:23.566" v="2754" actId="255"/>
          <ac:spMkLst>
            <pc:docMk/>
            <pc:sldMk cId="3289529211" sldId="259"/>
            <ac:spMk id="3" creationId="{F7B1490E-F39E-5BDB-D1DA-A5C3C474068A}"/>
          </ac:spMkLst>
        </pc:spChg>
      </pc:sldChg>
      <pc:sldChg chg="modSp mod">
        <pc:chgData name="Jai Ojha" userId="236964058284bf07" providerId="LiveId" clId="{51529579-7AE9-4AF0-B704-EFDCDA071EE5}" dt="2025-09-03T10:30:41.495" v="2756" actId="255"/>
        <pc:sldMkLst>
          <pc:docMk/>
          <pc:sldMk cId="1181156103" sldId="260"/>
        </pc:sldMkLst>
        <pc:spChg chg="mod">
          <ac:chgData name="Jai Ojha" userId="236964058284bf07" providerId="LiveId" clId="{51529579-7AE9-4AF0-B704-EFDCDA071EE5}" dt="2025-09-03T10:30:41.495" v="2756" actId="255"/>
          <ac:spMkLst>
            <pc:docMk/>
            <pc:sldMk cId="1181156103" sldId="260"/>
            <ac:spMk id="3" creationId="{7C0D01F4-6C1C-BCAA-F729-E7A44E368528}"/>
          </ac:spMkLst>
        </pc:spChg>
      </pc:sldChg>
      <pc:sldChg chg="modSp mod">
        <pc:chgData name="Jai Ojha" userId="236964058284bf07" providerId="LiveId" clId="{51529579-7AE9-4AF0-B704-EFDCDA071EE5}" dt="2025-09-03T10:31:03.899" v="2759" actId="2711"/>
        <pc:sldMkLst>
          <pc:docMk/>
          <pc:sldMk cId="4018289103" sldId="261"/>
        </pc:sldMkLst>
        <pc:spChg chg="mod">
          <ac:chgData name="Jai Ojha" userId="236964058284bf07" providerId="LiveId" clId="{51529579-7AE9-4AF0-B704-EFDCDA071EE5}" dt="2025-09-03T10:31:03.899" v="2759" actId="2711"/>
          <ac:spMkLst>
            <pc:docMk/>
            <pc:sldMk cId="4018289103" sldId="261"/>
            <ac:spMk id="2" creationId="{7F8A247F-9C45-00D7-76ED-0797CDA8E099}"/>
          </ac:spMkLst>
        </pc:spChg>
        <pc:spChg chg="mod">
          <ac:chgData name="Jai Ojha" userId="236964058284bf07" providerId="LiveId" clId="{51529579-7AE9-4AF0-B704-EFDCDA071EE5}" dt="2025-09-03T10:30:54.735" v="2758" actId="27636"/>
          <ac:spMkLst>
            <pc:docMk/>
            <pc:sldMk cId="4018289103" sldId="261"/>
            <ac:spMk id="3" creationId="{0D4D8DC7-3624-BB53-5380-931CBEB3D836}"/>
          </ac:spMkLst>
        </pc:spChg>
      </pc:sldChg>
      <pc:sldChg chg="modSp mod">
        <pc:chgData name="Jai Ojha" userId="236964058284bf07" providerId="LiveId" clId="{51529579-7AE9-4AF0-B704-EFDCDA071EE5}" dt="2025-09-03T10:31:25.084" v="2763" actId="14100"/>
        <pc:sldMkLst>
          <pc:docMk/>
          <pc:sldMk cId="2205908654" sldId="262"/>
        </pc:sldMkLst>
        <pc:spChg chg="mod">
          <ac:chgData name="Jai Ojha" userId="236964058284bf07" providerId="LiveId" clId="{51529579-7AE9-4AF0-B704-EFDCDA071EE5}" dt="2025-09-03T10:31:25.084" v="2763" actId="14100"/>
          <ac:spMkLst>
            <pc:docMk/>
            <pc:sldMk cId="2205908654" sldId="262"/>
            <ac:spMk id="2" creationId="{4E8A6461-BC2F-E0F9-2E19-16F1952360D1}"/>
          </ac:spMkLst>
        </pc:spChg>
        <pc:spChg chg="mod">
          <ac:chgData name="Jai Ojha" userId="236964058284bf07" providerId="LiveId" clId="{51529579-7AE9-4AF0-B704-EFDCDA071EE5}" dt="2025-09-03T10:31:13.264" v="2761" actId="27636"/>
          <ac:spMkLst>
            <pc:docMk/>
            <pc:sldMk cId="2205908654" sldId="262"/>
            <ac:spMk id="3" creationId="{D6C18BE7-4270-C1C6-9248-1C82EDCB4DBC}"/>
          </ac:spMkLst>
        </pc:spChg>
      </pc:sldChg>
      <pc:sldChg chg="modSp mod">
        <pc:chgData name="Jai Ojha" userId="236964058284bf07" providerId="LiveId" clId="{51529579-7AE9-4AF0-B704-EFDCDA071EE5}" dt="2025-09-03T10:33:31.868" v="2778" actId="14100"/>
        <pc:sldMkLst>
          <pc:docMk/>
          <pc:sldMk cId="4150799555" sldId="263"/>
        </pc:sldMkLst>
        <pc:spChg chg="mod">
          <ac:chgData name="Jai Ojha" userId="236964058284bf07" providerId="LiveId" clId="{51529579-7AE9-4AF0-B704-EFDCDA071EE5}" dt="2025-09-03T10:33:31.868" v="2778" actId="14100"/>
          <ac:spMkLst>
            <pc:docMk/>
            <pc:sldMk cId="4150799555" sldId="263"/>
            <ac:spMk id="2" creationId="{34825214-5423-EE4A-3591-2BB8D840C87A}"/>
          </ac:spMkLst>
        </pc:spChg>
        <pc:spChg chg="mod">
          <ac:chgData name="Jai Ojha" userId="236964058284bf07" providerId="LiveId" clId="{51529579-7AE9-4AF0-B704-EFDCDA071EE5}" dt="2025-09-03T10:32:56.561" v="2774" actId="27636"/>
          <ac:spMkLst>
            <pc:docMk/>
            <pc:sldMk cId="4150799555" sldId="263"/>
            <ac:spMk id="3" creationId="{BA087C04-FEDB-8E57-EE03-2E36A8B1B54F}"/>
          </ac:spMkLst>
        </pc:spChg>
      </pc:sldChg>
      <pc:sldChg chg="modSp new mod">
        <pc:chgData name="Jai Ojha" userId="236964058284bf07" providerId="LiveId" clId="{51529579-7AE9-4AF0-B704-EFDCDA071EE5}" dt="2025-09-03T10:33:19.435" v="2776" actId="2711"/>
        <pc:sldMkLst>
          <pc:docMk/>
          <pc:sldMk cId="3842978744" sldId="264"/>
        </pc:sldMkLst>
        <pc:spChg chg="mod">
          <ac:chgData name="Jai Ojha" userId="236964058284bf07" providerId="LiveId" clId="{51529579-7AE9-4AF0-B704-EFDCDA071EE5}" dt="2025-09-03T10:33:19.435" v="2776" actId="2711"/>
          <ac:spMkLst>
            <pc:docMk/>
            <pc:sldMk cId="3842978744" sldId="264"/>
            <ac:spMk id="2" creationId="{A8955FD8-6D40-5A84-CEDA-97BF175F51AC}"/>
          </ac:spMkLst>
        </pc:spChg>
        <pc:spChg chg="mod">
          <ac:chgData name="Jai Ojha" userId="236964058284bf07" providerId="LiveId" clId="{51529579-7AE9-4AF0-B704-EFDCDA071EE5}" dt="2025-09-03T10:33:11.928" v="2775" actId="2711"/>
          <ac:spMkLst>
            <pc:docMk/>
            <pc:sldMk cId="3842978744" sldId="264"/>
            <ac:spMk id="3" creationId="{0DA191DD-8418-152B-2737-1D1AD958A198}"/>
          </ac:spMkLst>
        </pc:spChg>
      </pc:sldChg>
      <pc:sldChg chg="modSp new mod">
        <pc:chgData name="Jai Ojha" userId="236964058284bf07" providerId="LiveId" clId="{51529579-7AE9-4AF0-B704-EFDCDA071EE5}" dt="2025-09-03T10:34:01.528" v="2781" actId="255"/>
        <pc:sldMkLst>
          <pc:docMk/>
          <pc:sldMk cId="634683388" sldId="265"/>
        </pc:sldMkLst>
        <pc:spChg chg="mod">
          <ac:chgData name="Jai Ojha" userId="236964058284bf07" providerId="LiveId" clId="{51529579-7AE9-4AF0-B704-EFDCDA071EE5}" dt="2025-09-03T10:33:46.778" v="2779" actId="2711"/>
          <ac:spMkLst>
            <pc:docMk/>
            <pc:sldMk cId="634683388" sldId="265"/>
            <ac:spMk id="2" creationId="{4431A1C5-A709-2F12-13D5-108CC427A2AA}"/>
          </ac:spMkLst>
        </pc:spChg>
        <pc:spChg chg="mod">
          <ac:chgData name="Jai Ojha" userId="236964058284bf07" providerId="LiveId" clId="{51529579-7AE9-4AF0-B704-EFDCDA071EE5}" dt="2025-09-03T10:34:01.528" v="2781" actId="255"/>
          <ac:spMkLst>
            <pc:docMk/>
            <pc:sldMk cId="634683388" sldId="265"/>
            <ac:spMk id="3" creationId="{EE21C4A8-8833-29D9-876C-70C64710B092}"/>
          </ac:spMkLst>
        </pc:spChg>
      </pc:sldChg>
      <pc:sldChg chg="delSp modSp new mod">
        <pc:chgData name="Jai Ojha" userId="236964058284bf07" providerId="LiveId" clId="{51529579-7AE9-4AF0-B704-EFDCDA071EE5}" dt="2025-09-03T10:28:09.535" v="2738"/>
        <pc:sldMkLst>
          <pc:docMk/>
          <pc:sldMk cId="2373788425" sldId="266"/>
        </pc:sldMkLst>
        <pc:spChg chg="mod">
          <ac:chgData name="Jai Ojha" userId="236964058284bf07" providerId="LiveId" clId="{51529579-7AE9-4AF0-B704-EFDCDA071EE5}" dt="2025-09-03T10:28:09.535" v="2738"/>
          <ac:spMkLst>
            <pc:docMk/>
            <pc:sldMk cId="2373788425" sldId="266"/>
            <ac:spMk id="3" creationId="{886C729E-BC82-985D-596E-D9A89D264BEC}"/>
          </ac:spMkLst>
        </pc:spChg>
      </pc:sldChg>
      <pc:sldChg chg="delSp modSp new mod">
        <pc:chgData name="Jai Ojha" userId="236964058284bf07" providerId="LiveId" clId="{51529579-7AE9-4AF0-B704-EFDCDA071EE5}" dt="2025-09-03T10:31:39.262" v="2765" actId="27636"/>
        <pc:sldMkLst>
          <pc:docMk/>
          <pc:sldMk cId="1405292260" sldId="267"/>
        </pc:sldMkLst>
      </pc:sldChg>
      <pc:sldChg chg="addSp delSp modSp new mod">
        <pc:chgData name="Jai Ojha" userId="236964058284bf07" providerId="LiveId" clId="{51529579-7AE9-4AF0-B704-EFDCDA071EE5}" dt="2025-09-03T10:31:57.767" v="2767" actId="27636"/>
        <pc:sldMkLst>
          <pc:docMk/>
          <pc:sldMk cId="3079100288" sldId="268"/>
        </pc:sldMkLst>
      </pc:sldChg>
      <pc:sldChg chg="delSp modSp new mod">
        <pc:chgData name="Jai Ojha" userId="236964058284bf07" providerId="LiveId" clId="{51529579-7AE9-4AF0-B704-EFDCDA071EE5}" dt="2025-09-03T10:32:24.430" v="2770" actId="255"/>
        <pc:sldMkLst>
          <pc:docMk/>
          <pc:sldMk cId="1207728595" sldId="269"/>
        </pc:sldMkLst>
      </pc:sldChg>
      <pc:sldChg chg="new del">
        <pc:chgData name="Jai Ojha" userId="236964058284bf07" providerId="LiveId" clId="{51529579-7AE9-4AF0-B704-EFDCDA071EE5}" dt="2025-09-03T10:02:05.577" v="2340" actId="2696"/>
        <pc:sldMkLst>
          <pc:docMk/>
          <pc:sldMk cId="2188394415" sldId="269"/>
        </pc:sldMkLst>
      </pc:sldChg>
      <pc:sldChg chg="new del">
        <pc:chgData name="Jai Ojha" userId="236964058284bf07" providerId="LiveId" clId="{51529579-7AE9-4AF0-B704-EFDCDA071EE5}" dt="2025-09-03T09:58:59.332" v="2338" actId="2696"/>
        <pc:sldMkLst>
          <pc:docMk/>
          <pc:sldMk cId="3680448001" sldId="269"/>
        </pc:sldMkLst>
      </pc:sldChg>
      <pc:sldChg chg="delSp modSp new mod">
        <pc:chgData name="Jai Ojha" userId="236964058284bf07" providerId="LiveId" clId="{51529579-7AE9-4AF0-B704-EFDCDA071EE5}" dt="2025-09-03T10:32:38.644" v="2772" actId="255"/>
        <pc:sldMkLst>
          <pc:docMk/>
          <pc:sldMk cId="2665279975" sldId="270"/>
        </pc:sldMkLst>
      </pc:sldChg>
      <pc:sldChg chg="new del">
        <pc:chgData name="Jai Ojha" userId="236964058284bf07" providerId="LiveId" clId="{51529579-7AE9-4AF0-B704-EFDCDA071EE5}" dt="2025-09-03T10:27:08.272" v="2715" actId="2696"/>
        <pc:sldMkLst>
          <pc:docMk/>
          <pc:sldMk cId="2414167" sldId="271"/>
        </pc:sldMkLst>
      </pc:sldChg>
      <pc:sldChg chg="new del">
        <pc:chgData name="Jai Ojha" userId="236964058284bf07" providerId="LiveId" clId="{51529579-7AE9-4AF0-B704-EFDCDA071EE5}" dt="2025-09-03T10:24:10.246" v="2649" actId="2696"/>
        <pc:sldMkLst>
          <pc:docMk/>
          <pc:sldMk cId="497746660" sldId="271"/>
        </pc:sldMkLst>
      </pc:sldChg>
      <pc:sldChg chg="new del">
        <pc:chgData name="Jai Ojha" userId="236964058284bf07" providerId="LiveId" clId="{51529579-7AE9-4AF0-B704-EFDCDA071EE5}" dt="2025-09-08T06:39:55.872" v="2788" actId="2696"/>
        <pc:sldMkLst>
          <pc:docMk/>
          <pc:sldMk cId="718536122" sldId="271"/>
        </pc:sldMkLst>
      </pc:sldChg>
      <pc:sldChg chg="new del">
        <pc:chgData name="Jai Ojha" userId="236964058284bf07" providerId="LiveId" clId="{51529579-7AE9-4AF0-B704-EFDCDA071EE5}" dt="2025-09-03T10:27:00.221" v="2713" actId="2696"/>
        <pc:sldMkLst>
          <pc:docMk/>
          <pc:sldMk cId="1340826586" sldId="271"/>
        </pc:sldMkLst>
      </pc:sldChg>
      <pc:sldChg chg="new del">
        <pc:chgData name="Jai Ojha" userId="236964058284bf07" providerId="LiveId" clId="{51529579-7AE9-4AF0-B704-EFDCDA071EE5}" dt="2025-09-03T10:26:52.222" v="2711" actId="2696"/>
        <pc:sldMkLst>
          <pc:docMk/>
          <pc:sldMk cId="3749730535"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9224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6481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2657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73265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9744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61971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66388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226896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412654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15971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015D81-E395-4F63-A543-290BEAC78986}"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8680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015D81-E395-4F63-A543-290BEAC78986}" type="datetimeFigureOut">
              <a:rPr lang="en-IN" smtClean="0"/>
              <a:t>22-09-2025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5225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015D81-E395-4F63-A543-290BEAC78986}" type="datetimeFigureOut">
              <a:rPr lang="en-IN" smtClean="0"/>
              <a:t>22-09-2025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950950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15D81-E395-4F63-A543-290BEAC78986}" type="datetimeFigureOut">
              <a:rPr lang="en-IN" smtClean="0"/>
              <a:t>22-09-2025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9278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7235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7557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015D81-E395-4F63-A543-290BEAC78986}" type="datetimeFigureOut">
              <a:rPr lang="en-IN" smtClean="0"/>
              <a:t>22-09-2025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843549-EA95-472C-BACD-EFB7E6BFE965}" type="slidenum">
              <a:rPr lang="en-IN" smtClean="0"/>
              <a:t>‹#›</a:t>
            </a:fld>
            <a:endParaRPr lang="en-IN"/>
          </a:p>
        </p:txBody>
      </p:sp>
    </p:spTree>
    <p:extLst>
      <p:ext uri="{BB962C8B-B14F-4D97-AF65-F5344CB8AC3E}">
        <p14:creationId xmlns:p14="http://schemas.microsoft.com/office/powerpoint/2010/main" val="254427623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6E15A-AE46-E422-8772-6CDBC0D825E4}"/>
              </a:ext>
            </a:extLst>
          </p:cNvPr>
          <p:cNvSpPr>
            <a:spLocks noGrp="1"/>
          </p:cNvSpPr>
          <p:nvPr>
            <p:ph type="ctrTitle"/>
          </p:nvPr>
        </p:nvSpPr>
        <p:spPr>
          <a:xfrm>
            <a:off x="1507067" y="2404534"/>
            <a:ext cx="7766936" cy="1024466"/>
          </a:xfrm>
        </p:spPr>
        <p:txBody>
          <a:bodyPr>
            <a:normAutofit fontScale="90000"/>
          </a:bodyPr>
          <a:lstStyle/>
          <a:p>
            <a:r>
              <a:rPr lang="en-IN" sz="3200" dirty="0"/>
              <a:t>Loan Operation System Enhancement Project – Kotak Mahindra Bank Ltd</a:t>
            </a:r>
            <a:endParaRPr lang="en-IN"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AE7C10B4-342D-4584-A937-584E7888BDDD}"/>
              </a:ext>
            </a:extLst>
          </p:cNvPr>
          <p:cNvSpPr>
            <a:spLocks noGrp="1"/>
          </p:cNvSpPr>
          <p:nvPr>
            <p:ph type="subTitle" idx="1"/>
          </p:nvPr>
        </p:nvSpPr>
        <p:spPr/>
        <p:txBody>
          <a:bodyPr>
            <a:normAutofit fontScale="77500" lnSpcReduction="20000"/>
          </a:bodyPr>
          <a:lstStyle/>
          <a:p>
            <a:r>
              <a:rPr lang="en-IN" sz="2800" b="1" dirty="0">
                <a:latin typeface="Calibri" panose="020F0502020204030204" pitchFamily="34" charset="0"/>
                <a:ea typeface="Calibri" panose="020F0502020204030204" pitchFamily="34" charset="0"/>
                <a:cs typeface="Calibri" panose="020F0502020204030204" pitchFamily="34" charset="0"/>
              </a:rPr>
              <a:t>Agile Scrum Project</a:t>
            </a:r>
          </a:p>
          <a:p>
            <a:endParaRPr lang="en-IN" sz="2800" b="1" dirty="0">
              <a:latin typeface="Calibri" panose="020F0502020204030204" pitchFamily="34" charset="0"/>
              <a:ea typeface="Calibri" panose="020F0502020204030204" pitchFamily="34" charset="0"/>
              <a:cs typeface="Calibri" panose="020F0502020204030204" pitchFamily="34" charset="0"/>
            </a:endParaRPr>
          </a:p>
          <a:p>
            <a:pPr algn="l"/>
            <a:r>
              <a:rPr lang="en-IN" sz="2000" b="1" dirty="0">
                <a:latin typeface="Calibri" panose="020F0502020204030204" pitchFamily="34" charset="0"/>
                <a:ea typeface="Calibri" panose="020F0502020204030204" pitchFamily="34" charset="0"/>
                <a:cs typeface="Calibri" panose="020F0502020204030204" pitchFamily="34" charset="0"/>
              </a:rPr>
              <a:t>Prepared By- </a:t>
            </a:r>
            <a:r>
              <a:rPr lang="en-IN" sz="2000" b="1" dirty="0" err="1">
                <a:latin typeface="Calibri" panose="020F0502020204030204" pitchFamily="34" charset="0"/>
                <a:ea typeface="Calibri" panose="020F0502020204030204" pitchFamily="34" charset="0"/>
                <a:cs typeface="Calibri" panose="020F0502020204030204" pitchFamily="34" charset="0"/>
              </a:rPr>
              <a:t>Shrimi</a:t>
            </a:r>
            <a:r>
              <a:rPr lang="en-IN" sz="2000" b="1" dirty="0">
                <a:latin typeface="Calibri" panose="020F0502020204030204" pitchFamily="34" charset="0"/>
                <a:ea typeface="Calibri" panose="020F0502020204030204" pitchFamily="34" charset="0"/>
                <a:cs typeface="Calibri" panose="020F0502020204030204" pitchFamily="34" charset="0"/>
              </a:rPr>
              <a:t> Rastogi                                                                            </a:t>
            </a:r>
            <a:r>
              <a:rPr lang="en-IN" sz="1800" b="1" dirty="0">
                <a:latin typeface="Calibri" panose="020F0502020204030204" pitchFamily="34" charset="0"/>
                <a:ea typeface="Calibri" panose="020F0502020204030204" pitchFamily="34" charset="0"/>
                <a:cs typeface="Calibri" panose="020F0502020204030204" pitchFamily="34" charset="0"/>
              </a:rPr>
              <a:t>Date- 22-09-2025</a:t>
            </a:r>
          </a:p>
        </p:txBody>
      </p:sp>
    </p:spTree>
    <p:extLst>
      <p:ext uri="{BB962C8B-B14F-4D97-AF65-F5344CB8AC3E}">
        <p14:creationId xmlns:p14="http://schemas.microsoft.com/office/powerpoint/2010/main" val="3593153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97E3-0C57-82ED-901B-3B556705F22F}"/>
              </a:ext>
            </a:extLst>
          </p:cNvPr>
          <p:cNvSpPr>
            <a:spLocks noGrp="1"/>
          </p:cNvSpPr>
          <p:nvPr>
            <p:ph idx="1"/>
          </p:nvPr>
        </p:nvSpPr>
        <p:spPr>
          <a:xfrm>
            <a:off x="677334" y="1066801"/>
            <a:ext cx="8596668" cy="4974562"/>
          </a:xfrm>
        </p:spPr>
        <p:txBody>
          <a:bodyPr>
            <a:normAutofit/>
          </a:bodyPr>
          <a:lstStyle/>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Sprint Review &amp; Retrospective:</a:t>
            </a:r>
            <a:r>
              <a:rPr lang="en-US" dirty="0">
                <a:latin typeface="Calibri" panose="020F0502020204030204" pitchFamily="34" charset="0"/>
                <a:ea typeface="Calibri" panose="020F0502020204030204" pitchFamily="34" charset="0"/>
                <a:cs typeface="Calibri" panose="020F0502020204030204" pitchFamily="34" charset="0"/>
              </a:rPr>
              <a:t> Gather stakeholder feedback, inspect outcomes, and adapt processes. Team reflects on what went well, challenges faced, and process improvements. Capture actions for the next sprint to improve efficiency.</a:t>
            </a: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Incremental Releases:</a:t>
            </a:r>
            <a:r>
              <a:rPr lang="en-US" dirty="0">
                <a:latin typeface="Calibri" panose="020F0502020204030204" pitchFamily="34" charset="0"/>
                <a:ea typeface="Calibri" panose="020F0502020204030204" pitchFamily="34" charset="0"/>
                <a:cs typeface="Calibri" panose="020F0502020204030204" pitchFamily="34" charset="0"/>
              </a:rPr>
              <a:t> Deliver working features iteratively, leading to a phased but faster Go-Live.</a:t>
            </a:r>
            <a:r>
              <a:rPr lang="en-US" b="1" dirty="0">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Ø"/>
            </a:pPr>
            <a:r>
              <a:rPr lang="en-IN" b="1" dirty="0">
                <a:latin typeface="Calibri" panose="020F0502020204030204" pitchFamily="34" charset="0"/>
                <a:ea typeface="Calibri" panose="020F0502020204030204" pitchFamily="34" charset="0"/>
                <a:cs typeface="Calibri" panose="020F0502020204030204" pitchFamily="34" charset="0"/>
              </a:rPr>
              <a:t>Continuous Integration &amp; Deployment (CI/CD): </a:t>
            </a:r>
            <a:r>
              <a:rPr lang="en-US" dirty="0">
                <a:latin typeface="Calibri" panose="020F0502020204030204" pitchFamily="34" charset="0"/>
                <a:ea typeface="Calibri" panose="020F0502020204030204" pitchFamily="34" charset="0"/>
                <a:cs typeface="Calibri" panose="020F0502020204030204" pitchFamily="34" charset="0"/>
              </a:rPr>
              <a:t>Use automated testing and deployment pipelines to ensure quick and safe releases. Monitor performance and customer feedback after each deployment.</a:t>
            </a:r>
            <a:endParaRPr lang="en-US"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Training &amp; Change Management:</a:t>
            </a:r>
            <a:r>
              <a:rPr lang="en-US" dirty="0">
                <a:latin typeface="Calibri" panose="020F0502020204030204" pitchFamily="34" charset="0"/>
                <a:ea typeface="Calibri" panose="020F0502020204030204" pitchFamily="34" charset="0"/>
                <a:cs typeface="Calibri" panose="020F0502020204030204" pitchFamily="34" charset="0"/>
              </a:rPr>
              <a:t> Train staff on each release cycle and establish Agile-friendly support processes. Provide role-based training for loan officers, compliance staff, and support teams.</a:t>
            </a:r>
          </a:p>
          <a:p>
            <a:endParaRPr lang="en-IN" dirty="0"/>
          </a:p>
        </p:txBody>
      </p:sp>
    </p:spTree>
    <p:extLst>
      <p:ext uri="{BB962C8B-B14F-4D97-AF65-F5344CB8AC3E}">
        <p14:creationId xmlns:p14="http://schemas.microsoft.com/office/powerpoint/2010/main" val="1976034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5214-5423-EE4A-3591-2BB8D840C87A}"/>
              </a:ext>
            </a:extLst>
          </p:cNvPr>
          <p:cNvSpPr>
            <a:spLocks noGrp="1"/>
          </p:cNvSpPr>
          <p:nvPr>
            <p:ph type="title"/>
          </p:nvPr>
        </p:nvSpPr>
        <p:spPr>
          <a:xfrm>
            <a:off x="677334" y="609600"/>
            <a:ext cx="8596668" cy="816429"/>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Resources</a:t>
            </a:r>
          </a:p>
        </p:txBody>
      </p:sp>
      <p:sp>
        <p:nvSpPr>
          <p:cNvPr id="3" name="Content Placeholder 2">
            <a:extLst>
              <a:ext uri="{FF2B5EF4-FFF2-40B4-BE49-F238E27FC236}">
                <a16:creationId xmlns:a16="http://schemas.microsoft.com/office/drawing/2014/main" id="{BA087C04-FEDB-8E57-EE03-2E36A8B1B54F}"/>
              </a:ext>
            </a:extLst>
          </p:cNvPr>
          <p:cNvSpPr>
            <a:spLocks noGrp="1"/>
          </p:cNvSpPr>
          <p:nvPr>
            <p:ph idx="1"/>
          </p:nvPr>
        </p:nvSpPr>
        <p:spPr>
          <a:xfrm>
            <a:off x="838200" y="1536700"/>
            <a:ext cx="10515600" cy="4640263"/>
          </a:xfrm>
        </p:spPr>
        <p:txBody>
          <a:bodyPr>
            <a:normAutofit/>
          </a:bodyPr>
          <a:lstStyle/>
          <a:p>
            <a:r>
              <a:rPr lang="en-US" sz="2400" b="1" dirty="0">
                <a:latin typeface="Calibri" panose="020F0502020204030204" pitchFamily="34" charset="0"/>
                <a:ea typeface="Calibri" panose="020F0502020204030204" pitchFamily="34" charset="0"/>
                <a:cs typeface="Calibri" panose="020F0502020204030204" pitchFamily="34" charset="0"/>
              </a:rPr>
              <a:t>People:</a:t>
            </a:r>
            <a:r>
              <a:rPr lang="en-US" sz="2400" dirty="0">
                <a:latin typeface="Calibri" panose="020F0502020204030204" pitchFamily="34" charset="0"/>
                <a:ea typeface="Calibri" panose="020F0502020204030204" pitchFamily="34" charset="0"/>
                <a:cs typeface="Calibri" panose="020F0502020204030204" pitchFamily="34" charset="0"/>
              </a:rPr>
              <a:t> Scrum Team (Product Owner, Scrum Master, Development &amp; QA Team, Business SMEs).</a:t>
            </a:r>
          </a:p>
          <a:p>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Time:</a:t>
            </a:r>
            <a:r>
              <a:rPr lang="en-US" sz="2400" dirty="0">
                <a:latin typeface="Calibri" panose="020F0502020204030204" pitchFamily="34" charset="0"/>
                <a:ea typeface="Calibri" panose="020F0502020204030204" pitchFamily="34" charset="0"/>
                <a:cs typeface="Calibri" panose="020F0502020204030204" pitchFamily="34" charset="0"/>
              </a:rPr>
              <a:t> Implementation within 6–9 months across multiple sprints.</a:t>
            </a:r>
          </a:p>
          <a:p>
            <a:endParaRPr lang="en-IN" sz="24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Budget:</a:t>
            </a:r>
            <a:r>
              <a:rPr lang="en-US" sz="2400" dirty="0">
                <a:latin typeface="Calibri" panose="020F0502020204030204" pitchFamily="34" charset="0"/>
                <a:ea typeface="Calibri" panose="020F0502020204030204" pitchFamily="34" charset="0"/>
                <a:cs typeface="Calibri" panose="020F0502020204030204" pitchFamily="34" charset="0"/>
              </a:rPr>
              <a:t> Hardware, software, training, and services not to exceed Rs. 2.0 Cr.</a:t>
            </a:r>
          </a:p>
          <a:p>
            <a:endParaRPr lang="en-US" sz="2400" b="1"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Other:</a:t>
            </a:r>
            <a:r>
              <a:rPr lang="en-US" sz="2400" dirty="0">
                <a:latin typeface="Calibri" panose="020F0502020204030204" pitchFamily="34" charset="0"/>
                <a:ea typeface="Calibri" panose="020F0502020204030204" pitchFamily="34" charset="0"/>
                <a:cs typeface="Calibri" panose="020F0502020204030204" pitchFamily="34" charset="0"/>
              </a:rPr>
              <a:t> Third-party evaluations, vendor tools, industry reports – not to exceed Rs. 20 Lakhs.</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50799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5FD8-6D40-5A84-CEDA-97BF175F51A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Risks and Dependencies</a:t>
            </a:r>
          </a:p>
        </p:txBody>
      </p:sp>
      <p:sp>
        <p:nvSpPr>
          <p:cNvPr id="3" name="Content Placeholder 2">
            <a:extLst>
              <a:ext uri="{FF2B5EF4-FFF2-40B4-BE49-F238E27FC236}">
                <a16:creationId xmlns:a16="http://schemas.microsoft.com/office/drawing/2014/main" id="{0DA191DD-8418-152B-2737-1D1AD958A198}"/>
              </a:ext>
            </a:extLst>
          </p:cNvPr>
          <p:cNvSpPr>
            <a:spLocks noGrp="1"/>
          </p:cNvSpPr>
          <p:nvPr>
            <p:ph idx="1"/>
          </p:nvPr>
        </p:nvSpPr>
        <p:spPr/>
        <p:txBody>
          <a:bodyPr>
            <a:norm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Current solution has been in place for over more than a decade and is intuitive to users; adoption of new Agile-driven features may face resistance.</a:t>
            </a:r>
          </a:p>
          <a:p>
            <a:r>
              <a:rPr lang="en-US" sz="2000" dirty="0">
                <a:latin typeface="Calibri" panose="020F0502020204030204" pitchFamily="34" charset="0"/>
                <a:ea typeface="Calibri" panose="020F0502020204030204" pitchFamily="34" charset="0"/>
                <a:cs typeface="Calibri" panose="020F0502020204030204" pitchFamily="34" charset="0"/>
              </a:rPr>
              <a:t>ROI measurement on improved compliance and efficiency may not be immediately visible.</a:t>
            </a:r>
          </a:p>
          <a:p>
            <a:r>
              <a:rPr lang="en-US" sz="2000" dirty="0">
                <a:latin typeface="Calibri" panose="020F0502020204030204" pitchFamily="34" charset="0"/>
                <a:ea typeface="Calibri" panose="020F0502020204030204" pitchFamily="34" charset="0"/>
                <a:cs typeface="Calibri" panose="020F0502020204030204" pitchFamily="34" charset="0"/>
              </a:rPr>
              <a:t>Dependency on timely vendor collaboration, third-party API integrations, and regulatory approvals.</a:t>
            </a:r>
          </a:p>
          <a:p>
            <a:r>
              <a:rPr lang="en-US" sz="2000" dirty="0">
                <a:latin typeface="Calibri" panose="020F0502020204030204" pitchFamily="34" charset="0"/>
                <a:ea typeface="Calibri" panose="020F0502020204030204" pitchFamily="34" charset="0"/>
                <a:cs typeface="Calibri" panose="020F0502020204030204" pitchFamily="34" charset="0"/>
              </a:rPr>
              <a:t>Risks of backlog creep if requirements are not prioritized and managed effectively by the Product Owner.</a:t>
            </a:r>
          </a:p>
          <a:p>
            <a:r>
              <a:rPr lang="en-US" sz="2000" dirty="0">
                <a:latin typeface="Calibri" panose="020F0502020204030204" pitchFamily="34" charset="0"/>
                <a:ea typeface="Calibri" panose="020F0502020204030204" pitchFamily="34" charset="0"/>
                <a:cs typeface="Calibri" panose="020F0502020204030204" pitchFamily="34" charset="0"/>
              </a:rPr>
              <a:t>Training and cultural shift towards Agile may require additional time and resources.</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2978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1A1C5-A709-2F12-13D5-108CC427A2AA}"/>
              </a:ext>
            </a:extLst>
          </p:cNvPr>
          <p:cNvSpPr>
            <a:spLocks noGrp="1"/>
          </p:cNvSpPr>
          <p:nvPr>
            <p:ph type="title"/>
          </p:nvPr>
        </p:nvSpPr>
        <p:spPr/>
        <p:txBody>
          <a:bodyPr>
            <a:norm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To Be Completed by Appropriate Manager</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21C4A8-8833-29D9-876C-70C64710B092}"/>
              </a:ext>
            </a:extLst>
          </p:cNvPr>
          <p:cNvSpPr>
            <a:spLocks noGrp="1"/>
          </p:cNvSpPr>
          <p:nvPr>
            <p:ph idx="1"/>
          </p:nvPr>
        </p:nvSpPr>
        <p:spPr/>
        <p:txBody>
          <a:bodyPr>
            <a:normAutofit/>
          </a:bodyPr>
          <a:lstStyle/>
          <a:p>
            <a:pPr marL="0" indent="0">
              <a:buNone/>
            </a:pPr>
            <a:endParaRPr lang="en-IN" dirty="0"/>
          </a:p>
          <a:p>
            <a:pPr marL="0" indent="0">
              <a:buNone/>
            </a:pPr>
            <a:endParaRPr lang="en-IN" dirty="0"/>
          </a:p>
          <a:p>
            <a:pPr marL="0" indent="0">
              <a:buNone/>
            </a:pPr>
            <a:endParaRPr lang="en-IN" dirty="0"/>
          </a:p>
          <a:p>
            <a:pPr marL="0" indent="0">
              <a:buNone/>
            </a:pPr>
            <a:r>
              <a:rPr lang="en-IN" sz="2000" dirty="0">
                <a:latin typeface="Calibri" panose="020F0502020204030204" pitchFamily="34" charset="0"/>
                <a:ea typeface="Calibri" panose="020F0502020204030204" pitchFamily="34" charset="0"/>
                <a:cs typeface="Calibri" panose="020F0502020204030204" pitchFamily="34" charset="0"/>
              </a:rPr>
              <a:t>Project Sponsor                                                    Project Manager</a:t>
            </a:r>
          </a:p>
          <a:p>
            <a:endParaRPr lang="en-IN" dirty="0"/>
          </a:p>
          <a:p>
            <a:endParaRPr lang="en-IN" dirty="0"/>
          </a:p>
          <a:p>
            <a:endParaRPr lang="en-IN" dirty="0"/>
          </a:p>
          <a:p>
            <a:pPr marL="0" indent="0">
              <a:buNone/>
            </a:pPr>
            <a:r>
              <a:rPr lang="en-IN" dirty="0"/>
              <a:t>                                                                                   </a:t>
            </a:r>
          </a:p>
        </p:txBody>
      </p:sp>
    </p:spTree>
    <p:extLst>
      <p:ext uri="{BB962C8B-B14F-4D97-AF65-F5344CB8AC3E}">
        <p14:creationId xmlns:p14="http://schemas.microsoft.com/office/powerpoint/2010/main" val="634683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C729E-BC82-985D-596E-D9A89D264BEC}"/>
              </a:ext>
            </a:extLst>
          </p:cNvPr>
          <p:cNvSpPr>
            <a:spLocks noGrp="1"/>
          </p:cNvSpPr>
          <p:nvPr>
            <p:ph idx="1"/>
          </p:nvPr>
        </p:nvSpPr>
        <p:spPr/>
        <p:txBody>
          <a:bodyPr>
            <a:normAutofit/>
          </a:bodyPr>
          <a:lstStyle/>
          <a:p>
            <a:pPr marL="0" indent="0" algn="ctr">
              <a:buNone/>
            </a:pPr>
            <a:endParaRPr lang="en-IN" sz="6000" dirty="0"/>
          </a:p>
          <a:p>
            <a:pPr marL="0" indent="0" algn="ctr">
              <a:buNone/>
            </a:pPr>
            <a:r>
              <a:rPr lang="en-IN" sz="6000" dirty="0"/>
              <a:t>THANK YOU</a:t>
            </a:r>
          </a:p>
        </p:txBody>
      </p:sp>
    </p:spTree>
    <p:extLst>
      <p:ext uri="{BB962C8B-B14F-4D97-AF65-F5344CB8AC3E}">
        <p14:creationId xmlns:p14="http://schemas.microsoft.com/office/powerpoint/2010/main" val="237378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FECFC-99E9-DF16-3541-16AEC6E3DA58}"/>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Content Placeholder 2">
            <a:extLst>
              <a:ext uri="{FF2B5EF4-FFF2-40B4-BE49-F238E27FC236}">
                <a16:creationId xmlns:a16="http://schemas.microsoft.com/office/drawing/2014/main" id="{141DA393-DA77-EAED-4938-C215918BF34E}"/>
              </a:ext>
            </a:extLst>
          </p:cNvPr>
          <p:cNvSpPr>
            <a:spLocks noGrp="1"/>
          </p:cNvSpPr>
          <p:nvPr>
            <p:ph idx="1"/>
          </p:nvPr>
        </p:nvSpPr>
        <p:spPr/>
        <p:txBody>
          <a:bodyPr>
            <a:normAutofit fontScale="85000" lnSpcReduction="10000"/>
          </a:bodyPr>
          <a:lstStyle/>
          <a:p>
            <a:pPr>
              <a:buFont typeface="Wingdings" panose="05000000000000000000" pitchFamily="2" charset="2"/>
              <a:buChar char="Ø"/>
            </a:pPr>
            <a:r>
              <a:rPr lang="en-US" sz="2400" dirty="0">
                <a:latin typeface="Calibri" panose="020F0502020204030204" pitchFamily="34" charset="0"/>
                <a:ea typeface="Calibri" panose="020F0502020204030204" pitchFamily="34" charset="0"/>
                <a:cs typeface="Calibri" panose="020F0502020204030204" pitchFamily="34" charset="0"/>
              </a:rPr>
              <a:t>Kotak Mahindra Bank’s current Loan Operation System has limitations in automation, scalability, and integration with emerging digital </a:t>
            </a:r>
            <a:r>
              <a:rPr lang="en-IN" sz="2400" dirty="0">
                <a:latin typeface="Calibri" panose="020F0502020204030204" pitchFamily="34" charset="0"/>
                <a:ea typeface="Calibri" panose="020F0502020204030204" pitchFamily="34" charset="0"/>
                <a:cs typeface="Calibri" panose="020F0502020204030204" pitchFamily="34" charset="0"/>
              </a:rPr>
              <a:t>ecosystems.</a:t>
            </a:r>
          </a:p>
          <a:p>
            <a:pPr>
              <a:buFont typeface="Wingdings" panose="05000000000000000000" pitchFamily="2" charset="2"/>
              <a:buChar char="Ø"/>
            </a:pP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400" dirty="0">
                <a:latin typeface="Calibri" panose="020F0502020204030204" pitchFamily="34" charset="0"/>
                <a:ea typeface="Calibri" panose="020F0502020204030204" pitchFamily="34" charset="0"/>
                <a:cs typeface="Calibri" panose="020F0502020204030204" pitchFamily="34" charset="0"/>
              </a:rPr>
              <a:t>Manual dependencies result in slower turnaround times for loan disbursements, servicing, collections, and compliance reporting. This creates operational inefficiencies, increases customer waiting times, and poses risks of errors in regulatory submissions.</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400" dirty="0">
                <a:latin typeface="Calibri" panose="020F0502020204030204" pitchFamily="34" charset="0"/>
                <a:ea typeface="Calibri" panose="020F0502020204030204" pitchFamily="34" charset="0"/>
                <a:cs typeface="Calibri" panose="020F0502020204030204" pitchFamily="34" charset="0"/>
              </a:rPr>
              <a:t>Enhancing the Loan Operation System adopting an Agile Scrum approach presents an opportunity to modernize processes, improve data accuracy, strengthen compliance, and deliver superior customer experiences.</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0608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0D0A-82DC-ECAF-D8A7-9B8C2B8977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Purpose Statement (Goals)</a:t>
            </a:r>
          </a:p>
        </p:txBody>
      </p:sp>
      <p:sp>
        <p:nvSpPr>
          <p:cNvPr id="3" name="Content Placeholder 2">
            <a:extLst>
              <a:ext uri="{FF2B5EF4-FFF2-40B4-BE49-F238E27FC236}">
                <a16:creationId xmlns:a16="http://schemas.microsoft.com/office/drawing/2014/main" id="{7A8F0B92-1002-BF4F-53BD-9AAF9CA2263F}"/>
              </a:ext>
            </a:extLst>
          </p:cNvPr>
          <p:cNvSpPr>
            <a:spLocks noGrp="1"/>
          </p:cNvSpPr>
          <p:nvPr>
            <p:ph idx="1"/>
          </p:nvPr>
        </p:nvSpPr>
        <p:spPr/>
        <p:txBody>
          <a:bodyPr>
            <a:normAutofit/>
          </a:bodyPr>
          <a:lstStyle/>
          <a:p>
            <a:pPr>
              <a:buFont typeface="Wingdings" panose="05000000000000000000" pitchFamily="2" charset="2"/>
              <a:buChar char="Ø"/>
            </a:pPr>
            <a:r>
              <a:rPr lang="en-US" sz="2400" dirty="0">
                <a:latin typeface="Calibri" panose="020F0502020204030204" pitchFamily="34" charset="0"/>
                <a:ea typeface="Calibri" panose="020F0502020204030204" pitchFamily="34" charset="0"/>
                <a:cs typeface="Calibri" panose="020F0502020204030204" pitchFamily="34" charset="0"/>
              </a:rPr>
              <a:t>The purpose of this project is to analyze, prioritize, and deliver iterative enhancements to Kotak Mahindra Bank’s Loan Operation System using Agile Scrum, enabling faster loan servicing, Improved Process Automation, improved compliance reporting, </a:t>
            </a:r>
            <a:r>
              <a:rPr lang="en-IN" sz="2400" dirty="0">
                <a:latin typeface="Calibri" panose="020F0502020204030204" pitchFamily="34" charset="0"/>
                <a:ea typeface="Calibri" panose="020F0502020204030204" pitchFamily="34" charset="0"/>
                <a:cs typeface="Calibri" panose="020F0502020204030204" pitchFamily="34" charset="0"/>
              </a:rPr>
              <a:t>integrates with digital platforms </a:t>
            </a:r>
            <a:r>
              <a:rPr lang="en-US" sz="2400" dirty="0">
                <a:latin typeface="Calibri" panose="020F0502020204030204" pitchFamily="34" charset="0"/>
                <a:ea typeface="Calibri" panose="020F0502020204030204" pitchFamily="34" charset="0"/>
                <a:cs typeface="Calibri" panose="020F0502020204030204" pitchFamily="34" charset="0"/>
              </a:rPr>
              <a:t>and enhanced customer experience</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23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1F67E-54A4-6C9A-9AB0-C9669FB791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Project Objectives</a:t>
            </a:r>
          </a:p>
        </p:txBody>
      </p:sp>
      <p:sp>
        <p:nvSpPr>
          <p:cNvPr id="3" name="Content Placeholder 2">
            <a:extLst>
              <a:ext uri="{FF2B5EF4-FFF2-40B4-BE49-F238E27FC236}">
                <a16:creationId xmlns:a16="http://schemas.microsoft.com/office/drawing/2014/main" id="{F7B1490E-F39E-5BDB-D1DA-A5C3C474068A}"/>
              </a:ext>
            </a:extLst>
          </p:cNvPr>
          <p:cNvSpPr>
            <a:spLocks noGrp="1"/>
          </p:cNvSpPr>
          <p:nvPr>
            <p:ph idx="1"/>
          </p:nvPr>
        </p:nvSpPr>
        <p:spPr/>
        <p:txBody>
          <a:bodyPr>
            <a:normAutofit lnSpcReduction="10000"/>
          </a:bodyPr>
          <a:lstStyle/>
          <a:p>
            <a:r>
              <a:rPr lang="en-US" sz="2000" dirty="0">
                <a:latin typeface="Calibri" panose="020F0502020204030204" pitchFamily="34" charset="0"/>
                <a:ea typeface="Calibri" panose="020F0502020204030204" pitchFamily="34" charset="0"/>
                <a:cs typeface="Calibri" panose="020F0502020204030204" pitchFamily="34" charset="0"/>
              </a:rPr>
              <a:t>Select and refine solution enhancements aligned with business requirements, regulatory compliance, and design criteria.</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Deliver solution features incrementally through Scrum sprints with continuous stakeholder feedback.</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Automate loan disbursement, servicing, collections, and closure workflows to reduce turnaround time.</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dirty="0">
                <a:latin typeface="Calibri" panose="020F0502020204030204" pitchFamily="34" charset="0"/>
                <a:ea typeface="Calibri" panose="020F0502020204030204" pitchFamily="34" charset="0"/>
                <a:cs typeface="Calibri" panose="020F0502020204030204" pitchFamily="34" charset="0"/>
              </a:rPr>
              <a:t>Strengthen real-time dashboards, compliance reports, and audit tracking.</a:t>
            </a: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952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0D01F4-6C1C-BCAA-F729-E7A44E368528}"/>
              </a:ext>
            </a:extLst>
          </p:cNvPr>
          <p:cNvSpPr>
            <a:spLocks noGrp="1"/>
          </p:cNvSpPr>
          <p:nvPr>
            <p:ph idx="1"/>
          </p:nvPr>
        </p:nvSpPr>
        <p:spPr/>
        <p:txBody>
          <a:bodyPr/>
          <a:lstStyle/>
          <a:p>
            <a:r>
              <a:rPr lang="en-US" sz="2000" dirty="0">
                <a:latin typeface="Calibri" panose="020F0502020204030204" pitchFamily="34" charset="0"/>
                <a:ea typeface="Calibri" panose="020F0502020204030204" pitchFamily="34" charset="0"/>
                <a:cs typeface="Calibri" panose="020F0502020204030204" pitchFamily="34" charset="0"/>
              </a:rPr>
              <a:t>Integrate seamlessly with third-party APIs (credit bureaus, payment gateways, regulatory systems).</a:t>
            </a:r>
            <a:endParaRPr lang="en-IN" sz="2000"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dirty="0"/>
          </a:p>
        </p:txBody>
      </p:sp>
    </p:spTree>
    <p:extLst>
      <p:ext uri="{BB962C8B-B14F-4D97-AF65-F5344CB8AC3E}">
        <p14:creationId xmlns:p14="http://schemas.microsoft.com/office/powerpoint/2010/main" val="118115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247F-9C45-00D7-76ED-0797CDA8E099}"/>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Success Criteria</a:t>
            </a:r>
          </a:p>
        </p:txBody>
      </p:sp>
      <p:sp>
        <p:nvSpPr>
          <p:cNvPr id="3" name="Content Placeholder 2">
            <a:extLst>
              <a:ext uri="{FF2B5EF4-FFF2-40B4-BE49-F238E27FC236}">
                <a16:creationId xmlns:a16="http://schemas.microsoft.com/office/drawing/2014/main" id="{0D4D8DC7-3624-BB53-5380-931CBEB3D836}"/>
              </a:ext>
            </a:extLst>
          </p:cNvPr>
          <p:cNvSpPr>
            <a:spLocks noGrp="1"/>
          </p:cNvSpPr>
          <p:nvPr>
            <p:ph idx="1"/>
          </p:nvPr>
        </p:nvSpPr>
        <p:spPr/>
        <p:txBody>
          <a:bodyPr>
            <a:normAutofit lnSpcReduction="10000"/>
          </a:bodyPr>
          <a:lstStyle/>
          <a:p>
            <a:r>
              <a:rPr lang="en-US" sz="2400" dirty="0">
                <a:latin typeface="Calibri" panose="020F0502020204030204" pitchFamily="34" charset="0"/>
                <a:ea typeface="Calibri" panose="020F0502020204030204" pitchFamily="34" charset="0"/>
                <a:cs typeface="Calibri" panose="020F0502020204030204" pitchFamily="34" charset="0"/>
              </a:rPr>
              <a:t>Improved accessibility of loan records, documents, and collateral information for internal teams.</a:t>
            </a:r>
          </a:p>
          <a:p>
            <a:r>
              <a:rPr lang="en-US" sz="2400" dirty="0">
                <a:latin typeface="Calibri" panose="020F0502020204030204" pitchFamily="34" charset="0"/>
                <a:ea typeface="Calibri" panose="020F0502020204030204" pitchFamily="34" charset="0"/>
                <a:cs typeface="Calibri" panose="020F0502020204030204" pitchFamily="34" charset="0"/>
              </a:rPr>
              <a:t>Reduced downtime, processing delays, and manual intervention through automated workflows.</a:t>
            </a:r>
          </a:p>
          <a:p>
            <a:r>
              <a:rPr lang="en-US" sz="2400" dirty="0">
                <a:latin typeface="Calibri" panose="020F0502020204030204" pitchFamily="34" charset="0"/>
                <a:ea typeface="Calibri" panose="020F0502020204030204" pitchFamily="34" charset="0"/>
                <a:cs typeface="Calibri" panose="020F0502020204030204" pitchFamily="34" charset="0"/>
              </a:rPr>
              <a:t>On-time delivery of prioritized product backlog items across sprints.</a:t>
            </a:r>
          </a:p>
          <a:p>
            <a:r>
              <a:rPr lang="en-US" sz="2400" dirty="0">
                <a:latin typeface="Calibri" panose="020F0502020204030204" pitchFamily="34" charset="0"/>
                <a:ea typeface="Calibri" panose="020F0502020204030204" pitchFamily="34" charset="0"/>
                <a:cs typeface="Calibri" panose="020F0502020204030204" pitchFamily="34" charset="0"/>
              </a:rPr>
              <a:t>Enhanced compliance reporting accuracy and speed.</a:t>
            </a:r>
          </a:p>
          <a:p>
            <a:r>
              <a:rPr lang="en-US" sz="2400" dirty="0">
                <a:latin typeface="Calibri" panose="020F0502020204030204" pitchFamily="34" charset="0"/>
                <a:ea typeface="Calibri" panose="020F0502020204030204" pitchFamily="34" charset="0"/>
                <a:cs typeface="Calibri" panose="020F0502020204030204" pitchFamily="34" charset="0"/>
              </a:rPr>
              <a:t>Higher customer satisfaction scores due to faster disbursement and query resolution.</a:t>
            </a:r>
          </a:p>
        </p:txBody>
      </p:sp>
    </p:spTree>
    <p:extLst>
      <p:ext uri="{BB962C8B-B14F-4D97-AF65-F5344CB8AC3E}">
        <p14:creationId xmlns:p14="http://schemas.microsoft.com/office/powerpoint/2010/main" val="4018289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A6461-BC2F-E0F9-2E19-16F1952360D1}"/>
              </a:ext>
            </a:extLst>
          </p:cNvPr>
          <p:cNvSpPr>
            <a:spLocks noGrp="1"/>
          </p:cNvSpPr>
          <p:nvPr>
            <p:ph type="title"/>
          </p:nvPr>
        </p:nvSpPr>
        <p:spPr>
          <a:xfrm>
            <a:off x="677334" y="609600"/>
            <a:ext cx="8596668" cy="914400"/>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Methods/Approach</a:t>
            </a:r>
          </a:p>
        </p:txBody>
      </p:sp>
      <p:sp>
        <p:nvSpPr>
          <p:cNvPr id="3" name="Content Placeholder 2">
            <a:extLst>
              <a:ext uri="{FF2B5EF4-FFF2-40B4-BE49-F238E27FC236}">
                <a16:creationId xmlns:a16="http://schemas.microsoft.com/office/drawing/2014/main" id="{D6C18BE7-4270-C1C6-9248-1C82EDCB4DBC}"/>
              </a:ext>
            </a:extLst>
          </p:cNvPr>
          <p:cNvSpPr>
            <a:spLocks noGrp="1"/>
          </p:cNvSpPr>
          <p:nvPr>
            <p:ph idx="1"/>
          </p:nvPr>
        </p:nvSpPr>
        <p:spPr>
          <a:xfrm>
            <a:off x="838200" y="1524000"/>
            <a:ext cx="10515600" cy="4652963"/>
          </a:xfrm>
        </p:spPr>
        <p:txBody>
          <a:bodyPr>
            <a:normAutofit/>
          </a:bodyPr>
          <a:lstStyle/>
          <a:p>
            <a:pPr>
              <a:buFont typeface="Wingdings" panose="05000000000000000000" pitchFamily="2" charset="2"/>
              <a:buChar char="Ø"/>
            </a:pPr>
            <a:r>
              <a:rPr lang="en-US" dirty="0">
                <a:latin typeface="Calibri" panose="020F0502020204030204" pitchFamily="34" charset="0"/>
                <a:ea typeface="Calibri" panose="020F0502020204030204" pitchFamily="34" charset="0"/>
                <a:cs typeface="Calibri" panose="020F0502020204030204" pitchFamily="34" charset="0"/>
              </a:rPr>
              <a:t>Establish a </a:t>
            </a:r>
            <a:r>
              <a:rPr lang="en-US" b="1" dirty="0">
                <a:latin typeface="Calibri" panose="020F0502020204030204" pitchFamily="34" charset="0"/>
                <a:ea typeface="Calibri" panose="020F0502020204030204" pitchFamily="34" charset="0"/>
                <a:cs typeface="Calibri" panose="020F0502020204030204" pitchFamily="34" charset="0"/>
              </a:rPr>
              <a:t>project steering committee </a:t>
            </a:r>
            <a:r>
              <a:rPr lang="en-US" dirty="0">
                <a:latin typeface="Calibri" panose="020F0502020204030204" pitchFamily="34" charset="0"/>
                <a:ea typeface="Calibri" panose="020F0502020204030204" pitchFamily="34" charset="0"/>
                <a:cs typeface="Calibri" panose="020F0502020204030204" pitchFamily="34" charset="0"/>
              </a:rPr>
              <a:t>with representatives from Business, IT, Risk, Finance, and Compliance to define detailed business and system requirements by mapping LOS functionality.</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And select the elicitation techniques to gather requirements like workshops, interviews, Document Analysis,</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Example: Some of the Functional requirements are- </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Enhanced Loan Application &amp; Verification : </a:t>
            </a:r>
            <a:r>
              <a:rPr lang="en-IN" dirty="0">
                <a:latin typeface="Calibri" panose="020F0502020204030204" pitchFamily="34" charset="0"/>
                <a:ea typeface="Calibri" panose="020F0502020204030204" pitchFamily="34" charset="0"/>
                <a:cs typeface="Calibri" panose="020F0502020204030204" pitchFamily="34" charset="0"/>
              </a:rPr>
              <a:t>T</a:t>
            </a:r>
            <a:r>
              <a:rPr lang="en-US" dirty="0">
                <a:latin typeface="Calibri" panose="020F0502020204030204" pitchFamily="34" charset="0"/>
                <a:ea typeface="Calibri" panose="020F0502020204030204" pitchFamily="34" charset="0"/>
                <a:cs typeface="Calibri" panose="020F0502020204030204" pitchFamily="34" charset="0"/>
              </a:rPr>
              <a:t>he system shall support digital upload and OCR-based verification of customer documents (PAN, Aadhaar, Salary Slips). Validate customer KYC details in real time through UIDAI and CKYC APIs.</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Automated Loan Approval Workflow:</a:t>
            </a:r>
            <a:r>
              <a:rPr lang="en-IN"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The system shall auto-route loan applications based on loan amount, risk profile, and branch hierarchy. The system shall send instant approval/rejection notifications via SMS, email, and mobile app.</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Improved Disbursement Module: </a:t>
            </a:r>
            <a:r>
              <a:rPr lang="en-US" dirty="0">
                <a:latin typeface="Calibri" panose="020F0502020204030204" pitchFamily="34" charset="0"/>
                <a:ea typeface="Calibri" panose="020F0502020204030204" pitchFamily="34" charset="0"/>
                <a:cs typeface="Calibri" panose="020F0502020204030204" pitchFamily="34" charset="0"/>
              </a:rPr>
              <a:t>The system shall integrate with the Core Banking System to process loan disbursements directly into customer accounts.</a:t>
            </a:r>
          </a:p>
          <a:p>
            <a:endParaRPr lang="en-US" dirty="0"/>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20590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21A3C0-9830-A868-B82D-97D6DB4AD824}"/>
              </a:ext>
            </a:extLst>
          </p:cNvPr>
          <p:cNvSpPr>
            <a:spLocks noGrp="1"/>
          </p:cNvSpPr>
          <p:nvPr>
            <p:ph idx="1"/>
          </p:nvPr>
        </p:nvSpPr>
        <p:spPr>
          <a:xfrm>
            <a:off x="677334" y="729343"/>
            <a:ext cx="8596668" cy="5312019"/>
          </a:xfrm>
        </p:spPr>
        <p:txBody>
          <a:bodyPr>
            <a:normAutofit lnSpcReduction="10000"/>
          </a:bodyPr>
          <a:lstStyle/>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Collections &amp; Recovery Enhancements: </a:t>
            </a:r>
            <a:r>
              <a:rPr lang="en-US" dirty="0">
                <a:latin typeface="Calibri" panose="020F0502020204030204" pitchFamily="34" charset="0"/>
                <a:ea typeface="Calibri" panose="020F0502020204030204" pitchFamily="34" charset="0"/>
                <a:cs typeface="Calibri" panose="020F0502020204030204" pitchFamily="34" charset="0"/>
              </a:rPr>
              <a:t>The system shall send automated multi-channel reminders (SMS, WhatsApp, IVR, Email) for EMI dues. Allow tracking and escalation of delinquent accounts to recovery agents.</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Regulatory &amp; Audit Compliance</a:t>
            </a:r>
            <a:r>
              <a:rPr lang="en-IN" dirty="0">
                <a:latin typeface="Calibri" panose="020F0502020204030204" pitchFamily="34" charset="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cs typeface="Calibri" panose="020F0502020204030204" pitchFamily="34" charset="0"/>
              </a:rPr>
              <a:t>The system shall generate automated RBI/NHB compliance reports in prescribed formats.</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Analytics &amp; Dashboard Enhancements: </a:t>
            </a:r>
            <a:r>
              <a:rPr lang="en-IN" dirty="0">
                <a:latin typeface="Calibri" panose="020F0502020204030204" pitchFamily="34" charset="0"/>
                <a:ea typeface="Calibri" panose="020F0502020204030204" pitchFamily="34" charset="0"/>
                <a:cs typeface="Calibri" panose="020F0502020204030204" pitchFamily="34" charset="0"/>
              </a:rPr>
              <a:t>T</a:t>
            </a:r>
            <a:r>
              <a:rPr lang="en-US" dirty="0">
                <a:latin typeface="Calibri" panose="020F0502020204030204" pitchFamily="34" charset="0"/>
                <a:ea typeface="Calibri" panose="020F0502020204030204" pitchFamily="34" charset="0"/>
                <a:cs typeface="Calibri" panose="020F0502020204030204" pitchFamily="34" charset="0"/>
              </a:rPr>
              <a:t>he system shall provide branch-level, region-level, and national dashboards with drill-down capabilities.</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Some of the Non-Functional requirements-</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Performance: </a:t>
            </a:r>
            <a:r>
              <a:rPr lang="en-US" dirty="0">
                <a:latin typeface="Calibri" panose="020F0502020204030204" pitchFamily="34" charset="0"/>
                <a:ea typeface="Calibri" panose="020F0502020204030204" pitchFamily="34" charset="0"/>
                <a:cs typeface="Calibri" panose="020F0502020204030204" pitchFamily="34" charset="0"/>
              </a:rPr>
              <a:t>The system shall support processing of at least 10,000 transactions per hour without degradation. Reports shall be generated within 1–2 minutes, even for large datasets.</a:t>
            </a:r>
          </a:p>
          <a:p>
            <a:pPr>
              <a:buFont typeface="Wingdings" panose="05000000000000000000" pitchFamily="2" charset="2"/>
              <a:buChar char="v"/>
            </a:pPr>
            <a:r>
              <a:rPr lang="en-US" b="1" dirty="0">
                <a:latin typeface="Calibri" panose="020F0502020204030204" pitchFamily="34" charset="0"/>
                <a:ea typeface="Calibri" panose="020F0502020204030204" pitchFamily="34" charset="0"/>
                <a:cs typeface="Calibri" panose="020F0502020204030204" pitchFamily="34" charset="0"/>
              </a:rPr>
              <a:t>Scalability: </a:t>
            </a:r>
            <a:r>
              <a:rPr lang="en-US" dirty="0">
                <a:latin typeface="Calibri" panose="020F0502020204030204" pitchFamily="34" charset="0"/>
                <a:ea typeface="Calibri" panose="020F0502020204030204" pitchFamily="34" charset="0"/>
                <a:cs typeface="Calibri" panose="020F0502020204030204" pitchFamily="34" charset="0"/>
              </a:rPr>
              <a:t>The system shall handle a 100% increase in active loan accounts over the next 3 years without redesign.</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Security: </a:t>
            </a:r>
            <a:r>
              <a:rPr lang="en-US" dirty="0">
                <a:latin typeface="Calibri" panose="020F0502020204030204" pitchFamily="34" charset="0"/>
                <a:ea typeface="Calibri" panose="020F0502020204030204" pitchFamily="34" charset="0"/>
                <a:cs typeface="Calibri" panose="020F0502020204030204" pitchFamily="34" charset="0"/>
              </a:rPr>
              <a:t>The system shall support multi-factor authentication (MFA) for employees accessing loan operations.</a:t>
            </a:r>
          </a:p>
          <a:p>
            <a:pPr>
              <a:buFont typeface="Wingdings" panose="05000000000000000000" pitchFamily="2" charset="2"/>
              <a:buChar char="v"/>
            </a:pPr>
            <a:r>
              <a:rPr lang="en-IN" dirty="0">
                <a:latin typeface="Calibri" panose="020F0502020204030204" pitchFamily="34" charset="0"/>
                <a:ea typeface="Calibri" panose="020F0502020204030204" pitchFamily="34" charset="0"/>
                <a:cs typeface="Calibri" panose="020F0502020204030204" pitchFamily="34" charset="0"/>
              </a:rPr>
              <a:t>Availability &amp; Reliability:</a:t>
            </a:r>
            <a:r>
              <a:rPr lang="en-US" dirty="0">
                <a:latin typeface="Calibri" panose="020F0502020204030204" pitchFamily="34" charset="0"/>
                <a:ea typeface="Calibri" panose="020F0502020204030204" pitchFamily="34" charset="0"/>
                <a:cs typeface="Calibri" panose="020F0502020204030204" pitchFamily="34" charset="0"/>
              </a:rPr>
              <a:t> The system shall guarantee 99.95% uptime, with planned downtime communicated 48 hours in advance.</a:t>
            </a:r>
          </a:p>
          <a:p>
            <a:pPr>
              <a:buFont typeface="Wingdings" panose="05000000000000000000" pitchFamily="2" charset="2"/>
              <a:buChar char="v"/>
            </a:pPr>
            <a:endParaRPr lang="en-US" dirty="0"/>
          </a:p>
          <a:p>
            <a:pPr>
              <a:buFont typeface="Wingdings" panose="05000000000000000000" pitchFamily="2" charset="2"/>
              <a:buChar char="v"/>
            </a:pPr>
            <a:endParaRPr lang="en-US"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9411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0CFAA3-9984-76D6-BA6D-806586844B4B}"/>
              </a:ext>
            </a:extLst>
          </p:cNvPr>
          <p:cNvSpPr>
            <a:spLocks noGrp="1"/>
          </p:cNvSpPr>
          <p:nvPr>
            <p:ph idx="1"/>
          </p:nvPr>
        </p:nvSpPr>
        <p:spPr>
          <a:xfrm>
            <a:off x="677334" y="990601"/>
            <a:ext cx="8596668" cy="5050762"/>
          </a:xfrm>
        </p:spPr>
        <p:txBody>
          <a:bodyPr>
            <a:normAutofit fontScale="92500" lnSpcReduction="10000"/>
          </a:bodyPr>
          <a:lstStyle/>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Usability: </a:t>
            </a:r>
            <a:r>
              <a:rPr lang="en-US" dirty="0">
                <a:latin typeface="Calibri" panose="020F0502020204030204" pitchFamily="34" charset="0"/>
                <a:ea typeface="Calibri" panose="020F0502020204030204" pitchFamily="34" charset="0"/>
                <a:cs typeface="Calibri" panose="020F0502020204030204" pitchFamily="34" charset="0"/>
              </a:rPr>
              <a:t>All enhancements shall be designed with role-based dashboards (Loan Officer, Manager, Compliance Officer).</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Maintainability: </a:t>
            </a:r>
            <a:r>
              <a:rPr lang="en-US" dirty="0">
                <a:latin typeface="Calibri" panose="020F0502020204030204" pitchFamily="34" charset="0"/>
                <a:ea typeface="Calibri" panose="020F0502020204030204" pitchFamily="34" charset="0"/>
                <a:cs typeface="Calibri" panose="020F0502020204030204" pitchFamily="34" charset="0"/>
              </a:rPr>
              <a:t>The system shall allow modular updates (plug-and-play enhancements) without downtime. Vendor must provide quarterly patches and annual upgrade roadmaps.</a:t>
            </a:r>
          </a:p>
          <a:p>
            <a:pPr>
              <a:buFont typeface="Wingdings" panose="05000000000000000000" pitchFamily="2" charset="2"/>
              <a:buChar char="v"/>
            </a:pPr>
            <a:endParaRPr lang="en-US"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Establish Scrum Team:</a:t>
            </a:r>
            <a:r>
              <a:rPr lang="en-US" dirty="0">
                <a:latin typeface="Calibri" panose="020F0502020204030204" pitchFamily="34" charset="0"/>
                <a:ea typeface="Calibri" panose="020F0502020204030204" pitchFamily="34" charset="0"/>
                <a:cs typeface="Calibri" panose="020F0502020204030204" pitchFamily="34" charset="0"/>
              </a:rPr>
              <a:t> Product Owner (Business Sponsor), Scrum Master, Development Team (IT + vendor + QA). Ensure cross-functional skills are present (analysis, development, testing, deployment, compliance).</a:t>
            </a: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Requirement Gathering → Product Backlog Creation: </a:t>
            </a:r>
            <a:r>
              <a:rPr lang="en-US" dirty="0">
                <a:latin typeface="Calibri" panose="020F0502020204030204" pitchFamily="34" charset="0"/>
                <a:ea typeface="Calibri" panose="020F0502020204030204" pitchFamily="34" charset="0"/>
                <a:cs typeface="Calibri" panose="020F0502020204030204" pitchFamily="34" charset="0"/>
              </a:rPr>
              <a:t>Conduct workshops and discussions with stakeholders (loan officers, compliance, operations). Capture needs as Epics and User Stories in a Product Backlog. Prioritize backlog items based on business value, compliance urgency, and customer impact.</a:t>
            </a: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Sprint Planning:</a:t>
            </a:r>
            <a:r>
              <a:rPr lang="en-US" dirty="0">
                <a:latin typeface="Calibri" panose="020F0502020204030204" pitchFamily="34" charset="0"/>
                <a:ea typeface="Calibri" panose="020F0502020204030204" pitchFamily="34" charset="0"/>
                <a:cs typeface="Calibri" panose="020F0502020204030204" pitchFamily="34" charset="0"/>
              </a:rPr>
              <a:t> Break down backlog items into sprint goals and tasks. Decide the scope of work for each sprint (usually 2–4 weeks), Estimate story points using techniques like Planning Poker.</a:t>
            </a:r>
          </a:p>
          <a:p>
            <a:pPr>
              <a:buFont typeface="Wingdings" panose="05000000000000000000" pitchFamily="2" charset="2"/>
              <a:buChar char="Ø"/>
            </a:pPr>
            <a:r>
              <a:rPr lang="en-US" b="1" dirty="0">
                <a:latin typeface="Calibri" panose="020F0502020204030204" pitchFamily="34" charset="0"/>
                <a:ea typeface="Calibri" panose="020F0502020204030204" pitchFamily="34" charset="0"/>
                <a:cs typeface="Calibri" panose="020F0502020204030204" pitchFamily="34" charset="0"/>
              </a:rPr>
              <a:t>Sprint Execution:</a:t>
            </a:r>
            <a:r>
              <a:rPr lang="en-US" dirty="0">
                <a:latin typeface="Calibri" panose="020F0502020204030204" pitchFamily="34" charset="0"/>
                <a:ea typeface="Calibri" panose="020F0502020204030204" pitchFamily="34" charset="0"/>
                <a:cs typeface="Calibri" panose="020F0502020204030204" pitchFamily="34" charset="0"/>
              </a:rPr>
              <a:t> Develop, test, and demonstrate enhancements in 2–4 week iterations. Daily Scrum (15 minutes) to track progress, identify impediments, and align.</a:t>
            </a:r>
          </a:p>
          <a:p>
            <a:pPr>
              <a:buFont typeface="Wingdings" panose="05000000000000000000" pitchFamily="2" charset="2"/>
              <a:buChar char="Ø"/>
            </a:pPr>
            <a:endParaRPr lang="en-US"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v"/>
            </a:pPr>
            <a:endParaRPr lang="en-IN"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462982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1724</TotalTime>
  <Words>1112</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Trebuchet MS</vt:lpstr>
      <vt:lpstr>Wingdings</vt:lpstr>
      <vt:lpstr>Wingdings 3</vt:lpstr>
      <vt:lpstr>Facet</vt:lpstr>
      <vt:lpstr>Loan Operation System Enhancement Project – Kotak Mahindra Bank Ltd</vt:lpstr>
      <vt:lpstr>Situation/Problem/Opportunity</vt:lpstr>
      <vt:lpstr>Purpose Statement (Goals)</vt:lpstr>
      <vt:lpstr>Project Objectives</vt:lpstr>
      <vt:lpstr>PowerPoint Presentation</vt:lpstr>
      <vt:lpstr>Success Criteria</vt:lpstr>
      <vt:lpstr>Methods/Approach</vt:lpstr>
      <vt:lpstr>PowerPoint Presentation</vt:lpstr>
      <vt:lpstr>PowerPoint Presentation</vt:lpstr>
      <vt:lpstr>PowerPoint Presentation</vt:lpstr>
      <vt:lpstr>Resources</vt:lpstr>
      <vt:lpstr>Risks and Dependencies</vt:lpstr>
      <vt:lpstr>To Be Completed by Appropriate Manager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Jai Ojha</dc:creator>
  <cp:lastModifiedBy>Jai Ojha</cp:lastModifiedBy>
  <cp:revision>1</cp:revision>
  <dcterms:created xsi:type="dcterms:W3CDTF">2025-09-02T07:33:37Z</dcterms:created>
  <dcterms:modified xsi:type="dcterms:W3CDTF">2025-09-22T07:28:19Z</dcterms:modified>
</cp:coreProperties>
</file>