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23B1A-565B-55AB-8FA5-BA8003462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A9F4E-838F-42F1-77E6-EAC011723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20961-8535-6862-0157-CC4CD40BE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E7DD4-8F96-2442-F937-0CE1C7BE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A0702-D5BB-7FEB-1A4C-331E4C209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02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6E3F7-8ECB-8CBE-CE77-169DC98C0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B73B26-7974-7D66-F08C-64CEA0404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C0CF6-9174-BE49-5ACE-130F63E43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64DD3-7F15-0F47-A7B4-DCC65E33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9B06A-BE86-1362-CDB0-948C2CC5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1637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CB43F7-0F59-7A9E-7D84-4EFC4C51E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A1AB3D-47A0-E80E-C636-BD4DAEB01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5833F-7D33-B5C1-645A-25830C499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5E983-6B11-C35D-AF41-C49D04FB1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EF2B4-E49A-305B-A657-0E6ABFE1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4209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9D869-391C-B9AE-2F32-7DC27E9F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F5558-950E-1D48-6B14-AE24867A0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310C4-F085-1F48-CD2C-F10C1F198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7F65D-D766-17DF-AECA-2EC8059B0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2909D-0740-054E-D984-363996D62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376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DFB92-7C7F-39DA-3089-A225A9694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6079F-25C5-A18F-3F03-4BC1234BF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03960-8D36-54CB-185D-1B338983D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A2A0-1E28-811B-F287-79876A049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271F6-B78D-B042-022B-B470165A3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190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5267D-288B-FD4D-0F46-7367AD6B6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4F648-8239-E845-F6FF-16F1040686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7A63A0-3EC4-B8AC-935A-7E6977050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11567-E49A-C2CB-5104-A30638549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7D2E4-E53A-3D9B-918C-34E738FFD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3AEBF-FAD0-6672-2949-54E3D4ED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466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3F7D2-B0D2-0CF4-C82B-A60E2ED0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3D9ECA-0081-85D2-71E9-EE89D5E85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F2CD4-3BF1-6BFC-F029-3B3854E742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F5155F-CD0C-20A6-0BC3-6A755B60F9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1D97C7-92F2-0184-22ED-A16E3984B8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2471B5-5ACB-688C-DEB8-7E5BFDC7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DE9BF-E4EA-E7FC-8568-93EE9ACC1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2016AE-63F6-877C-EF21-F5A40B1DA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229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96E7-8B8C-776A-70AA-1E063CF84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DBE683-1668-B8F3-DEDE-93243DD95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F306D0-5007-0C61-10E7-0EB51DE9D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2078D8-9ADF-AC5D-94D9-1C3CE0C7A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675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33DC1-6A88-EC63-C61A-1EF7AD12F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DE5588-6FF2-35C8-5841-D50360C8A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01E8C7-6E1E-E396-94D4-5A6C9114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442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D0F5D-FA00-D473-A876-E11CAE823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13FCB-7175-B90F-5099-E5A642153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E3554D-C7DC-CD0F-15F6-4648AB4F9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29C02-D26E-4AFC-BEBA-E49C04D18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15374-9976-9EEE-8CBE-7F1C1ED57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64351-A061-064B-07A4-1B85D330C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805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3D7DE-71C0-3ABE-0D86-648A018BE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9238DF-F82C-5782-EB33-6B234AE2E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5671-3B14-D65D-ECB7-E87C24AA8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62290-89B2-75D7-C1D1-41239B6EC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8F383-B717-2244-C71A-BADF645F0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4B9D6-6642-A809-EB16-D53D245CE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330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66E077-8E17-A386-4450-5409D0DD8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8D033-EE8F-BD1A-02C6-EA836486D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C16E5-677C-2D87-BE64-5AD0AD827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44D81-A38B-48A6-8643-BF8CE3181525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B2328-4056-F55C-AA52-9401644C7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AE34A-0990-C5F4-4742-CD51AF605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8BB08-0A27-438D-986A-5F9A8299AA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187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7B906-DBD9-9B0F-33D8-B87DACB87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Project Title: CRM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4C750E-34EA-A1D1-5CB5-5871C112D5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1710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Project Title: CRM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Shital Kadam</dc:creator>
  <cp:lastModifiedBy>Shital Kadam</cp:lastModifiedBy>
  <cp:revision>1</cp:revision>
  <dcterms:created xsi:type="dcterms:W3CDTF">2025-07-03T15:24:37Z</dcterms:created>
  <dcterms:modified xsi:type="dcterms:W3CDTF">2025-07-03T15:25:52Z</dcterms:modified>
</cp:coreProperties>
</file>