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24301-BD60-4EDA-B27C-8E085BF046B0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DD006-D05C-474F-B9D1-B837C1417AD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24301-BD60-4EDA-B27C-8E085BF046B0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DD006-D05C-474F-B9D1-B837C1417AD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Health Risk Classifier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Prepared By: K. </a:t>
            </a:r>
            <a:r>
              <a:rPr lang="en-US" dirty="0" err="1" smtClean="0"/>
              <a:t>Sai</a:t>
            </a:r>
            <a:r>
              <a:rPr lang="en-US" dirty="0" smtClean="0"/>
              <a:t> Mohan Krishna</a:t>
            </a:r>
          </a:p>
          <a:p>
            <a:r>
              <a:rPr lang="en-US" dirty="0" smtClean="0"/>
              <a:t>Date: 12 – 08 – 2025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Healthcare provides collect vast amounts of patient data ( e.g., Medical History, Lifestyle, Lab Results etc.,)</a:t>
            </a:r>
          </a:p>
          <a:p>
            <a:r>
              <a:rPr lang="en-US" dirty="0" smtClean="0"/>
              <a:t>Early identification of Health Risks can improve preventive case and reduce costs</a:t>
            </a:r>
          </a:p>
          <a:p>
            <a:r>
              <a:rPr lang="en-US" dirty="0" smtClean="0"/>
              <a:t>Currently, risk assessment might be manual, inconsistent or delayed</a:t>
            </a:r>
          </a:p>
          <a:p>
            <a:r>
              <a:rPr lang="en-US" dirty="0" smtClean="0"/>
              <a:t>Advances in data science and machine learning allow automated classification of Health risks</a:t>
            </a:r>
          </a:p>
          <a:p>
            <a:r>
              <a:rPr lang="en-US" dirty="0" smtClean="0"/>
              <a:t>There is a need for a reliable, structured system that classifies patient risk levels accurately and timely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Manual Health Risk assessments are time consuming and prone to errors</a:t>
            </a:r>
          </a:p>
          <a:p>
            <a:r>
              <a:rPr lang="en-US" dirty="0" smtClean="0"/>
              <a:t>Inconsistent criteria for evaluating health risks can lead to misclassification</a:t>
            </a:r>
          </a:p>
          <a:p>
            <a:r>
              <a:rPr lang="en-US" dirty="0" smtClean="0"/>
              <a:t>Delays in identifying high risk patients affect timely intervention</a:t>
            </a:r>
          </a:p>
          <a:p>
            <a:r>
              <a:rPr lang="en-US" dirty="0" smtClean="0"/>
              <a:t>Healthcare providers lack an automated tool that can classify patient risk based on multiple data factors</a:t>
            </a:r>
          </a:p>
          <a:p>
            <a:r>
              <a:rPr lang="en-US" dirty="0" smtClean="0"/>
              <a:t>Without accurate classification, resources may be poorly allocated, impacting patient outcomes and healthcare costs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Develop a systematic automated Health Risk Classifier to improve accuracy and speed</a:t>
            </a:r>
          </a:p>
          <a:p>
            <a:r>
              <a:rPr lang="en-US" dirty="0" smtClean="0"/>
              <a:t>Enable healthcare providers to prioritize and tailor interventions for high risk patients</a:t>
            </a:r>
          </a:p>
          <a:p>
            <a:r>
              <a:rPr lang="en-US" dirty="0" smtClean="0"/>
              <a:t>Reduce healthcare costs by preventing complications through early detection</a:t>
            </a:r>
          </a:p>
          <a:p>
            <a:r>
              <a:rPr lang="en-US" dirty="0" smtClean="0"/>
              <a:t>Improve patient  outcomes by facilitating personalized care plans</a:t>
            </a:r>
          </a:p>
          <a:p>
            <a:r>
              <a:rPr lang="en-US" dirty="0" smtClean="0"/>
              <a:t>Use the project as a  foundation for integrating more advanced AI models or expanding to other risk assessments</a:t>
            </a:r>
          </a:p>
          <a:p>
            <a:r>
              <a:rPr lang="en-US" dirty="0" smtClean="0"/>
              <a:t>Potential for scalability and adaptation in different healthcare settings or regions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227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Health Risk Classifier</vt:lpstr>
      <vt:lpstr>Situation</vt:lpstr>
      <vt:lpstr>Problem</vt:lpstr>
      <vt:lpstr>Opportunity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Risk Classifier</dc:title>
  <dc:creator>user</dc:creator>
  <cp:lastModifiedBy>user</cp:lastModifiedBy>
  <cp:revision>4</cp:revision>
  <dcterms:created xsi:type="dcterms:W3CDTF">2025-08-12T09:12:37Z</dcterms:created>
  <dcterms:modified xsi:type="dcterms:W3CDTF">2025-08-12T09:53:16Z</dcterms:modified>
</cp:coreProperties>
</file>