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theme/themeOverride5.xml" ContentType="application/vnd.openxmlformats-officedocument.themeOverr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heme/themeOverride6.xml" ContentType="application/vnd.openxmlformats-officedocument.themeOverr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theme/themeOverride7.xml" ContentType="application/vnd.openxmlformats-officedocument.themeOverr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8" r:id="rId1"/>
  </p:sldMasterIdLst>
  <p:sldIdLst>
    <p:sldId id="256" r:id="rId2"/>
    <p:sldId id="257" r:id="rId3"/>
    <p:sldId id="259" r:id="rId4"/>
    <p:sldId id="260" r:id="rId5"/>
    <p:sldId id="261" r:id="rId6"/>
    <p:sldId id="271" r:id="rId7"/>
    <p:sldId id="273" r:id="rId8"/>
    <p:sldId id="263" r:id="rId9"/>
    <p:sldId id="274" r:id="rId10"/>
    <p:sldId id="265" r:id="rId11"/>
    <p:sldId id="266" r:id="rId12"/>
    <p:sldId id="267" r:id="rId13"/>
    <p:sldId id="269"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5EA367E-1325-C74A-E97A-3A318284005D}" name="Janya sree" initials="Js" userId="b6be39b4f5d729a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50" d="100"/>
          <a:sy n="50" d="100"/>
        </p:scale>
        <p:origin x="1284" y="3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ata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_rels/drawing2.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2.png"/><Relationship Id="rId7" Type="http://schemas.openxmlformats.org/officeDocument/2006/relationships/image" Target="../media/image16.png"/><Relationship Id="rId2" Type="http://schemas.openxmlformats.org/officeDocument/2006/relationships/image" Target="../media/image11.svg"/><Relationship Id="rId1" Type="http://schemas.openxmlformats.org/officeDocument/2006/relationships/image" Target="../media/image10.png"/><Relationship Id="rId6" Type="http://schemas.openxmlformats.org/officeDocument/2006/relationships/image" Target="../media/image15.svg"/><Relationship Id="rId5" Type="http://schemas.openxmlformats.org/officeDocument/2006/relationships/image" Target="../media/image14.pn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18/5/colors/Iconchunking_neutralicon_accent5_2">
  <dgm:title val=""/>
  <dgm:desc val=""/>
  <dgm:catLst>
    <dgm:cat type="accent5" pri="15200"/>
  </dgm:catLst>
  <dgm:styleLbl name="node0">
    <dgm:fillClrLst meth="repeat">
      <a:schemeClr val="accent5"/>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5"/>
    </dgm:fillClrLst>
    <dgm:linClrLst meth="repeat">
      <a:schemeClr val="accent5"/>
    </dgm:linClrLst>
    <dgm:effectClrLst/>
    <dgm:txLinClrLst/>
    <dgm:txFillClrLst/>
    <dgm:txEffectClrLst/>
  </dgm:styleLbl>
  <dgm:styleLbl name="lnNode1">
    <dgm:fillClrLst meth="repeat">
      <a:schemeClr val="accent5"/>
    </dgm:fillClrLst>
    <dgm:linClrLst meth="repeat">
      <a:schemeClr val="lt1"/>
    </dgm:linClrLst>
    <dgm:effectClrLst/>
    <dgm:txLinClrLst/>
    <dgm:txFillClrLst/>
    <dgm:txEffectClrLst/>
  </dgm:styleLbl>
  <dgm:styleLbl name="vennNode1">
    <dgm:fillClrLst meth="repeat">
      <a:schemeClr val="accent5">
        <a:alpha val="50000"/>
      </a:schemeClr>
    </dgm:fillClrLst>
    <dgm:linClrLst meth="repeat">
      <a:schemeClr val="lt1"/>
    </dgm:linClrLst>
    <dgm:effectClrLst/>
    <dgm:txLinClrLst/>
    <dgm:txFillClrLst/>
    <dgm:txEffectClrLst/>
  </dgm:styleLbl>
  <dgm:styleLbl name="node2">
    <dgm:fillClrLst meth="repeat">
      <a:schemeClr val="accent5"/>
    </dgm:fillClrLst>
    <dgm:linClrLst meth="repeat">
      <a:schemeClr val="lt1"/>
    </dgm:linClrLst>
    <dgm:effectClrLst/>
    <dgm:txLinClrLst/>
    <dgm:txFillClrLst/>
    <dgm:txEffectClrLst/>
  </dgm:styleLbl>
  <dgm:styleLbl name="node3">
    <dgm:fillClrLst meth="repeat">
      <a:schemeClr val="accent5"/>
    </dgm:fillClrLst>
    <dgm:linClrLst meth="repeat">
      <a:schemeClr val="lt1"/>
    </dgm:linClrLst>
    <dgm:effectClrLst/>
    <dgm:txLinClrLst/>
    <dgm:txFillClrLst/>
    <dgm:txEffectClrLst/>
  </dgm:styleLbl>
  <dgm:styleLbl name="node4">
    <dgm:fillClrLst meth="repeat">
      <a:schemeClr val="accent5"/>
    </dgm:fillClrLst>
    <dgm:linClrLst meth="repeat">
      <a:schemeClr val="lt1"/>
    </dgm:linClrLst>
    <dgm:effectClrLst/>
    <dgm:txLinClrLst/>
    <dgm:txFillClrLst/>
    <dgm:txEffectClrLst/>
  </dgm:styleLbl>
  <dgm:styleLbl name="f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5">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5">
        <a:tint val="60000"/>
      </a:schemeClr>
    </dgm:fillClrLst>
    <dgm:linClrLst meth="repeat">
      <a:schemeClr val="accent5">
        <a:tint val="60000"/>
      </a:schemeClr>
    </dgm:linClrLst>
    <dgm:effectClrLst/>
    <dgm:txLinClrLst/>
    <dgm:txFillClrLst/>
    <dgm:txEffectClrLst/>
  </dgm:styleLbl>
  <dgm:styleLbl name="fgSibTrans2D1">
    <dgm:fillClrLst meth="repeat">
      <a:schemeClr val="accent5">
        <a:tint val="60000"/>
      </a:schemeClr>
    </dgm:fillClrLst>
    <dgm:linClrLst meth="repeat">
      <a:schemeClr val="accent5">
        <a:tint val="60000"/>
      </a:schemeClr>
    </dgm:linClrLst>
    <dgm:effectClrLst/>
    <dgm:txLinClrLst/>
    <dgm:txFillClrLst/>
    <dgm:txEffectClrLst/>
  </dgm:styleLbl>
  <dgm:styleLbl name="bgSibTrans2D1">
    <dgm:fillClrLst meth="repeat">
      <a:schemeClr val="accent5">
        <a:tint val="60000"/>
      </a:schemeClr>
    </dgm:fillClrLst>
    <dgm:linClrLst meth="repeat">
      <a:schemeClr val="accent5">
        <a:tint val="60000"/>
      </a:schemeClr>
    </dgm:linClrLst>
    <dgm:effectClrLst/>
    <dgm:txLinClrLst/>
    <dgm:txFillClrLst/>
    <dgm:txEffectClrLst/>
  </dgm:styleLbl>
  <dgm:styleLbl name="sibTrans1D1">
    <dgm:fillClrLst meth="repeat">
      <a:schemeClr val="accent5"/>
    </dgm:fillClrLst>
    <dgm:linClrLst meth="repeat">
      <a:schemeClr val="accent5"/>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dgm:linClrLst>
    <dgm:effectClrLst/>
    <dgm:txLinClrLst/>
    <dgm:txFillClrLst/>
    <dgm:txEffectClrLst/>
  </dgm:styleLbl>
  <dgm:styleLbl name="asst1">
    <dgm:fillClrLst meth="repeat">
      <a:schemeClr val="accent5"/>
    </dgm:fillClrLst>
    <dgm:linClrLst meth="repeat">
      <a:schemeClr val="lt1"/>
    </dgm:linClrLst>
    <dgm:effectClrLst/>
    <dgm:txLinClrLst/>
    <dgm:txFillClrLst/>
    <dgm:txEffectClrLst/>
  </dgm:styleLbl>
  <dgm:styleLbl name="asst2">
    <dgm:fillClrLst meth="repeat">
      <a:schemeClr val="accent5"/>
    </dgm:fillClrLst>
    <dgm:linClrLst meth="repeat">
      <a:schemeClr val="lt1"/>
    </dgm:linClrLst>
    <dgm:effectClrLst/>
    <dgm:txLinClrLst/>
    <dgm:txFillClrLst/>
    <dgm:txEffectClrLst/>
  </dgm:styleLbl>
  <dgm:styleLbl name="asst3">
    <dgm:fillClrLst meth="repeat">
      <a:schemeClr val="accent5"/>
    </dgm:fillClrLst>
    <dgm:linClrLst meth="repeat">
      <a:schemeClr val="lt1"/>
    </dgm:linClrLst>
    <dgm:effectClrLst/>
    <dgm:txLinClrLst/>
    <dgm:txFillClrLst/>
    <dgm:txEffectClrLst/>
  </dgm:styleLbl>
  <dgm:styleLbl name="asst4">
    <dgm:fillClrLst meth="repeat">
      <a:schemeClr val="accent5"/>
    </dgm:fillClrLst>
    <dgm:linClrLst meth="repeat">
      <a:schemeClr val="lt1"/>
    </dgm:linClrLst>
    <dgm:effectClrLst/>
    <dgm:txLinClrLst/>
    <dgm:txFillClrLst/>
    <dgm:txEffectClrLst/>
  </dgm:styleLbl>
  <dgm:styleLbl name="parChTrans2D1">
    <dgm:fillClrLst meth="repeat">
      <a:schemeClr val="accent5">
        <a:tint val="60000"/>
      </a:schemeClr>
    </dgm:fillClrLst>
    <dgm:linClrLst meth="repeat">
      <a:schemeClr val="accent5">
        <a:tint val="60000"/>
      </a:schemeClr>
    </dgm:linClrLst>
    <dgm:effectClrLst/>
    <dgm:txLinClrLst/>
    <dgm:txFillClrLst meth="repeat">
      <a:schemeClr val="lt1"/>
    </dgm:txFillClrLst>
    <dgm:txEffectClrLst/>
  </dgm:styleLbl>
  <dgm:styleLbl name="parChTrans2D2">
    <dgm:fillClrLst meth="repeat">
      <a:schemeClr val="accent5"/>
    </dgm:fillClrLst>
    <dgm:linClrLst meth="repeat">
      <a:schemeClr val="accent5"/>
    </dgm:linClrLst>
    <dgm:effectClrLst/>
    <dgm:txLinClrLst/>
    <dgm:txFillClrLst meth="repeat">
      <a:schemeClr val="lt1"/>
    </dgm:txFillClrLst>
    <dgm:txEffectClrLst/>
  </dgm:styleLbl>
  <dgm:styleLbl name="parChTrans2D3">
    <dgm:fillClrLst meth="repeat">
      <a:schemeClr val="accent5"/>
    </dgm:fillClrLst>
    <dgm:linClrLst meth="repeat">
      <a:schemeClr val="accent5"/>
    </dgm:linClrLst>
    <dgm:effectClrLst/>
    <dgm:txLinClrLst/>
    <dgm:txFillClrLst meth="repeat">
      <a:schemeClr val="lt1"/>
    </dgm:txFillClrLst>
    <dgm:txEffectClrLst/>
  </dgm:styleLbl>
  <dgm:styleLbl name="parChTrans2D4">
    <dgm:fillClrLst meth="repeat">
      <a:schemeClr val="accent5"/>
    </dgm:fillClrLst>
    <dgm:linClrLst meth="repeat">
      <a:schemeClr val="accent5"/>
    </dgm:linClrLst>
    <dgm:effectClrLst/>
    <dgm:txLinClrLst/>
    <dgm:txFillClrLst meth="repeat">
      <a:schemeClr val="lt1"/>
    </dgm:txFillClrLst>
    <dgm:txEffectClrLst/>
  </dgm:styleLbl>
  <dgm:styleLbl name="parChTrans1D1">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2">
    <dgm:fillClrLst meth="repeat">
      <a:schemeClr val="accent5"/>
    </dgm:fillClrLst>
    <dgm:linClrLst meth="repeat">
      <a:schemeClr val="accent5">
        <a:shade val="60000"/>
      </a:schemeClr>
    </dgm:linClrLst>
    <dgm:effectClrLst/>
    <dgm:txLinClrLst/>
    <dgm:txFillClrLst meth="repeat">
      <a:schemeClr val="tx1"/>
    </dgm:txFillClrLst>
    <dgm:txEffectClrLst/>
  </dgm:styleLbl>
  <dgm:styleLbl name="parChTrans1D3">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parChTrans1D4">
    <dgm:fillClrLst meth="repeat">
      <a:schemeClr val="accent5"/>
    </dgm:fillClrLst>
    <dgm:linClrLst meth="repeat">
      <a:schemeClr val="accent5">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solidFgAcc1">
    <dgm:fillClrLst meth="repeat">
      <a:schemeClr val="lt1"/>
    </dgm:fillClrLst>
    <dgm:linClrLst meth="repeat">
      <a:schemeClr val="accent5"/>
    </dgm:linClrLst>
    <dgm:effectClrLst/>
    <dgm:txLinClrLst/>
    <dgm:txFillClrLst meth="repeat">
      <a:schemeClr val="dk1"/>
    </dgm:txFillClrLst>
    <dgm:txEffectClrLst/>
  </dgm:styleLbl>
  <dgm:styleLbl name="solidAlignAcc1">
    <dgm:fillClrLst meth="repeat">
      <a:schemeClr val="lt1"/>
    </dgm:fillClrLst>
    <dgm:linClrLst meth="repeat">
      <a:schemeClr val="accent5"/>
    </dgm:linClrLst>
    <dgm:effectClrLst/>
    <dgm:txLinClrLst/>
    <dgm:txFillClrLst meth="repeat">
      <a:schemeClr val="dk1"/>
    </dgm:txFillClrLst>
    <dgm:txEffectClrLst/>
  </dgm:styleLbl>
  <dgm:styleLbl name="solidBgAcc1">
    <dgm:fillClrLst meth="repeat">
      <a:schemeClr val="lt1"/>
    </dgm:fillClrLst>
    <dgm:linClrLst meth="repeat">
      <a:schemeClr val="accent5"/>
    </dgm:linClrLst>
    <dgm:effectClrLst/>
    <dgm:txLinClrLst/>
    <dgm:txFillClrLst meth="repeat">
      <a:schemeClr val="dk1"/>
    </dgm:txFillClrLst>
    <dgm:txEffectClrLst/>
  </dgm:styleLbl>
  <dgm:styleLbl name="f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align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bgAccFollowNode1">
    <dgm:fillClrLst meth="repeat">
      <a:schemeClr val="accent5">
        <a:alpha val="90000"/>
        <a:tint val="40000"/>
      </a:schemeClr>
    </dgm:fillClrLst>
    <dgm:linClrLst meth="repeat">
      <a:schemeClr val="accent5">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5"/>
    </dgm:linClrLst>
    <dgm:effectClrLst/>
    <dgm:txLinClrLst/>
    <dgm:txFillClrLst meth="repeat">
      <a:schemeClr val="dk1"/>
    </dgm:txFillClrLst>
    <dgm:txEffectClrLst/>
  </dgm:styleLbl>
  <dgm:styleLbl name="bgShp">
    <dgm:fillClrLst meth="repeat">
      <a:schemeClr val="accent5"/>
    </dgm:fillClrLst>
    <dgm:linClrLst meth="repeat">
      <a:schemeClr val="lt1">
        <a:alpha val="0"/>
      </a:schemeClr>
    </dgm:linClrLst>
    <dgm:effectClrLst/>
    <dgm:txLinClrLst/>
    <dgm:txFillClrLst/>
    <dgm:txEffectClrLst/>
  </dgm:styleLbl>
  <dgm:styleLbl name="dkBgShp">
    <dgm:fillClrLst meth="repeat">
      <a:schemeClr val="accent5">
        <a:shade val="80000"/>
      </a:schemeClr>
    </dgm:fillClrLst>
    <dgm:linClrLst meth="repeat">
      <a:schemeClr val="accent5"/>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77C4E1-7E1C-475A-82EE-F63B8F0BB183}"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11E65DA3-AF2E-4B63-AD29-91FD9707B404}">
      <dgm:prSet/>
      <dgm:spPr/>
      <dgm:t>
        <a:bodyPr/>
        <a:lstStyle/>
        <a:p>
          <a:r>
            <a:rPr lang="en-US" b="1" u="sng"/>
            <a:t>Duration</a:t>
          </a:r>
          <a:r>
            <a:rPr lang="en-US" b="1"/>
            <a:t> </a:t>
          </a:r>
          <a:r>
            <a:rPr lang="en-US"/>
            <a:t>– 6–8 months for full project development (Design → Development → Testing → Launch).</a:t>
          </a:r>
        </a:p>
      </dgm:t>
    </dgm:pt>
    <dgm:pt modelId="{0C4E84EC-8F15-4C0E-97F6-A11AD78B8B64}" type="parTrans" cxnId="{A2F92A3B-2A94-44CB-AD2B-18652F2D3AFF}">
      <dgm:prSet/>
      <dgm:spPr/>
      <dgm:t>
        <a:bodyPr/>
        <a:lstStyle/>
        <a:p>
          <a:endParaRPr lang="en-US"/>
        </a:p>
      </dgm:t>
    </dgm:pt>
    <dgm:pt modelId="{0A90F53A-DA3B-41F2-977E-BBB6AE7A94F7}" type="sibTrans" cxnId="{A2F92A3B-2A94-44CB-AD2B-18652F2D3AFF}">
      <dgm:prSet/>
      <dgm:spPr/>
      <dgm:t>
        <a:bodyPr/>
        <a:lstStyle/>
        <a:p>
          <a:endParaRPr lang="en-US"/>
        </a:p>
      </dgm:t>
    </dgm:pt>
    <dgm:pt modelId="{239C72BF-7DD1-450E-865C-CBF4C4DD007C}">
      <dgm:prSet/>
      <dgm:spPr/>
      <dgm:t>
        <a:bodyPr/>
        <a:lstStyle/>
        <a:p>
          <a:r>
            <a:rPr lang="en-IN" b="1" u="sng"/>
            <a:t>Budget </a:t>
          </a:r>
          <a:r>
            <a:rPr lang="en-IN" b="1"/>
            <a:t>- </a:t>
          </a:r>
          <a:r>
            <a:rPr lang="en-IN"/>
            <a:t>₹80,000</a:t>
          </a:r>
          <a:endParaRPr lang="en-US"/>
        </a:p>
      </dgm:t>
    </dgm:pt>
    <dgm:pt modelId="{A99ECB28-4952-4138-89A0-54A807160C93}" type="parTrans" cxnId="{E9606C35-6C47-4F2B-B00A-6973022B8AC1}">
      <dgm:prSet/>
      <dgm:spPr/>
      <dgm:t>
        <a:bodyPr/>
        <a:lstStyle/>
        <a:p>
          <a:endParaRPr lang="en-US"/>
        </a:p>
      </dgm:t>
    </dgm:pt>
    <dgm:pt modelId="{53BCE722-A90E-4D18-B0DA-68BFA9099DD1}" type="sibTrans" cxnId="{E9606C35-6C47-4F2B-B00A-6973022B8AC1}">
      <dgm:prSet/>
      <dgm:spPr/>
      <dgm:t>
        <a:bodyPr/>
        <a:lstStyle/>
        <a:p>
          <a:endParaRPr lang="en-US"/>
        </a:p>
      </dgm:t>
    </dgm:pt>
    <dgm:pt modelId="{AAE24B13-0616-4227-B4D1-8B00A360A91B}">
      <dgm:prSet/>
      <dgm:spPr/>
      <dgm:t>
        <a:bodyPr/>
        <a:lstStyle/>
        <a:p>
          <a:r>
            <a:rPr lang="en-US" b="1" u="sng"/>
            <a:t>Resources</a:t>
          </a:r>
          <a:r>
            <a:rPr lang="en-US" b="1"/>
            <a:t> -</a:t>
          </a:r>
          <a:r>
            <a:rPr lang="en-US" b="1" u="sng"/>
            <a:t> </a:t>
          </a:r>
          <a:r>
            <a:rPr lang="en-IN"/>
            <a:t>Project Manager, Developers, Designers, QA Tester, Database Engineer, Educational Consultant.</a:t>
          </a:r>
          <a:endParaRPr lang="en-US"/>
        </a:p>
      </dgm:t>
    </dgm:pt>
    <dgm:pt modelId="{2B30BA72-40FF-45D0-A3B0-B4ADF97374CB}" type="parTrans" cxnId="{75C1C51A-3C62-44F5-97E0-2FCB82740316}">
      <dgm:prSet/>
      <dgm:spPr/>
      <dgm:t>
        <a:bodyPr/>
        <a:lstStyle/>
        <a:p>
          <a:endParaRPr lang="en-US"/>
        </a:p>
      </dgm:t>
    </dgm:pt>
    <dgm:pt modelId="{3474DA33-2452-4F9C-A5A1-8D9024F8D5DB}" type="sibTrans" cxnId="{75C1C51A-3C62-44F5-97E0-2FCB82740316}">
      <dgm:prSet/>
      <dgm:spPr/>
      <dgm:t>
        <a:bodyPr/>
        <a:lstStyle/>
        <a:p>
          <a:endParaRPr lang="en-US"/>
        </a:p>
      </dgm:t>
    </dgm:pt>
    <dgm:pt modelId="{C567D3EC-90F2-4C60-99F1-F154E5781728}">
      <dgm:prSet/>
      <dgm:spPr/>
      <dgm:t>
        <a:bodyPr/>
        <a:lstStyle/>
        <a:p>
          <a:r>
            <a:rPr lang="en-US" b="1"/>
            <a:t>Other:</a:t>
          </a:r>
          <a:r>
            <a:rPr lang="en-US"/>
            <a:t> Third-party integrations for email notifications, analytics, and cloud storage.</a:t>
          </a:r>
        </a:p>
      </dgm:t>
    </dgm:pt>
    <dgm:pt modelId="{9C88E265-700F-4585-959D-C5BBE85F7349}" type="parTrans" cxnId="{E7D0DA0A-3C2C-4CCC-A6F4-D32A7A5A2E9A}">
      <dgm:prSet/>
      <dgm:spPr/>
      <dgm:t>
        <a:bodyPr/>
        <a:lstStyle/>
        <a:p>
          <a:endParaRPr lang="en-US"/>
        </a:p>
      </dgm:t>
    </dgm:pt>
    <dgm:pt modelId="{13D666D7-BE18-44B8-A6DA-A86B0429C19E}" type="sibTrans" cxnId="{E7D0DA0A-3C2C-4CCC-A6F4-D32A7A5A2E9A}">
      <dgm:prSet/>
      <dgm:spPr/>
      <dgm:t>
        <a:bodyPr/>
        <a:lstStyle/>
        <a:p>
          <a:endParaRPr lang="en-US"/>
        </a:p>
      </dgm:t>
    </dgm:pt>
    <dgm:pt modelId="{5E8E1982-9904-447E-B5A2-E9B59C3769CD}" type="pres">
      <dgm:prSet presAssocID="{C177C4E1-7E1C-475A-82EE-F63B8F0BB183}" presName="hierChild1" presStyleCnt="0">
        <dgm:presLayoutVars>
          <dgm:chPref val="1"/>
          <dgm:dir/>
          <dgm:animOne val="branch"/>
          <dgm:animLvl val="lvl"/>
          <dgm:resizeHandles/>
        </dgm:presLayoutVars>
      </dgm:prSet>
      <dgm:spPr/>
    </dgm:pt>
    <dgm:pt modelId="{703446FD-2A53-4721-8DE7-3E633B9D8B50}" type="pres">
      <dgm:prSet presAssocID="{11E65DA3-AF2E-4B63-AD29-91FD9707B404}" presName="hierRoot1" presStyleCnt="0"/>
      <dgm:spPr/>
    </dgm:pt>
    <dgm:pt modelId="{D7247320-9C17-4024-B8B4-FA32E83E3E56}" type="pres">
      <dgm:prSet presAssocID="{11E65DA3-AF2E-4B63-AD29-91FD9707B404}" presName="composite" presStyleCnt="0"/>
      <dgm:spPr/>
    </dgm:pt>
    <dgm:pt modelId="{80D16EE0-5A2A-400D-A198-2490204F23DA}" type="pres">
      <dgm:prSet presAssocID="{11E65DA3-AF2E-4B63-AD29-91FD9707B404}" presName="background" presStyleLbl="node0" presStyleIdx="0" presStyleCnt="4"/>
      <dgm:spPr>
        <a:solidFill>
          <a:schemeClr val="tx2">
            <a:lumMod val="50000"/>
            <a:lumOff val="50000"/>
          </a:schemeClr>
        </a:solidFill>
      </dgm:spPr>
    </dgm:pt>
    <dgm:pt modelId="{2A6B254B-9581-4458-9038-24EB4BBAA813}" type="pres">
      <dgm:prSet presAssocID="{11E65DA3-AF2E-4B63-AD29-91FD9707B404}" presName="text" presStyleLbl="fgAcc0" presStyleIdx="0" presStyleCnt="4">
        <dgm:presLayoutVars>
          <dgm:chPref val="3"/>
        </dgm:presLayoutVars>
      </dgm:prSet>
      <dgm:spPr/>
    </dgm:pt>
    <dgm:pt modelId="{89351133-518D-4469-897B-F111B3772739}" type="pres">
      <dgm:prSet presAssocID="{11E65DA3-AF2E-4B63-AD29-91FD9707B404}" presName="hierChild2" presStyleCnt="0"/>
      <dgm:spPr/>
    </dgm:pt>
    <dgm:pt modelId="{A699EAF9-CB6F-433D-AA8A-6915A9402E71}" type="pres">
      <dgm:prSet presAssocID="{239C72BF-7DD1-450E-865C-CBF4C4DD007C}" presName="hierRoot1" presStyleCnt="0"/>
      <dgm:spPr/>
    </dgm:pt>
    <dgm:pt modelId="{CC643345-8B76-46EB-B3D4-E207BF735291}" type="pres">
      <dgm:prSet presAssocID="{239C72BF-7DD1-450E-865C-CBF4C4DD007C}" presName="composite" presStyleCnt="0"/>
      <dgm:spPr/>
    </dgm:pt>
    <dgm:pt modelId="{D4EE2700-47EE-4FD3-8608-51C0B45AE374}" type="pres">
      <dgm:prSet presAssocID="{239C72BF-7DD1-450E-865C-CBF4C4DD007C}" presName="background" presStyleLbl="node0" presStyleIdx="1" presStyleCnt="4"/>
      <dgm:spPr>
        <a:solidFill>
          <a:schemeClr val="tx2">
            <a:lumMod val="50000"/>
            <a:lumOff val="50000"/>
          </a:schemeClr>
        </a:solidFill>
      </dgm:spPr>
    </dgm:pt>
    <dgm:pt modelId="{B6EE85AD-178B-4463-AE6A-093E3CD6A88D}" type="pres">
      <dgm:prSet presAssocID="{239C72BF-7DD1-450E-865C-CBF4C4DD007C}" presName="text" presStyleLbl="fgAcc0" presStyleIdx="1" presStyleCnt="4">
        <dgm:presLayoutVars>
          <dgm:chPref val="3"/>
        </dgm:presLayoutVars>
      </dgm:prSet>
      <dgm:spPr/>
    </dgm:pt>
    <dgm:pt modelId="{D8F88E4B-5FAE-40EA-8EB8-0BF61C44A709}" type="pres">
      <dgm:prSet presAssocID="{239C72BF-7DD1-450E-865C-CBF4C4DD007C}" presName="hierChild2" presStyleCnt="0"/>
      <dgm:spPr/>
    </dgm:pt>
    <dgm:pt modelId="{334C401D-D99D-4B3E-937E-6DAB9BE3E32A}" type="pres">
      <dgm:prSet presAssocID="{AAE24B13-0616-4227-B4D1-8B00A360A91B}" presName="hierRoot1" presStyleCnt="0"/>
      <dgm:spPr/>
    </dgm:pt>
    <dgm:pt modelId="{64EB5334-583A-43AC-9045-297E19328742}" type="pres">
      <dgm:prSet presAssocID="{AAE24B13-0616-4227-B4D1-8B00A360A91B}" presName="composite" presStyleCnt="0"/>
      <dgm:spPr/>
    </dgm:pt>
    <dgm:pt modelId="{D6B2CD08-B3A2-462C-9369-C751EDB1E7EC}" type="pres">
      <dgm:prSet presAssocID="{AAE24B13-0616-4227-B4D1-8B00A360A91B}" presName="background" presStyleLbl="node0" presStyleIdx="2" presStyleCnt="4"/>
      <dgm:spPr>
        <a:solidFill>
          <a:schemeClr val="tx2">
            <a:lumMod val="50000"/>
            <a:lumOff val="50000"/>
          </a:schemeClr>
        </a:solidFill>
      </dgm:spPr>
    </dgm:pt>
    <dgm:pt modelId="{97F7CC7D-4218-497C-A40B-D2B0A95693A5}" type="pres">
      <dgm:prSet presAssocID="{AAE24B13-0616-4227-B4D1-8B00A360A91B}" presName="text" presStyleLbl="fgAcc0" presStyleIdx="2" presStyleCnt="4">
        <dgm:presLayoutVars>
          <dgm:chPref val="3"/>
        </dgm:presLayoutVars>
      </dgm:prSet>
      <dgm:spPr/>
    </dgm:pt>
    <dgm:pt modelId="{89D7C3FB-F05E-458A-84B5-DA0AD98FA63B}" type="pres">
      <dgm:prSet presAssocID="{AAE24B13-0616-4227-B4D1-8B00A360A91B}" presName="hierChild2" presStyleCnt="0"/>
      <dgm:spPr/>
    </dgm:pt>
    <dgm:pt modelId="{8987AC56-65D9-43CB-A0A7-2860461E168C}" type="pres">
      <dgm:prSet presAssocID="{C567D3EC-90F2-4C60-99F1-F154E5781728}" presName="hierRoot1" presStyleCnt="0"/>
      <dgm:spPr/>
    </dgm:pt>
    <dgm:pt modelId="{94B5B222-07A1-4C8F-BDA9-6469C93E84EB}" type="pres">
      <dgm:prSet presAssocID="{C567D3EC-90F2-4C60-99F1-F154E5781728}" presName="composite" presStyleCnt="0"/>
      <dgm:spPr/>
    </dgm:pt>
    <dgm:pt modelId="{28A9E1E7-0454-4B32-9367-B90AEA18F266}" type="pres">
      <dgm:prSet presAssocID="{C567D3EC-90F2-4C60-99F1-F154E5781728}" presName="background" presStyleLbl="node0" presStyleIdx="3" presStyleCnt="4"/>
      <dgm:spPr>
        <a:solidFill>
          <a:schemeClr val="tx2">
            <a:lumMod val="50000"/>
            <a:lumOff val="50000"/>
          </a:schemeClr>
        </a:solidFill>
      </dgm:spPr>
    </dgm:pt>
    <dgm:pt modelId="{C3B8A5C8-B76B-48DD-BE11-A53241565717}" type="pres">
      <dgm:prSet presAssocID="{C567D3EC-90F2-4C60-99F1-F154E5781728}" presName="text" presStyleLbl="fgAcc0" presStyleIdx="3" presStyleCnt="4">
        <dgm:presLayoutVars>
          <dgm:chPref val="3"/>
        </dgm:presLayoutVars>
      </dgm:prSet>
      <dgm:spPr/>
    </dgm:pt>
    <dgm:pt modelId="{6EBB4539-31B1-4EFD-851F-E56E933469DD}" type="pres">
      <dgm:prSet presAssocID="{C567D3EC-90F2-4C60-99F1-F154E5781728}" presName="hierChild2" presStyleCnt="0"/>
      <dgm:spPr/>
    </dgm:pt>
  </dgm:ptLst>
  <dgm:cxnLst>
    <dgm:cxn modelId="{443AB901-485E-4F2A-B903-B8E77C2F09DD}" type="presOf" srcId="{C567D3EC-90F2-4C60-99F1-F154E5781728}" destId="{C3B8A5C8-B76B-48DD-BE11-A53241565717}" srcOrd="0" destOrd="0" presId="urn:microsoft.com/office/officeart/2005/8/layout/hierarchy1"/>
    <dgm:cxn modelId="{E7D0DA0A-3C2C-4CCC-A6F4-D32A7A5A2E9A}" srcId="{C177C4E1-7E1C-475A-82EE-F63B8F0BB183}" destId="{C567D3EC-90F2-4C60-99F1-F154E5781728}" srcOrd="3" destOrd="0" parTransId="{9C88E265-700F-4585-959D-C5BBE85F7349}" sibTransId="{13D666D7-BE18-44B8-A6DA-A86B0429C19E}"/>
    <dgm:cxn modelId="{75C1C51A-3C62-44F5-97E0-2FCB82740316}" srcId="{C177C4E1-7E1C-475A-82EE-F63B8F0BB183}" destId="{AAE24B13-0616-4227-B4D1-8B00A360A91B}" srcOrd="2" destOrd="0" parTransId="{2B30BA72-40FF-45D0-A3B0-B4ADF97374CB}" sibTransId="{3474DA33-2452-4F9C-A5A1-8D9024F8D5DB}"/>
    <dgm:cxn modelId="{E9606C35-6C47-4F2B-B00A-6973022B8AC1}" srcId="{C177C4E1-7E1C-475A-82EE-F63B8F0BB183}" destId="{239C72BF-7DD1-450E-865C-CBF4C4DD007C}" srcOrd="1" destOrd="0" parTransId="{A99ECB28-4952-4138-89A0-54A807160C93}" sibTransId="{53BCE722-A90E-4D18-B0DA-68BFA9099DD1}"/>
    <dgm:cxn modelId="{A2F92A3B-2A94-44CB-AD2B-18652F2D3AFF}" srcId="{C177C4E1-7E1C-475A-82EE-F63B8F0BB183}" destId="{11E65DA3-AF2E-4B63-AD29-91FD9707B404}" srcOrd="0" destOrd="0" parTransId="{0C4E84EC-8F15-4C0E-97F6-A11AD78B8B64}" sibTransId="{0A90F53A-DA3B-41F2-977E-BBB6AE7A94F7}"/>
    <dgm:cxn modelId="{B1C5FF52-31CF-4164-87CB-BD878263F9DB}" type="presOf" srcId="{C177C4E1-7E1C-475A-82EE-F63B8F0BB183}" destId="{5E8E1982-9904-447E-B5A2-E9B59C3769CD}" srcOrd="0" destOrd="0" presId="urn:microsoft.com/office/officeart/2005/8/layout/hierarchy1"/>
    <dgm:cxn modelId="{2B2FD6A7-6277-4982-8B64-F461D4CBA3BA}" type="presOf" srcId="{AAE24B13-0616-4227-B4D1-8B00A360A91B}" destId="{97F7CC7D-4218-497C-A40B-D2B0A95693A5}" srcOrd="0" destOrd="0" presId="urn:microsoft.com/office/officeart/2005/8/layout/hierarchy1"/>
    <dgm:cxn modelId="{99AF23CD-65B3-4971-AC74-DEB40C6E9DE7}" type="presOf" srcId="{11E65DA3-AF2E-4B63-AD29-91FD9707B404}" destId="{2A6B254B-9581-4458-9038-24EB4BBAA813}" srcOrd="0" destOrd="0" presId="urn:microsoft.com/office/officeart/2005/8/layout/hierarchy1"/>
    <dgm:cxn modelId="{977391CD-AFD9-4493-A55A-EB4FF9F2EEB5}" type="presOf" srcId="{239C72BF-7DD1-450E-865C-CBF4C4DD007C}" destId="{B6EE85AD-178B-4463-AE6A-093E3CD6A88D}" srcOrd="0" destOrd="0" presId="urn:microsoft.com/office/officeart/2005/8/layout/hierarchy1"/>
    <dgm:cxn modelId="{EC514A66-E0B3-410C-909D-EF949AA2C403}" type="presParOf" srcId="{5E8E1982-9904-447E-B5A2-E9B59C3769CD}" destId="{703446FD-2A53-4721-8DE7-3E633B9D8B50}" srcOrd="0" destOrd="0" presId="urn:microsoft.com/office/officeart/2005/8/layout/hierarchy1"/>
    <dgm:cxn modelId="{202E7823-EE8A-4FA9-9BD2-ED0B01898DA3}" type="presParOf" srcId="{703446FD-2A53-4721-8DE7-3E633B9D8B50}" destId="{D7247320-9C17-4024-B8B4-FA32E83E3E56}" srcOrd="0" destOrd="0" presId="urn:microsoft.com/office/officeart/2005/8/layout/hierarchy1"/>
    <dgm:cxn modelId="{7508B76E-9BEB-44F0-90E4-F667C0ACCBE4}" type="presParOf" srcId="{D7247320-9C17-4024-B8B4-FA32E83E3E56}" destId="{80D16EE0-5A2A-400D-A198-2490204F23DA}" srcOrd="0" destOrd="0" presId="urn:microsoft.com/office/officeart/2005/8/layout/hierarchy1"/>
    <dgm:cxn modelId="{9FC1B5F5-3122-48A4-89A3-F2A22ABA8219}" type="presParOf" srcId="{D7247320-9C17-4024-B8B4-FA32E83E3E56}" destId="{2A6B254B-9581-4458-9038-24EB4BBAA813}" srcOrd="1" destOrd="0" presId="urn:microsoft.com/office/officeart/2005/8/layout/hierarchy1"/>
    <dgm:cxn modelId="{F58BBD13-1299-433A-BC19-82EA8E32BFEA}" type="presParOf" srcId="{703446FD-2A53-4721-8DE7-3E633B9D8B50}" destId="{89351133-518D-4469-897B-F111B3772739}" srcOrd="1" destOrd="0" presId="urn:microsoft.com/office/officeart/2005/8/layout/hierarchy1"/>
    <dgm:cxn modelId="{1302EB71-FEEC-45F4-AEF9-E671892B49A7}" type="presParOf" srcId="{5E8E1982-9904-447E-B5A2-E9B59C3769CD}" destId="{A699EAF9-CB6F-433D-AA8A-6915A9402E71}" srcOrd="1" destOrd="0" presId="urn:microsoft.com/office/officeart/2005/8/layout/hierarchy1"/>
    <dgm:cxn modelId="{A0553330-852A-4C28-BEDC-B2325D70B86D}" type="presParOf" srcId="{A699EAF9-CB6F-433D-AA8A-6915A9402E71}" destId="{CC643345-8B76-46EB-B3D4-E207BF735291}" srcOrd="0" destOrd="0" presId="urn:microsoft.com/office/officeart/2005/8/layout/hierarchy1"/>
    <dgm:cxn modelId="{D9DFF9E8-819D-4602-8FCC-0AE02A5A7C02}" type="presParOf" srcId="{CC643345-8B76-46EB-B3D4-E207BF735291}" destId="{D4EE2700-47EE-4FD3-8608-51C0B45AE374}" srcOrd="0" destOrd="0" presId="urn:microsoft.com/office/officeart/2005/8/layout/hierarchy1"/>
    <dgm:cxn modelId="{DF4443D2-3449-4FEA-9F14-6EA325D659B1}" type="presParOf" srcId="{CC643345-8B76-46EB-B3D4-E207BF735291}" destId="{B6EE85AD-178B-4463-AE6A-093E3CD6A88D}" srcOrd="1" destOrd="0" presId="urn:microsoft.com/office/officeart/2005/8/layout/hierarchy1"/>
    <dgm:cxn modelId="{FF1EE4DF-511B-4D91-AFD2-00BE130FD59E}" type="presParOf" srcId="{A699EAF9-CB6F-433D-AA8A-6915A9402E71}" destId="{D8F88E4B-5FAE-40EA-8EB8-0BF61C44A709}" srcOrd="1" destOrd="0" presId="urn:microsoft.com/office/officeart/2005/8/layout/hierarchy1"/>
    <dgm:cxn modelId="{D030C6E6-B326-4EDD-951A-4E69507D14EB}" type="presParOf" srcId="{5E8E1982-9904-447E-B5A2-E9B59C3769CD}" destId="{334C401D-D99D-4B3E-937E-6DAB9BE3E32A}" srcOrd="2" destOrd="0" presId="urn:microsoft.com/office/officeart/2005/8/layout/hierarchy1"/>
    <dgm:cxn modelId="{B3281CB3-48FB-4D85-B9F5-F76E7DE227E4}" type="presParOf" srcId="{334C401D-D99D-4B3E-937E-6DAB9BE3E32A}" destId="{64EB5334-583A-43AC-9045-297E19328742}" srcOrd="0" destOrd="0" presId="urn:microsoft.com/office/officeart/2005/8/layout/hierarchy1"/>
    <dgm:cxn modelId="{DA123947-6561-472E-94FC-86268AFC36C3}" type="presParOf" srcId="{64EB5334-583A-43AC-9045-297E19328742}" destId="{D6B2CD08-B3A2-462C-9369-C751EDB1E7EC}" srcOrd="0" destOrd="0" presId="urn:microsoft.com/office/officeart/2005/8/layout/hierarchy1"/>
    <dgm:cxn modelId="{597EFC66-4772-4C63-8A54-F24B7FC46C87}" type="presParOf" srcId="{64EB5334-583A-43AC-9045-297E19328742}" destId="{97F7CC7D-4218-497C-A40B-D2B0A95693A5}" srcOrd="1" destOrd="0" presId="urn:microsoft.com/office/officeart/2005/8/layout/hierarchy1"/>
    <dgm:cxn modelId="{043F506A-08E9-4013-B256-76973CA57F37}" type="presParOf" srcId="{334C401D-D99D-4B3E-937E-6DAB9BE3E32A}" destId="{89D7C3FB-F05E-458A-84B5-DA0AD98FA63B}" srcOrd="1" destOrd="0" presId="urn:microsoft.com/office/officeart/2005/8/layout/hierarchy1"/>
    <dgm:cxn modelId="{FA418285-7925-4F38-B47C-1A1E575A5E7C}" type="presParOf" srcId="{5E8E1982-9904-447E-B5A2-E9B59C3769CD}" destId="{8987AC56-65D9-43CB-A0A7-2860461E168C}" srcOrd="3" destOrd="0" presId="urn:microsoft.com/office/officeart/2005/8/layout/hierarchy1"/>
    <dgm:cxn modelId="{C45E8A77-983D-4CD4-A657-442628A6789C}" type="presParOf" srcId="{8987AC56-65D9-43CB-A0A7-2860461E168C}" destId="{94B5B222-07A1-4C8F-BDA9-6469C93E84EB}" srcOrd="0" destOrd="0" presId="urn:microsoft.com/office/officeart/2005/8/layout/hierarchy1"/>
    <dgm:cxn modelId="{6CAE2CE8-8ABC-4BC4-B360-7C7BF8616D2B}" type="presParOf" srcId="{94B5B222-07A1-4C8F-BDA9-6469C93E84EB}" destId="{28A9E1E7-0454-4B32-9367-B90AEA18F266}" srcOrd="0" destOrd="0" presId="urn:microsoft.com/office/officeart/2005/8/layout/hierarchy1"/>
    <dgm:cxn modelId="{19D6E834-A11F-4B2F-902F-A1A79AAEE930}" type="presParOf" srcId="{94B5B222-07A1-4C8F-BDA9-6469C93E84EB}" destId="{C3B8A5C8-B76B-48DD-BE11-A53241565717}" srcOrd="1" destOrd="0" presId="urn:microsoft.com/office/officeart/2005/8/layout/hierarchy1"/>
    <dgm:cxn modelId="{993C3D15-7A3E-4443-A9B8-330BEFC779AA}" type="presParOf" srcId="{8987AC56-65D9-43CB-A0A7-2860461E168C}" destId="{6EBB4539-31B1-4EFD-851F-E56E933469DD}" srcOrd="1" destOrd="0" presId="urn:microsoft.com/office/officeart/2005/8/layout/hierarchy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96797C3-B4A0-45C8-B333-3007DF490241}"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D00E8E49-C25B-4535-B005-880193CB1272}">
      <dgm:prSet/>
      <dgm:spPr/>
      <dgm:t>
        <a:bodyPr/>
        <a:lstStyle/>
        <a:p>
          <a:r>
            <a:rPr lang="en-US" b="1"/>
            <a:t>Technical Risks: </a:t>
          </a:r>
          <a:r>
            <a:rPr lang="en-US"/>
            <a:t>Issues such as software bugs, integration failures, or system crashes may occur during development or testing.</a:t>
          </a:r>
        </a:p>
      </dgm:t>
    </dgm:pt>
    <dgm:pt modelId="{0AA3E3BB-EDB3-4230-902F-538EC974CCCA}" type="parTrans" cxnId="{E1529322-5092-4A7B-83EE-CF3C32169F97}">
      <dgm:prSet/>
      <dgm:spPr/>
      <dgm:t>
        <a:bodyPr/>
        <a:lstStyle/>
        <a:p>
          <a:endParaRPr lang="en-US"/>
        </a:p>
      </dgm:t>
    </dgm:pt>
    <dgm:pt modelId="{3702D671-D887-43B7-A5E5-418945C7D2E3}" type="sibTrans" cxnId="{E1529322-5092-4A7B-83EE-CF3C32169F97}">
      <dgm:prSet/>
      <dgm:spPr/>
      <dgm:t>
        <a:bodyPr/>
        <a:lstStyle/>
        <a:p>
          <a:endParaRPr lang="en-US"/>
        </a:p>
      </dgm:t>
    </dgm:pt>
    <dgm:pt modelId="{B60307B5-180D-4ADA-9696-EA5BE0012355}">
      <dgm:prSet/>
      <dgm:spPr/>
      <dgm:t>
        <a:bodyPr/>
        <a:lstStyle/>
        <a:p>
          <a:r>
            <a:rPr lang="en-US" b="1"/>
            <a:t>Security Risks: </a:t>
          </a:r>
          <a:r>
            <a:rPr lang="en-US"/>
            <a:t>Sensitive student and academic data may be exposed if proper security measures (like encryption and authentication) are not implemented.</a:t>
          </a:r>
        </a:p>
      </dgm:t>
    </dgm:pt>
    <dgm:pt modelId="{3EE95F34-AB0B-4925-9289-339E7B541B81}" type="parTrans" cxnId="{989DE131-E938-4DCD-836B-6E913AF4BF2B}">
      <dgm:prSet/>
      <dgm:spPr/>
      <dgm:t>
        <a:bodyPr/>
        <a:lstStyle/>
        <a:p>
          <a:endParaRPr lang="en-US"/>
        </a:p>
      </dgm:t>
    </dgm:pt>
    <dgm:pt modelId="{F99FBEF8-32A0-4EA8-9541-27B331FA5243}" type="sibTrans" cxnId="{989DE131-E938-4DCD-836B-6E913AF4BF2B}">
      <dgm:prSet/>
      <dgm:spPr/>
      <dgm:t>
        <a:bodyPr/>
        <a:lstStyle/>
        <a:p>
          <a:endParaRPr lang="en-US"/>
        </a:p>
      </dgm:t>
    </dgm:pt>
    <dgm:pt modelId="{87D98424-0EC9-4DA9-B786-E3DB89B8C586}">
      <dgm:prSet/>
      <dgm:spPr/>
      <dgm:t>
        <a:bodyPr/>
        <a:lstStyle/>
        <a:p>
          <a:r>
            <a:rPr lang="en-US" b="1"/>
            <a:t>Maintenance Risks: </a:t>
          </a:r>
          <a:r>
            <a:rPr lang="en-US"/>
            <a:t>Without regular updates and monitoring, the system’s performance and security may decline over time.</a:t>
          </a:r>
        </a:p>
      </dgm:t>
    </dgm:pt>
    <dgm:pt modelId="{1C024A85-030F-45CA-8C87-A69E931BD7FA}" type="parTrans" cxnId="{DA5C57BF-5D1A-4F0A-B2BD-94C5F8617EFC}">
      <dgm:prSet/>
      <dgm:spPr/>
      <dgm:t>
        <a:bodyPr/>
        <a:lstStyle/>
        <a:p>
          <a:endParaRPr lang="en-US"/>
        </a:p>
      </dgm:t>
    </dgm:pt>
    <dgm:pt modelId="{1D5F7784-96ED-4028-9790-BFAC57CB0262}" type="sibTrans" cxnId="{DA5C57BF-5D1A-4F0A-B2BD-94C5F8617EFC}">
      <dgm:prSet/>
      <dgm:spPr/>
      <dgm:t>
        <a:bodyPr/>
        <a:lstStyle/>
        <a:p>
          <a:endParaRPr lang="en-US"/>
        </a:p>
      </dgm:t>
    </dgm:pt>
    <dgm:pt modelId="{B4EF6363-B255-47EE-B3DE-CBDDA44FEAA9}">
      <dgm:prSet/>
      <dgm:spPr/>
      <dgm:t>
        <a:bodyPr/>
        <a:lstStyle/>
        <a:p>
          <a:r>
            <a:rPr lang="en-US" b="1"/>
            <a:t>Time and Cost Risks: </a:t>
          </a:r>
          <a:r>
            <a:rPr lang="en-US"/>
            <a:t>Delays in development or additional technical requirements could increase project duration and cost.</a:t>
          </a:r>
        </a:p>
      </dgm:t>
    </dgm:pt>
    <dgm:pt modelId="{A1403781-48A7-4631-A7E3-085C3DE42CEF}" type="parTrans" cxnId="{D61565BB-4CBE-4F68-9431-16EA43DB82C3}">
      <dgm:prSet/>
      <dgm:spPr/>
      <dgm:t>
        <a:bodyPr/>
        <a:lstStyle/>
        <a:p>
          <a:endParaRPr lang="en-US"/>
        </a:p>
      </dgm:t>
    </dgm:pt>
    <dgm:pt modelId="{11802369-7EC7-42A2-A509-3E59AD06682B}" type="sibTrans" cxnId="{D61565BB-4CBE-4F68-9431-16EA43DB82C3}">
      <dgm:prSet/>
      <dgm:spPr/>
      <dgm:t>
        <a:bodyPr/>
        <a:lstStyle/>
        <a:p>
          <a:endParaRPr lang="en-US"/>
        </a:p>
      </dgm:t>
    </dgm:pt>
    <dgm:pt modelId="{7EB94E59-B327-4692-B380-CB410EDCA545}" type="pres">
      <dgm:prSet presAssocID="{696797C3-B4A0-45C8-B333-3007DF490241}" presName="root" presStyleCnt="0">
        <dgm:presLayoutVars>
          <dgm:dir/>
          <dgm:resizeHandles val="exact"/>
        </dgm:presLayoutVars>
      </dgm:prSet>
      <dgm:spPr/>
    </dgm:pt>
    <dgm:pt modelId="{38651496-FE9E-452C-9313-081AC29EFFD2}" type="pres">
      <dgm:prSet presAssocID="{696797C3-B4A0-45C8-B333-3007DF490241}" presName="container" presStyleCnt="0">
        <dgm:presLayoutVars>
          <dgm:dir/>
          <dgm:resizeHandles val="exact"/>
        </dgm:presLayoutVars>
      </dgm:prSet>
      <dgm:spPr/>
    </dgm:pt>
    <dgm:pt modelId="{67BBE723-D946-47F5-9EE6-73356F91DE9F}" type="pres">
      <dgm:prSet presAssocID="{D00E8E49-C25B-4535-B005-880193CB1272}" presName="compNode" presStyleCnt="0"/>
      <dgm:spPr/>
    </dgm:pt>
    <dgm:pt modelId="{F75E956A-C9B6-4187-95E4-C3E9DB1F306B}" type="pres">
      <dgm:prSet presAssocID="{D00E8E49-C25B-4535-B005-880193CB1272}" presName="iconBgRect" presStyleLbl="bgShp" presStyleIdx="0" presStyleCnt="4"/>
      <dgm:spPr>
        <a:solidFill>
          <a:schemeClr val="accent6">
            <a:lumMod val="60000"/>
            <a:lumOff val="40000"/>
          </a:schemeClr>
        </a:solidFill>
      </dgm:spPr>
    </dgm:pt>
    <dgm:pt modelId="{1B7B4304-C70E-408A-9E80-3F627E28B335}" type="pres">
      <dgm:prSet presAssocID="{D00E8E49-C25B-4535-B005-880193CB1272}"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rocessor"/>
        </a:ext>
      </dgm:extLst>
    </dgm:pt>
    <dgm:pt modelId="{81FF1FEA-F0DA-44BC-A5FA-2DCEC01CB425}" type="pres">
      <dgm:prSet presAssocID="{D00E8E49-C25B-4535-B005-880193CB1272}" presName="spaceRect" presStyleCnt="0"/>
      <dgm:spPr/>
    </dgm:pt>
    <dgm:pt modelId="{9011B2EB-34D2-4E67-B624-583CE00D1F3B}" type="pres">
      <dgm:prSet presAssocID="{D00E8E49-C25B-4535-B005-880193CB1272}" presName="textRect" presStyleLbl="revTx" presStyleIdx="0" presStyleCnt="4">
        <dgm:presLayoutVars>
          <dgm:chMax val="1"/>
          <dgm:chPref val="1"/>
        </dgm:presLayoutVars>
      </dgm:prSet>
      <dgm:spPr/>
    </dgm:pt>
    <dgm:pt modelId="{81CFDF49-059B-4B20-8C31-DAD6EF7810B8}" type="pres">
      <dgm:prSet presAssocID="{3702D671-D887-43B7-A5E5-418945C7D2E3}" presName="sibTrans" presStyleLbl="sibTrans2D1" presStyleIdx="0" presStyleCnt="0"/>
      <dgm:spPr/>
    </dgm:pt>
    <dgm:pt modelId="{511B8F90-8DD7-45A6-84CA-C82CC7FB8AFA}" type="pres">
      <dgm:prSet presAssocID="{B60307B5-180D-4ADA-9696-EA5BE0012355}" presName="compNode" presStyleCnt="0"/>
      <dgm:spPr/>
    </dgm:pt>
    <dgm:pt modelId="{2D2DC6A5-0453-4E1A-9186-3175CA1DC1AB}" type="pres">
      <dgm:prSet presAssocID="{B60307B5-180D-4ADA-9696-EA5BE0012355}" presName="iconBgRect" presStyleLbl="bgShp" presStyleIdx="1" presStyleCnt="4"/>
      <dgm:spPr/>
    </dgm:pt>
    <dgm:pt modelId="{E6995E7D-6246-4B06-A5AA-2918E6D8A975}" type="pres">
      <dgm:prSet presAssocID="{B60307B5-180D-4ADA-9696-EA5BE0012355}"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nlock"/>
        </a:ext>
      </dgm:extLst>
    </dgm:pt>
    <dgm:pt modelId="{341F1E55-02B5-42DB-BD87-CEEADD742571}" type="pres">
      <dgm:prSet presAssocID="{B60307B5-180D-4ADA-9696-EA5BE0012355}" presName="spaceRect" presStyleCnt="0"/>
      <dgm:spPr/>
    </dgm:pt>
    <dgm:pt modelId="{43D16AE8-580E-496C-B23A-14C6D5DA8271}" type="pres">
      <dgm:prSet presAssocID="{B60307B5-180D-4ADA-9696-EA5BE0012355}" presName="textRect" presStyleLbl="revTx" presStyleIdx="1" presStyleCnt="4">
        <dgm:presLayoutVars>
          <dgm:chMax val="1"/>
          <dgm:chPref val="1"/>
        </dgm:presLayoutVars>
      </dgm:prSet>
      <dgm:spPr/>
    </dgm:pt>
    <dgm:pt modelId="{B648A4AC-A3DC-4943-9A3B-89D07CBD5099}" type="pres">
      <dgm:prSet presAssocID="{F99FBEF8-32A0-4EA8-9541-27B331FA5243}" presName="sibTrans" presStyleLbl="sibTrans2D1" presStyleIdx="0" presStyleCnt="0"/>
      <dgm:spPr/>
    </dgm:pt>
    <dgm:pt modelId="{22D6D588-D1FF-4F92-B8CB-19B3ED2F9F3F}" type="pres">
      <dgm:prSet presAssocID="{87D98424-0EC9-4DA9-B786-E3DB89B8C586}" presName="compNode" presStyleCnt="0"/>
      <dgm:spPr/>
    </dgm:pt>
    <dgm:pt modelId="{347514AC-F9B9-43D1-91D3-A4A9EA376903}" type="pres">
      <dgm:prSet presAssocID="{87D98424-0EC9-4DA9-B786-E3DB89B8C586}" presName="iconBgRect" presStyleLbl="bgShp" presStyleIdx="2" presStyleCnt="4"/>
      <dgm:spPr/>
    </dgm:pt>
    <dgm:pt modelId="{EBF42B70-43C2-4A84-B551-6D8B9406A1B9}" type="pres">
      <dgm:prSet presAssocID="{87D98424-0EC9-4DA9-B786-E3DB89B8C586}"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isconnected"/>
        </a:ext>
      </dgm:extLst>
    </dgm:pt>
    <dgm:pt modelId="{54D708B6-1E7A-402C-97B3-B647AB6B7050}" type="pres">
      <dgm:prSet presAssocID="{87D98424-0EC9-4DA9-B786-E3DB89B8C586}" presName="spaceRect" presStyleCnt="0"/>
      <dgm:spPr/>
    </dgm:pt>
    <dgm:pt modelId="{431BC987-B50C-4404-B97A-F54B1597BDF8}" type="pres">
      <dgm:prSet presAssocID="{87D98424-0EC9-4DA9-B786-E3DB89B8C586}" presName="textRect" presStyleLbl="revTx" presStyleIdx="2" presStyleCnt="4">
        <dgm:presLayoutVars>
          <dgm:chMax val="1"/>
          <dgm:chPref val="1"/>
        </dgm:presLayoutVars>
      </dgm:prSet>
      <dgm:spPr/>
    </dgm:pt>
    <dgm:pt modelId="{035B7860-5F6F-4C89-B061-679279561F73}" type="pres">
      <dgm:prSet presAssocID="{1D5F7784-96ED-4028-9790-BFAC57CB0262}" presName="sibTrans" presStyleLbl="sibTrans2D1" presStyleIdx="0" presStyleCnt="0"/>
      <dgm:spPr/>
    </dgm:pt>
    <dgm:pt modelId="{CEB042E1-0D59-4178-A988-8B2B08EF75B8}" type="pres">
      <dgm:prSet presAssocID="{B4EF6363-B255-47EE-B3DE-CBDDA44FEAA9}" presName="compNode" presStyleCnt="0"/>
      <dgm:spPr/>
    </dgm:pt>
    <dgm:pt modelId="{5D7F8741-1ACC-4989-B7B6-C64C8009FF7F}" type="pres">
      <dgm:prSet presAssocID="{B4EF6363-B255-47EE-B3DE-CBDDA44FEAA9}" presName="iconBgRect" presStyleLbl="bgShp" presStyleIdx="3" presStyleCnt="4"/>
      <dgm:spPr/>
    </dgm:pt>
    <dgm:pt modelId="{0C3705B8-68A2-4657-B8E0-FD31B3AF87D2}" type="pres">
      <dgm:prSet presAssocID="{B4EF6363-B255-47EE-B3DE-CBDDA44FEAA9}"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Stopwatch"/>
        </a:ext>
      </dgm:extLst>
    </dgm:pt>
    <dgm:pt modelId="{CE460F34-99FD-4082-A423-6DD9DD7B8777}" type="pres">
      <dgm:prSet presAssocID="{B4EF6363-B255-47EE-B3DE-CBDDA44FEAA9}" presName="spaceRect" presStyleCnt="0"/>
      <dgm:spPr/>
    </dgm:pt>
    <dgm:pt modelId="{11DD5159-C00B-464F-BD07-B24D66E0A883}" type="pres">
      <dgm:prSet presAssocID="{B4EF6363-B255-47EE-B3DE-CBDDA44FEAA9}" presName="textRect" presStyleLbl="revTx" presStyleIdx="3" presStyleCnt="4">
        <dgm:presLayoutVars>
          <dgm:chMax val="1"/>
          <dgm:chPref val="1"/>
        </dgm:presLayoutVars>
      </dgm:prSet>
      <dgm:spPr/>
    </dgm:pt>
  </dgm:ptLst>
  <dgm:cxnLst>
    <dgm:cxn modelId="{77765114-198F-4463-BCD4-4F73D496A607}" type="presOf" srcId="{B60307B5-180D-4ADA-9696-EA5BE0012355}" destId="{43D16AE8-580E-496C-B23A-14C6D5DA8271}" srcOrd="0" destOrd="0" presId="urn:microsoft.com/office/officeart/2018/2/layout/IconCircleList"/>
    <dgm:cxn modelId="{8500E71E-ECEC-45D1-8554-937F73952A1C}" type="presOf" srcId="{1D5F7784-96ED-4028-9790-BFAC57CB0262}" destId="{035B7860-5F6F-4C89-B061-679279561F73}" srcOrd="0" destOrd="0" presId="urn:microsoft.com/office/officeart/2018/2/layout/IconCircleList"/>
    <dgm:cxn modelId="{E1529322-5092-4A7B-83EE-CF3C32169F97}" srcId="{696797C3-B4A0-45C8-B333-3007DF490241}" destId="{D00E8E49-C25B-4535-B005-880193CB1272}" srcOrd="0" destOrd="0" parTransId="{0AA3E3BB-EDB3-4230-902F-538EC974CCCA}" sibTransId="{3702D671-D887-43B7-A5E5-418945C7D2E3}"/>
    <dgm:cxn modelId="{5473712D-2A9D-43DF-A221-D3207A84AA65}" type="presOf" srcId="{F99FBEF8-32A0-4EA8-9541-27B331FA5243}" destId="{B648A4AC-A3DC-4943-9A3B-89D07CBD5099}" srcOrd="0" destOrd="0" presId="urn:microsoft.com/office/officeart/2018/2/layout/IconCircleList"/>
    <dgm:cxn modelId="{989DE131-E938-4DCD-836B-6E913AF4BF2B}" srcId="{696797C3-B4A0-45C8-B333-3007DF490241}" destId="{B60307B5-180D-4ADA-9696-EA5BE0012355}" srcOrd="1" destOrd="0" parTransId="{3EE95F34-AB0B-4925-9289-339E7B541B81}" sibTransId="{F99FBEF8-32A0-4EA8-9541-27B331FA5243}"/>
    <dgm:cxn modelId="{26A49A4A-9D9E-4CCD-9280-37D5C76DF7C3}" type="presOf" srcId="{87D98424-0EC9-4DA9-B786-E3DB89B8C586}" destId="{431BC987-B50C-4404-B97A-F54B1597BDF8}" srcOrd="0" destOrd="0" presId="urn:microsoft.com/office/officeart/2018/2/layout/IconCircleList"/>
    <dgm:cxn modelId="{352BF99E-9B46-4690-8048-241F279C59B0}" type="presOf" srcId="{3702D671-D887-43B7-A5E5-418945C7D2E3}" destId="{81CFDF49-059B-4B20-8C31-DAD6EF7810B8}" srcOrd="0" destOrd="0" presId="urn:microsoft.com/office/officeart/2018/2/layout/IconCircleList"/>
    <dgm:cxn modelId="{B8A20C9F-E106-4B5C-966E-59DC55C1A1AC}" type="presOf" srcId="{696797C3-B4A0-45C8-B333-3007DF490241}" destId="{7EB94E59-B327-4692-B380-CB410EDCA545}" srcOrd="0" destOrd="0" presId="urn:microsoft.com/office/officeart/2018/2/layout/IconCircleList"/>
    <dgm:cxn modelId="{D09F8CAB-1FD5-4750-BFA9-3434E8F4585A}" type="presOf" srcId="{B4EF6363-B255-47EE-B3DE-CBDDA44FEAA9}" destId="{11DD5159-C00B-464F-BD07-B24D66E0A883}" srcOrd="0" destOrd="0" presId="urn:microsoft.com/office/officeart/2018/2/layout/IconCircleList"/>
    <dgm:cxn modelId="{C0C916AE-B152-44D2-9BB6-80BD73A7A443}" type="presOf" srcId="{D00E8E49-C25B-4535-B005-880193CB1272}" destId="{9011B2EB-34D2-4E67-B624-583CE00D1F3B}" srcOrd="0" destOrd="0" presId="urn:microsoft.com/office/officeart/2018/2/layout/IconCircleList"/>
    <dgm:cxn modelId="{D61565BB-4CBE-4F68-9431-16EA43DB82C3}" srcId="{696797C3-B4A0-45C8-B333-3007DF490241}" destId="{B4EF6363-B255-47EE-B3DE-CBDDA44FEAA9}" srcOrd="3" destOrd="0" parTransId="{A1403781-48A7-4631-A7E3-085C3DE42CEF}" sibTransId="{11802369-7EC7-42A2-A509-3E59AD06682B}"/>
    <dgm:cxn modelId="{DA5C57BF-5D1A-4F0A-B2BD-94C5F8617EFC}" srcId="{696797C3-B4A0-45C8-B333-3007DF490241}" destId="{87D98424-0EC9-4DA9-B786-E3DB89B8C586}" srcOrd="2" destOrd="0" parTransId="{1C024A85-030F-45CA-8C87-A69E931BD7FA}" sibTransId="{1D5F7784-96ED-4028-9790-BFAC57CB0262}"/>
    <dgm:cxn modelId="{3C43E5D2-DEA4-49E1-B59E-058BDD7576CD}" type="presParOf" srcId="{7EB94E59-B327-4692-B380-CB410EDCA545}" destId="{38651496-FE9E-452C-9313-081AC29EFFD2}" srcOrd="0" destOrd="0" presId="urn:microsoft.com/office/officeart/2018/2/layout/IconCircleList"/>
    <dgm:cxn modelId="{84E1656F-73AE-49E1-AB9C-436B72406B31}" type="presParOf" srcId="{38651496-FE9E-452C-9313-081AC29EFFD2}" destId="{67BBE723-D946-47F5-9EE6-73356F91DE9F}" srcOrd="0" destOrd="0" presId="urn:microsoft.com/office/officeart/2018/2/layout/IconCircleList"/>
    <dgm:cxn modelId="{2BD42A9E-039C-4960-8032-D364D6BF2770}" type="presParOf" srcId="{67BBE723-D946-47F5-9EE6-73356F91DE9F}" destId="{F75E956A-C9B6-4187-95E4-C3E9DB1F306B}" srcOrd="0" destOrd="0" presId="urn:microsoft.com/office/officeart/2018/2/layout/IconCircleList"/>
    <dgm:cxn modelId="{351477A9-E75E-4F5A-8E21-7934429C76F5}" type="presParOf" srcId="{67BBE723-D946-47F5-9EE6-73356F91DE9F}" destId="{1B7B4304-C70E-408A-9E80-3F627E28B335}" srcOrd="1" destOrd="0" presId="urn:microsoft.com/office/officeart/2018/2/layout/IconCircleList"/>
    <dgm:cxn modelId="{DE26B0DB-D212-4AFD-B729-5127F860045B}" type="presParOf" srcId="{67BBE723-D946-47F5-9EE6-73356F91DE9F}" destId="{81FF1FEA-F0DA-44BC-A5FA-2DCEC01CB425}" srcOrd="2" destOrd="0" presId="urn:microsoft.com/office/officeart/2018/2/layout/IconCircleList"/>
    <dgm:cxn modelId="{590E79FC-8465-4BB7-870A-96F0FE89FF16}" type="presParOf" srcId="{67BBE723-D946-47F5-9EE6-73356F91DE9F}" destId="{9011B2EB-34D2-4E67-B624-583CE00D1F3B}" srcOrd="3" destOrd="0" presId="urn:microsoft.com/office/officeart/2018/2/layout/IconCircleList"/>
    <dgm:cxn modelId="{CEE88D1A-7179-426A-BAD6-43D1E2B5BCA6}" type="presParOf" srcId="{38651496-FE9E-452C-9313-081AC29EFFD2}" destId="{81CFDF49-059B-4B20-8C31-DAD6EF7810B8}" srcOrd="1" destOrd="0" presId="urn:microsoft.com/office/officeart/2018/2/layout/IconCircleList"/>
    <dgm:cxn modelId="{D844751A-0836-41EF-A98B-B7F6F9BF7B07}" type="presParOf" srcId="{38651496-FE9E-452C-9313-081AC29EFFD2}" destId="{511B8F90-8DD7-45A6-84CA-C82CC7FB8AFA}" srcOrd="2" destOrd="0" presId="urn:microsoft.com/office/officeart/2018/2/layout/IconCircleList"/>
    <dgm:cxn modelId="{DFAA0D64-C506-4B89-98C4-D669B8E3A1F6}" type="presParOf" srcId="{511B8F90-8DD7-45A6-84CA-C82CC7FB8AFA}" destId="{2D2DC6A5-0453-4E1A-9186-3175CA1DC1AB}" srcOrd="0" destOrd="0" presId="urn:microsoft.com/office/officeart/2018/2/layout/IconCircleList"/>
    <dgm:cxn modelId="{B452C1B0-686F-4679-AD85-55AD35573878}" type="presParOf" srcId="{511B8F90-8DD7-45A6-84CA-C82CC7FB8AFA}" destId="{E6995E7D-6246-4B06-A5AA-2918E6D8A975}" srcOrd="1" destOrd="0" presId="urn:microsoft.com/office/officeart/2018/2/layout/IconCircleList"/>
    <dgm:cxn modelId="{5176D014-6084-4F45-A828-A41B4D377D12}" type="presParOf" srcId="{511B8F90-8DD7-45A6-84CA-C82CC7FB8AFA}" destId="{341F1E55-02B5-42DB-BD87-CEEADD742571}" srcOrd="2" destOrd="0" presId="urn:microsoft.com/office/officeart/2018/2/layout/IconCircleList"/>
    <dgm:cxn modelId="{3A92C924-AF73-4CA1-AD00-95B09A327742}" type="presParOf" srcId="{511B8F90-8DD7-45A6-84CA-C82CC7FB8AFA}" destId="{43D16AE8-580E-496C-B23A-14C6D5DA8271}" srcOrd="3" destOrd="0" presId="urn:microsoft.com/office/officeart/2018/2/layout/IconCircleList"/>
    <dgm:cxn modelId="{94D3EA83-1989-4284-B158-5DE4F3BF186A}" type="presParOf" srcId="{38651496-FE9E-452C-9313-081AC29EFFD2}" destId="{B648A4AC-A3DC-4943-9A3B-89D07CBD5099}" srcOrd="3" destOrd="0" presId="urn:microsoft.com/office/officeart/2018/2/layout/IconCircleList"/>
    <dgm:cxn modelId="{5AB139E5-F8B3-44C3-9FA4-BA57B59191CD}" type="presParOf" srcId="{38651496-FE9E-452C-9313-081AC29EFFD2}" destId="{22D6D588-D1FF-4F92-B8CB-19B3ED2F9F3F}" srcOrd="4" destOrd="0" presId="urn:microsoft.com/office/officeart/2018/2/layout/IconCircleList"/>
    <dgm:cxn modelId="{724ED21B-DA4C-46F1-8A57-40A65445A994}" type="presParOf" srcId="{22D6D588-D1FF-4F92-B8CB-19B3ED2F9F3F}" destId="{347514AC-F9B9-43D1-91D3-A4A9EA376903}" srcOrd="0" destOrd="0" presId="urn:microsoft.com/office/officeart/2018/2/layout/IconCircleList"/>
    <dgm:cxn modelId="{99FE315B-6A8C-4681-A101-CA8236AA3D6D}" type="presParOf" srcId="{22D6D588-D1FF-4F92-B8CB-19B3ED2F9F3F}" destId="{EBF42B70-43C2-4A84-B551-6D8B9406A1B9}" srcOrd="1" destOrd="0" presId="urn:microsoft.com/office/officeart/2018/2/layout/IconCircleList"/>
    <dgm:cxn modelId="{1923400E-5A73-4DEC-997E-A44701A59604}" type="presParOf" srcId="{22D6D588-D1FF-4F92-B8CB-19B3ED2F9F3F}" destId="{54D708B6-1E7A-402C-97B3-B647AB6B7050}" srcOrd="2" destOrd="0" presId="urn:microsoft.com/office/officeart/2018/2/layout/IconCircleList"/>
    <dgm:cxn modelId="{BCCC9F2E-00B1-45D7-AF3A-E3767C217251}" type="presParOf" srcId="{22D6D588-D1FF-4F92-B8CB-19B3ED2F9F3F}" destId="{431BC987-B50C-4404-B97A-F54B1597BDF8}" srcOrd="3" destOrd="0" presId="urn:microsoft.com/office/officeart/2018/2/layout/IconCircleList"/>
    <dgm:cxn modelId="{647DB237-BA36-4F21-8BF6-E8FB7EDB0000}" type="presParOf" srcId="{38651496-FE9E-452C-9313-081AC29EFFD2}" destId="{035B7860-5F6F-4C89-B061-679279561F73}" srcOrd="5" destOrd="0" presId="urn:microsoft.com/office/officeart/2018/2/layout/IconCircleList"/>
    <dgm:cxn modelId="{17BEB701-74EF-4B28-96A7-D3170FC29576}" type="presParOf" srcId="{38651496-FE9E-452C-9313-081AC29EFFD2}" destId="{CEB042E1-0D59-4178-A988-8B2B08EF75B8}" srcOrd="6" destOrd="0" presId="urn:microsoft.com/office/officeart/2018/2/layout/IconCircleList"/>
    <dgm:cxn modelId="{3B458C9B-A8F7-4BB1-BC65-297DE3545942}" type="presParOf" srcId="{CEB042E1-0D59-4178-A988-8B2B08EF75B8}" destId="{5D7F8741-1ACC-4989-B7B6-C64C8009FF7F}" srcOrd="0" destOrd="0" presId="urn:microsoft.com/office/officeart/2018/2/layout/IconCircleList"/>
    <dgm:cxn modelId="{1D4A8D63-D3A6-4D35-AC5C-992D40C4513E}" type="presParOf" srcId="{CEB042E1-0D59-4178-A988-8B2B08EF75B8}" destId="{0C3705B8-68A2-4657-B8E0-FD31B3AF87D2}" srcOrd="1" destOrd="0" presId="urn:microsoft.com/office/officeart/2018/2/layout/IconCircleList"/>
    <dgm:cxn modelId="{98A732FD-59F6-44B5-B63B-ECA96F868DD5}" type="presParOf" srcId="{CEB042E1-0D59-4178-A988-8B2B08EF75B8}" destId="{CE460F34-99FD-4082-A423-6DD9DD7B8777}" srcOrd="2" destOrd="0" presId="urn:microsoft.com/office/officeart/2018/2/layout/IconCircleList"/>
    <dgm:cxn modelId="{5D26A10C-F508-4A15-96E9-BBD903CFEDB0}" type="presParOf" srcId="{CEB042E1-0D59-4178-A988-8B2B08EF75B8}" destId="{11DD5159-C00B-464F-BD07-B24D66E0A883}"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4C6A67A-A415-494B-A38D-B4A0577511EA}" type="doc">
      <dgm:prSet loTypeId="urn:microsoft.com/office/officeart/2018/2/layout/IconCircleList" loCatId="icon" qsTypeId="urn:microsoft.com/office/officeart/2005/8/quickstyle/simple1" qsCatId="simple" csTypeId="urn:microsoft.com/office/officeart/2018/5/colors/Iconchunking_neutralicon_accent5_2" csCatId="accent5" phldr="1"/>
      <dgm:spPr/>
      <dgm:t>
        <a:bodyPr/>
        <a:lstStyle/>
        <a:p>
          <a:endParaRPr lang="en-US"/>
        </a:p>
      </dgm:t>
    </dgm:pt>
    <dgm:pt modelId="{2E8B95B6-EBDB-4B4F-BFA7-5C7283BF3484}">
      <dgm:prSet/>
      <dgm:spPr/>
      <dgm:t>
        <a:bodyPr/>
        <a:lstStyle/>
        <a:p>
          <a:r>
            <a:rPr lang="en-US" b="1" dirty="0"/>
            <a:t>Internet Connectivity:</a:t>
          </a:r>
          <a:br>
            <a:rPr lang="en-US" dirty="0"/>
          </a:br>
          <a:r>
            <a:rPr lang="en-US" dirty="0"/>
            <a:t>Continuous and stable internet access is required for users to access the Edu Care portal.</a:t>
          </a:r>
        </a:p>
      </dgm:t>
    </dgm:pt>
    <dgm:pt modelId="{BF6CD4D5-0BC4-4F29-82D7-EA1E6FCC90CE}" type="parTrans" cxnId="{F51D4FCC-EF4E-40DD-BA40-168D32C18CD5}">
      <dgm:prSet/>
      <dgm:spPr/>
      <dgm:t>
        <a:bodyPr/>
        <a:lstStyle/>
        <a:p>
          <a:endParaRPr lang="en-US"/>
        </a:p>
      </dgm:t>
    </dgm:pt>
    <dgm:pt modelId="{75BB6874-2842-4BFB-9B4F-13545A9267DB}" type="sibTrans" cxnId="{F51D4FCC-EF4E-40DD-BA40-168D32C18CD5}">
      <dgm:prSet/>
      <dgm:spPr/>
      <dgm:t>
        <a:bodyPr/>
        <a:lstStyle/>
        <a:p>
          <a:endParaRPr lang="en-US"/>
        </a:p>
      </dgm:t>
    </dgm:pt>
    <dgm:pt modelId="{39EECA87-FA09-4C57-ABA6-1FFD0B0FAB56}">
      <dgm:prSet/>
      <dgm:spPr/>
      <dgm:t>
        <a:bodyPr/>
        <a:lstStyle/>
        <a:p>
          <a:r>
            <a:rPr lang="en-US" b="1"/>
            <a:t>Server Availability:</a:t>
          </a:r>
          <a:br>
            <a:rPr lang="en-US"/>
          </a:br>
          <a:r>
            <a:rPr lang="en-US"/>
            <a:t>The project depends on reliable hosting and database servers for proper functioning.</a:t>
          </a:r>
        </a:p>
      </dgm:t>
    </dgm:pt>
    <dgm:pt modelId="{FBD0BC38-D12A-43CB-9AC6-E3057DA5D734}" type="parTrans" cxnId="{2C832774-2357-476E-97F0-044AB30BD340}">
      <dgm:prSet/>
      <dgm:spPr/>
      <dgm:t>
        <a:bodyPr/>
        <a:lstStyle/>
        <a:p>
          <a:endParaRPr lang="en-US"/>
        </a:p>
      </dgm:t>
    </dgm:pt>
    <dgm:pt modelId="{47B5F451-5877-45E6-A6DD-9E7C66A0D084}" type="sibTrans" cxnId="{2C832774-2357-476E-97F0-044AB30BD340}">
      <dgm:prSet/>
      <dgm:spPr/>
      <dgm:t>
        <a:bodyPr/>
        <a:lstStyle/>
        <a:p>
          <a:endParaRPr lang="en-US"/>
        </a:p>
      </dgm:t>
    </dgm:pt>
    <dgm:pt modelId="{F519AC75-DC9E-47CD-A161-C6A50DE74B7E}">
      <dgm:prSet/>
      <dgm:spPr/>
      <dgm:t>
        <a:bodyPr/>
        <a:lstStyle/>
        <a:p>
          <a:r>
            <a:rPr lang="en-US" b="1"/>
            <a:t>Software and Tools:</a:t>
          </a:r>
          <a:br>
            <a:rPr lang="en-US"/>
          </a:br>
          <a:r>
            <a:rPr lang="en-US"/>
            <a:t>The system depends on compatible versions of web technologies (HTML, CSS, PHP, MySQL) and server configurations.</a:t>
          </a:r>
        </a:p>
      </dgm:t>
    </dgm:pt>
    <dgm:pt modelId="{B245CAB5-6DD3-47C1-98B8-52CF2448A3AF}" type="parTrans" cxnId="{72F7E079-B983-4133-87CA-4D82D764788C}">
      <dgm:prSet/>
      <dgm:spPr/>
      <dgm:t>
        <a:bodyPr/>
        <a:lstStyle/>
        <a:p>
          <a:endParaRPr lang="en-US"/>
        </a:p>
      </dgm:t>
    </dgm:pt>
    <dgm:pt modelId="{3ECC1DF0-89DB-4438-952B-1E796B67180C}" type="sibTrans" cxnId="{72F7E079-B983-4133-87CA-4D82D764788C}">
      <dgm:prSet/>
      <dgm:spPr/>
      <dgm:t>
        <a:bodyPr/>
        <a:lstStyle/>
        <a:p>
          <a:endParaRPr lang="en-US"/>
        </a:p>
      </dgm:t>
    </dgm:pt>
    <dgm:pt modelId="{F2F03ABC-85D2-4B4E-A5EE-AC9B6B956354}">
      <dgm:prSet/>
      <dgm:spPr/>
      <dgm:t>
        <a:bodyPr/>
        <a:lstStyle/>
        <a:p>
          <a:r>
            <a:rPr lang="en-US" b="1"/>
            <a:t>Management Support:</a:t>
          </a:r>
          <a:br>
            <a:rPr lang="en-US"/>
          </a:br>
          <a:r>
            <a:rPr lang="en-US"/>
            <a:t>Approval, funding, and ongoing support from school management or project sponsors are crucial for long-term success.</a:t>
          </a:r>
        </a:p>
      </dgm:t>
    </dgm:pt>
    <dgm:pt modelId="{2F490E26-E821-4166-9F80-3448F5F69339}" type="parTrans" cxnId="{ADF91385-9AFA-41C0-AA7B-0FFD900F27B7}">
      <dgm:prSet/>
      <dgm:spPr/>
      <dgm:t>
        <a:bodyPr/>
        <a:lstStyle/>
        <a:p>
          <a:endParaRPr lang="en-US"/>
        </a:p>
      </dgm:t>
    </dgm:pt>
    <dgm:pt modelId="{218AF742-208B-4662-9059-E7EE825A43CD}" type="sibTrans" cxnId="{ADF91385-9AFA-41C0-AA7B-0FFD900F27B7}">
      <dgm:prSet/>
      <dgm:spPr/>
      <dgm:t>
        <a:bodyPr/>
        <a:lstStyle/>
        <a:p>
          <a:endParaRPr lang="en-US"/>
        </a:p>
      </dgm:t>
    </dgm:pt>
    <dgm:pt modelId="{C27F1167-3BD1-4D5A-8D11-D4098B18ABFB}" type="pres">
      <dgm:prSet presAssocID="{B4C6A67A-A415-494B-A38D-B4A0577511EA}" presName="root" presStyleCnt="0">
        <dgm:presLayoutVars>
          <dgm:dir/>
          <dgm:resizeHandles val="exact"/>
        </dgm:presLayoutVars>
      </dgm:prSet>
      <dgm:spPr/>
    </dgm:pt>
    <dgm:pt modelId="{7EAB2A0A-60EC-4F64-AF0B-E02C7C5D24FB}" type="pres">
      <dgm:prSet presAssocID="{B4C6A67A-A415-494B-A38D-B4A0577511EA}" presName="container" presStyleCnt="0">
        <dgm:presLayoutVars>
          <dgm:dir/>
          <dgm:resizeHandles val="exact"/>
        </dgm:presLayoutVars>
      </dgm:prSet>
      <dgm:spPr/>
    </dgm:pt>
    <dgm:pt modelId="{F3550FE0-DDF5-4B91-B0F1-222C5803F090}" type="pres">
      <dgm:prSet presAssocID="{2E8B95B6-EBDB-4B4F-BFA7-5C7283BF3484}" presName="compNode" presStyleCnt="0"/>
      <dgm:spPr/>
    </dgm:pt>
    <dgm:pt modelId="{835341F3-BDF0-4F54-BE7A-C966560D14EC}" type="pres">
      <dgm:prSet presAssocID="{2E8B95B6-EBDB-4B4F-BFA7-5C7283BF3484}" presName="iconBgRect" presStyleLbl="bgShp" presStyleIdx="0" presStyleCnt="4"/>
      <dgm:spPr/>
    </dgm:pt>
    <dgm:pt modelId="{2C4840B6-9A4A-40A0-B101-5C7BE7A85EDC}" type="pres">
      <dgm:prSet presAssocID="{2E8B95B6-EBDB-4B4F-BFA7-5C7283BF3484}"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loud Computing"/>
        </a:ext>
      </dgm:extLst>
    </dgm:pt>
    <dgm:pt modelId="{3E340199-E6C1-411C-B103-D79DB81E5EBB}" type="pres">
      <dgm:prSet presAssocID="{2E8B95B6-EBDB-4B4F-BFA7-5C7283BF3484}" presName="spaceRect" presStyleCnt="0"/>
      <dgm:spPr/>
    </dgm:pt>
    <dgm:pt modelId="{E2AB1B16-623D-49FE-BD5C-EEF35288B316}" type="pres">
      <dgm:prSet presAssocID="{2E8B95B6-EBDB-4B4F-BFA7-5C7283BF3484}" presName="textRect" presStyleLbl="revTx" presStyleIdx="0" presStyleCnt="4">
        <dgm:presLayoutVars>
          <dgm:chMax val="1"/>
          <dgm:chPref val="1"/>
        </dgm:presLayoutVars>
      </dgm:prSet>
      <dgm:spPr/>
    </dgm:pt>
    <dgm:pt modelId="{26D6DF56-5260-4996-8631-C80FC854F0D3}" type="pres">
      <dgm:prSet presAssocID="{75BB6874-2842-4BFB-9B4F-13545A9267DB}" presName="sibTrans" presStyleLbl="sibTrans2D1" presStyleIdx="0" presStyleCnt="0"/>
      <dgm:spPr/>
    </dgm:pt>
    <dgm:pt modelId="{95AE11F9-E703-4DA8-B4BF-5A551DBB56A2}" type="pres">
      <dgm:prSet presAssocID="{39EECA87-FA09-4C57-ABA6-1FFD0B0FAB56}" presName="compNode" presStyleCnt="0"/>
      <dgm:spPr/>
    </dgm:pt>
    <dgm:pt modelId="{2FA25729-188C-4F19-847B-A0846CA15B34}" type="pres">
      <dgm:prSet presAssocID="{39EECA87-FA09-4C57-ABA6-1FFD0B0FAB56}" presName="iconBgRect" presStyleLbl="bgShp" presStyleIdx="1" presStyleCnt="4"/>
      <dgm:spPr/>
    </dgm:pt>
    <dgm:pt modelId="{E3958CDD-6C0F-45C4-9155-64AA6A5247B2}" type="pres">
      <dgm:prSet presAssocID="{39EECA87-FA09-4C57-ABA6-1FFD0B0FAB56}"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atabase"/>
        </a:ext>
      </dgm:extLst>
    </dgm:pt>
    <dgm:pt modelId="{F25B1B1F-2660-4A58-B4B6-0D13502F5C4C}" type="pres">
      <dgm:prSet presAssocID="{39EECA87-FA09-4C57-ABA6-1FFD0B0FAB56}" presName="spaceRect" presStyleCnt="0"/>
      <dgm:spPr/>
    </dgm:pt>
    <dgm:pt modelId="{D5839D83-6DC2-4859-B73C-7E96FC306765}" type="pres">
      <dgm:prSet presAssocID="{39EECA87-FA09-4C57-ABA6-1FFD0B0FAB56}" presName="textRect" presStyleLbl="revTx" presStyleIdx="1" presStyleCnt="4">
        <dgm:presLayoutVars>
          <dgm:chMax val="1"/>
          <dgm:chPref val="1"/>
        </dgm:presLayoutVars>
      </dgm:prSet>
      <dgm:spPr/>
    </dgm:pt>
    <dgm:pt modelId="{D8416C9E-C754-46F7-B454-E5EDE240A69F}" type="pres">
      <dgm:prSet presAssocID="{47B5F451-5877-45E6-A6DD-9E7C66A0D084}" presName="sibTrans" presStyleLbl="sibTrans2D1" presStyleIdx="0" presStyleCnt="0"/>
      <dgm:spPr/>
    </dgm:pt>
    <dgm:pt modelId="{5BD1499B-D808-4D90-BFC2-0C67E6DABD66}" type="pres">
      <dgm:prSet presAssocID="{F519AC75-DC9E-47CD-A161-C6A50DE74B7E}" presName="compNode" presStyleCnt="0"/>
      <dgm:spPr/>
    </dgm:pt>
    <dgm:pt modelId="{38BBF557-1DE0-4492-9FF0-317884367C5B}" type="pres">
      <dgm:prSet presAssocID="{F519AC75-DC9E-47CD-A161-C6A50DE74B7E}" presName="iconBgRect" presStyleLbl="bgShp" presStyleIdx="2" presStyleCnt="4"/>
      <dgm:spPr/>
    </dgm:pt>
    <dgm:pt modelId="{9B2898D8-E800-49F3-BE30-FE27677A27EC}" type="pres">
      <dgm:prSet presAssocID="{F519AC75-DC9E-47CD-A161-C6A50DE74B7E}"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eb Design"/>
        </a:ext>
      </dgm:extLst>
    </dgm:pt>
    <dgm:pt modelId="{1CA7FFA0-D3F7-410F-B063-9381E5554D68}" type="pres">
      <dgm:prSet presAssocID="{F519AC75-DC9E-47CD-A161-C6A50DE74B7E}" presName="spaceRect" presStyleCnt="0"/>
      <dgm:spPr/>
    </dgm:pt>
    <dgm:pt modelId="{48F3E2FA-6187-458B-9585-000B748CDEBE}" type="pres">
      <dgm:prSet presAssocID="{F519AC75-DC9E-47CD-A161-C6A50DE74B7E}" presName="textRect" presStyleLbl="revTx" presStyleIdx="2" presStyleCnt="4">
        <dgm:presLayoutVars>
          <dgm:chMax val="1"/>
          <dgm:chPref val="1"/>
        </dgm:presLayoutVars>
      </dgm:prSet>
      <dgm:spPr/>
    </dgm:pt>
    <dgm:pt modelId="{84594B07-25A8-4A94-9F22-9ADD6FA5C23A}" type="pres">
      <dgm:prSet presAssocID="{3ECC1DF0-89DB-4438-952B-1E796B67180C}" presName="sibTrans" presStyleLbl="sibTrans2D1" presStyleIdx="0" presStyleCnt="0"/>
      <dgm:spPr/>
    </dgm:pt>
    <dgm:pt modelId="{42208F4D-D992-4A17-9728-336983B0DC9C}" type="pres">
      <dgm:prSet presAssocID="{F2F03ABC-85D2-4B4E-A5EE-AC9B6B956354}" presName="compNode" presStyleCnt="0"/>
      <dgm:spPr/>
    </dgm:pt>
    <dgm:pt modelId="{374AA926-CA5E-41E1-B244-84229628F670}" type="pres">
      <dgm:prSet presAssocID="{F2F03ABC-85D2-4B4E-A5EE-AC9B6B956354}" presName="iconBgRect" presStyleLbl="bgShp" presStyleIdx="3" presStyleCnt="4"/>
      <dgm:spPr/>
    </dgm:pt>
    <dgm:pt modelId="{B8C5867A-BD72-4108-BF95-7C2F05E29842}" type="pres">
      <dgm:prSet presAssocID="{F2F03ABC-85D2-4B4E-A5EE-AC9B6B956354}"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lassroom"/>
        </a:ext>
      </dgm:extLst>
    </dgm:pt>
    <dgm:pt modelId="{9C7C2D98-BC80-4AF3-9F83-80C8D616824A}" type="pres">
      <dgm:prSet presAssocID="{F2F03ABC-85D2-4B4E-A5EE-AC9B6B956354}" presName="spaceRect" presStyleCnt="0"/>
      <dgm:spPr/>
    </dgm:pt>
    <dgm:pt modelId="{3216BAD3-F410-42DC-A1E4-8B3A8DCE4C52}" type="pres">
      <dgm:prSet presAssocID="{F2F03ABC-85D2-4B4E-A5EE-AC9B6B956354}" presName="textRect" presStyleLbl="revTx" presStyleIdx="3" presStyleCnt="4">
        <dgm:presLayoutVars>
          <dgm:chMax val="1"/>
          <dgm:chPref val="1"/>
        </dgm:presLayoutVars>
      </dgm:prSet>
      <dgm:spPr/>
    </dgm:pt>
  </dgm:ptLst>
  <dgm:cxnLst>
    <dgm:cxn modelId="{F421DC06-DDD6-4480-A696-4F9B278AA48E}" type="presOf" srcId="{B4C6A67A-A415-494B-A38D-B4A0577511EA}" destId="{C27F1167-3BD1-4D5A-8D11-D4098B18ABFB}" srcOrd="0" destOrd="0" presId="urn:microsoft.com/office/officeart/2018/2/layout/IconCircleList"/>
    <dgm:cxn modelId="{E541C30C-5673-42A8-9737-6B3C71477C81}" type="presOf" srcId="{F519AC75-DC9E-47CD-A161-C6A50DE74B7E}" destId="{48F3E2FA-6187-458B-9585-000B748CDEBE}" srcOrd="0" destOrd="0" presId="urn:microsoft.com/office/officeart/2018/2/layout/IconCircleList"/>
    <dgm:cxn modelId="{F5EDAB2C-9D25-4BF9-B0DA-25AF167D1E70}" type="presOf" srcId="{3ECC1DF0-89DB-4438-952B-1E796B67180C}" destId="{84594B07-25A8-4A94-9F22-9ADD6FA5C23A}" srcOrd="0" destOrd="0" presId="urn:microsoft.com/office/officeart/2018/2/layout/IconCircleList"/>
    <dgm:cxn modelId="{2C832774-2357-476E-97F0-044AB30BD340}" srcId="{B4C6A67A-A415-494B-A38D-B4A0577511EA}" destId="{39EECA87-FA09-4C57-ABA6-1FFD0B0FAB56}" srcOrd="1" destOrd="0" parTransId="{FBD0BC38-D12A-43CB-9AC6-E3057DA5D734}" sibTransId="{47B5F451-5877-45E6-A6DD-9E7C66A0D084}"/>
    <dgm:cxn modelId="{0DA5F477-BAA5-43FD-A067-F3CEBD43038B}" type="presOf" srcId="{2E8B95B6-EBDB-4B4F-BFA7-5C7283BF3484}" destId="{E2AB1B16-623D-49FE-BD5C-EEF35288B316}" srcOrd="0" destOrd="0" presId="urn:microsoft.com/office/officeart/2018/2/layout/IconCircleList"/>
    <dgm:cxn modelId="{72F7E079-B983-4133-87CA-4D82D764788C}" srcId="{B4C6A67A-A415-494B-A38D-B4A0577511EA}" destId="{F519AC75-DC9E-47CD-A161-C6A50DE74B7E}" srcOrd="2" destOrd="0" parTransId="{B245CAB5-6DD3-47C1-98B8-52CF2448A3AF}" sibTransId="{3ECC1DF0-89DB-4438-952B-1E796B67180C}"/>
    <dgm:cxn modelId="{ADF91385-9AFA-41C0-AA7B-0FFD900F27B7}" srcId="{B4C6A67A-A415-494B-A38D-B4A0577511EA}" destId="{F2F03ABC-85D2-4B4E-A5EE-AC9B6B956354}" srcOrd="3" destOrd="0" parTransId="{2F490E26-E821-4166-9F80-3448F5F69339}" sibTransId="{218AF742-208B-4662-9059-E7EE825A43CD}"/>
    <dgm:cxn modelId="{4BCB40A1-6543-4F73-BE7B-1F5E23551573}" type="presOf" srcId="{47B5F451-5877-45E6-A6DD-9E7C66A0D084}" destId="{D8416C9E-C754-46F7-B454-E5EDE240A69F}" srcOrd="0" destOrd="0" presId="urn:microsoft.com/office/officeart/2018/2/layout/IconCircleList"/>
    <dgm:cxn modelId="{4EE263B4-EB74-4B22-A465-66ADD3A76599}" type="presOf" srcId="{39EECA87-FA09-4C57-ABA6-1FFD0B0FAB56}" destId="{D5839D83-6DC2-4859-B73C-7E96FC306765}" srcOrd="0" destOrd="0" presId="urn:microsoft.com/office/officeart/2018/2/layout/IconCircleList"/>
    <dgm:cxn modelId="{92AA7EBB-E432-4426-A215-3C1F3DC085D1}" type="presOf" srcId="{75BB6874-2842-4BFB-9B4F-13545A9267DB}" destId="{26D6DF56-5260-4996-8631-C80FC854F0D3}" srcOrd="0" destOrd="0" presId="urn:microsoft.com/office/officeart/2018/2/layout/IconCircleList"/>
    <dgm:cxn modelId="{F51D4FCC-EF4E-40DD-BA40-168D32C18CD5}" srcId="{B4C6A67A-A415-494B-A38D-B4A0577511EA}" destId="{2E8B95B6-EBDB-4B4F-BFA7-5C7283BF3484}" srcOrd="0" destOrd="0" parTransId="{BF6CD4D5-0BC4-4F29-82D7-EA1E6FCC90CE}" sibTransId="{75BB6874-2842-4BFB-9B4F-13545A9267DB}"/>
    <dgm:cxn modelId="{A3AE33EC-AB1C-4B5B-B50F-46E8FA3B0C1C}" type="presOf" srcId="{F2F03ABC-85D2-4B4E-A5EE-AC9B6B956354}" destId="{3216BAD3-F410-42DC-A1E4-8B3A8DCE4C52}" srcOrd="0" destOrd="0" presId="urn:microsoft.com/office/officeart/2018/2/layout/IconCircleList"/>
    <dgm:cxn modelId="{88CE5839-85B1-40C5-82B8-4D5BFD55199B}" type="presParOf" srcId="{C27F1167-3BD1-4D5A-8D11-D4098B18ABFB}" destId="{7EAB2A0A-60EC-4F64-AF0B-E02C7C5D24FB}" srcOrd="0" destOrd="0" presId="urn:microsoft.com/office/officeart/2018/2/layout/IconCircleList"/>
    <dgm:cxn modelId="{99D35E01-2010-4E49-A8CA-F8F0226953C1}" type="presParOf" srcId="{7EAB2A0A-60EC-4F64-AF0B-E02C7C5D24FB}" destId="{F3550FE0-DDF5-4B91-B0F1-222C5803F090}" srcOrd="0" destOrd="0" presId="urn:microsoft.com/office/officeart/2018/2/layout/IconCircleList"/>
    <dgm:cxn modelId="{95C6C621-DB98-430A-80EE-2211A346FC2A}" type="presParOf" srcId="{F3550FE0-DDF5-4B91-B0F1-222C5803F090}" destId="{835341F3-BDF0-4F54-BE7A-C966560D14EC}" srcOrd="0" destOrd="0" presId="urn:microsoft.com/office/officeart/2018/2/layout/IconCircleList"/>
    <dgm:cxn modelId="{AE615B3A-EEA5-4DB0-A0F3-D6C15FA18B0C}" type="presParOf" srcId="{F3550FE0-DDF5-4B91-B0F1-222C5803F090}" destId="{2C4840B6-9A4A-40A0-B101-5C7BE7A85EDC}" srcOrd="1" destOrd="0" presId="urn:microsoft.com/office/officeart/2018/2/layout/IconCircleList"/>
    <dgm:cxn modelId="{573FA748-88AA-4F4A-84A5-B37DFB41BB5D}" type="presParOf" srcId="{F3550FE0-DDF5-4B91-B0F1-222C5803F090}" destId="{3E340199-E6C1-411C-B103-D79DB81E5EBB}" srcOrd="2" destOrd="0" presId="urn:microsoft.com/office/officeart/2018/2/layout/IconCircleList"/>
    <dgm:cxn modelId="{4C5C6D4C-D4EE-4957-93A8-D0D50898D551}" type="presParOf" srcId="{F3550FE0-DDF5-4B91-B0F1-222C5803F090}" destId="{E2AB1B16-623D-49FE-BD5C-EEF35288B316}" srcOrd="3" destOrd="0" presId="urn:microsoft.com/office/officeart/2018/2/layout/IconCircleList"/>
    <dgm:cxn modelId="{8F9B1553-3FF5-4607-A135-5AC6DBDB9BF0}" type="presParOf" srcId="{7EAB2A0A-60EC-4F64-AF0B-E02C7C5D24FB}" destId="{26D6DF56-5260-4996-8631-C80FC854F0D3}" srcOrd="1" destOrd="0" presId="urn:microsoft.com/office/officeart/2018/2/layout/IconCircleList"/>
    <dgm:cxn modelId="{0E9F7A3D-51ED-4879-924B-A5885056A47E}" type="presParOf" srcId="{7EAB2A0A-60EC-4F64-AF0B-E02C7C5D24FB}" destId="{95AE11F9-E703-4DA8-B4BF-5A551DBB56A2}" srcOrd="2" destOrd="0" presId="urn:microsoft.com/office/officeart/2018/2/layout/IconCircleList"/>
    <dgm:cxn modelId="{B5CF1D1D-6590-4A11-984D-1ADFEF3B76DF}" type="presParOf" srcId="{95AE11F9-E703-4DA8-B4BF-5A551DBB56A2}" destId="{2FA25729-188C-4F19-847B-A0846CA15B34}" srcOrd="0" destOrd="0" presId="urn:microsoft.com/office/officeart/2018/2/layout/IconCircleList"/>
    <dgm:cxn modelId="{C95D5866-E86D-46BD-BD51-F2A5506BB1D8}" type="presParOf" srcId="{95AE11F9-E703-4DA8-B4BF-5A551DBB56A2}" destId="{E3958CDD-6C0F-45C4-9155-64AA6A5247B2}" srcOrd="1" destOrd="0" presId="urn:microsoft.com/office/officeart/2018/2/layout/IconCircleList"/>
    <dgm:cxn modelId="{7FC12D66-0B82-411D-97D9-A9B71AD1EF9D}" type="presParOf" srcId="{95AE11F9-E703-4DA8-B4BF-5A551DBB56A2}" destId="{F25B1B1F-2660-4A58-B4B6-0D13502F5C4C}" srcOrd="2" destOrd="0" presId="urn:microsoft.com/office/officeart/2018/2/layout/IconCircleList"/>
    <dgm:cxn modelId="{33BBF043-161D-4DD7-B73D-BDCF7D3E7B97}" type="presParOf" srcId="{95AE11F9-E703-4DA8-B4BF-5A551DBB56A2}" destId="{D5839D83-6DC2-4859-B73C-7E96FC306765}" srcOrd="3" destOrd="0" presId="urn:microsoft.com/office/officeart/2018/2/layout/IconCircleList"/>
    <dgm:cxn modelId="{3EF3CC5A-780C-493F-A77B-538B2E86C798}" type="presParOf" srcId="{7EAB2A0A-60EC-4F64-AF0B-E02C7C5D24FB}" destId="{D8416C9E-C754-46F7-B454-E5EDE240A69F}" srcOrd="3" destOrd="0" presId="urn:microsoft.com/office/officeart/2018/2/layout/IconCircleList"/>
    <dgm:cxn modelId="{099DA405-0D56-49B4-B222-459B1E9C4C44}" type="presParOf" srcId="{7EAB2A0A-60EC-4F64-AF0B-E02C7C5D24FB}" destId="{5BD1499B-D808-4D90-BFC2-0C67E6DABD66}" srcOrd="4" destOrd="0" presId="urn:microsoft.com/office/officeart/2018/2/layout/IconCircleList"/>
    <dgm:cxn modelId="{EEDAE63C-AA5F-46D6-B085-53EF2C790027}" type="presParOf" srcId="{5BD1499B-D808-4D90-BFC2-0C67E6DABD66}" destId="{38BBF557-1DE0-4492-9FF0-317884367C5B}" srcOrd="0" destOrd="0" presId="urn:microsoft.com/office/officeart/2018/2/layout/IconCircleList"/>
    <dgm:cxn modelId="{D414216B-E750-457A-95DE-58EE4EC0EB26}" type="presParOf" srcId="{5BD1499B-D808-4D90-BFC2-0C67E6DABD66}" destId="{9B2898D8-E800-49F3-BE30-FE27677A27EC}" srcOrd="1" destOrd="0" presId="urn:microsoft.com/office/officeart/2018/2/layout/IconCircleList"/>
    <dgm:cxn modelId="{C98F7669-A039-4982-9C20-AABA27AEF61F}" type="presParOf" srcId="{5BD1499B-D808-4D90-BFC2-0C67E6DABD66}" destId="{1CA7FFA0-D3F7-410F-B063-9381E5554D68}" srcOrd="2" destOrd="0" presId="urn:microsoft.com/office/officeart/2018/2/layout/IconCircleList"/>
    <dgm:cxn modelId="{C1457516-27A7-4C74-AF37-825B58038C89}" type="presParOf" srcId="{5BD1499B-D808-4D90-BFC2-0C67E6DABD66}" destId="{48F3E2FA-6187-458B-9585-000B748CDEBE}" srcOrd="3" destOrd="0" presId="urn:microsoft.com/office/officeart/2018/2/layout/IconCircleList"/>
    <dgm:cxn modelId="{BE68BEE2-B9FE-41E5-8F7F-C17568FBA85D}" type="presParOf" srcId="{7EAB2A0A-60EC-4F64-AF0B-E02C7C5D24FB}" destId="{84594B07-25A8-4A94-9F22-9ADD6FA5C23A}" srcOrd="5" destOrd="0" presId="urn:microsoft.com/office/officeart/2018/2/layout/IconCircleList"/>
    <dgm:cxn modelId="{1AD09DC4-A9C8-4332-B4B6-037EEB1E22BE}" type="presParOf" srcId="{7EAB2A0A-60EC-4F64-AF0B-E02C7C5D24FB}" destId="{42208F4D-D992-4A17-9728-336983B0DC9C}" srcOrd="6" destOrd="0" presId="urn:microsoft.com/office/officeart/2018/2/layout/IconCircleList"/>
    <dgm:cxn modelId="{2B7C6A3A-1A44-4B40-A679-09524A6941CF}" type="presParOf" srcId="{42208F4D-D992-4A17-9728-336983B0DC9C}" destId="{374AA926-CA5E-41E1-B244-84229628F670}" srcOrd="0" destOrd="0" presId="urn:microsoft.com/office/officeart/2018/2/layout/IconCircleList"/>
    <dgm:cxn modelId="{626E7AFE-FDC2-464B-B10E-89D0377E9621}" type="presParOf" srcId="{42208F4D-D992-4A17-9728-336983B0DC9C}" destId="{B8C5867A-BD72-4108-BF95-7C2F05E29842}" srcOrd="1" destOrd="0" presId="urn:microsoft.com/office/officeart/2018/2/layout/IconCircleList"/>
    <dgm:cxn modelId="{95393CDF-5346-47F5-B90D-EF2B827FA211}" type="presParOf" srcId="{42208F4D-D992-4A17-9728-336983B0DC9C}" destId="{9C7C2D98-BC80-4AF3-9F83-80C8D616824A}" srcOrd="2" destOrd="0" presId="urn:microsoft.com/office/officeart/2018/2/layout/IconCircleList"/>
    <dgm:cxn modelId="{FEDECECF-FD9F-4461-9222-30109997A013}" type="presParOf" srcId="{42208F4D-D992-4A17-9728-336983B0DC9C}" destId="{3216BAD3-F410-42DC-A1E4-8B3A8DCE4C52}"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D16EE0-5A2A-400D-A198-2490204F23DA}">
      <dsp:nvSpPr>
        <dsp:cNvPr id="0" name=""/>
        <dsp:cNvSpPr/>
      </dsp:nvSpPr>
      <dsp:spPr>
        <a:xfrm>
          <a:off x="3275" y="769946"/>
          <a:ext cx="2338910" cy="1485208"/>
        </a:xfrm>
        <a:prstGeom prst="roundRect">
          <a:avLst>
            <a:gd name="adj" fmla="val 10000"/>
          </a:avLst>
        </a:prstGeom>
        <a:solidFill>
          <a:schemeClr val="tx2">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2A6B254B-9581-4458-9038-24EB4BBAA813}">
      <dsp:nvSpPr>
        <dsp:cNvPr id="0" name=""/>
        <dsp:cNvSpPr/>
      </dsp:nvSpPr>
      <dsp:spPr>
        <a:xfrm>
          <a:off x="263154" y="1016831"/>
          <a:ext cx="2338910" cy="148520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u="sng" kern="1200"/>
            <a:t>Duration</a:t>
          </a:r>
          <a:r>
            <a:rPr lang="en-US" sz="1500" b="1" kern="1200"/>
            <a:t> </a:t>
          </a:r>
          <a:r>
            <a:rPr lang="en-US" sz="1500" kern="1200"/>
            <a:t>– 6–8 months for full project development (Design → Development → Testing → Launch).</a:t>
          </a:r>
        </a:p>
      </dsp:txBody>
      <dsp:txXfrm>
        <a:off x="306654" y="1060331"/>
        <a:ext cx="2251910" cy="1398208"/>
      </dsp:txXfrm>
    </dsp:sp>
    <dsp:sp modelId="{D4EE2700-47EE-4FD3-8608-51C0B45AE374}">
      <dsp:nvSpPr>
        <dsp:cNvPr id="0" name=""/>
        <dsp:cNvSpPr/>
      </dsp:nvSpPr>
      <dsp:spPr>
        <a:xfrm>
          <a:off x="2861944" y="769946"/>
          <a:ext cx="2338910" cy="1485208"/>
        </a:xfrm>
        <a:prstGeom prst="roundRect">
          <a:avLst>
            <a:gd name="adj" fmla="val 10000"/>
          </a:avLst>
        </a:prstGeom>
        <a:solidFill>
          <a:schemeClr val="tx2">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6EE85AD-178B-4463-AE6A-093E3CD6A88D}">
      <dsp:nvSpPr>
        <dsp:cNvPr id="0" name=""/>
        <dsp:cNvSpPr/>
      </dsp:nvSpPr>
      <dsp:spPr>
        <a:xfrm>
          <a:off x="3121823" y="1016831"/>
          <a:ext cx="2338910" cy="148520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IN" sz="1500" b="1" u="sng" kern="1200"/>
            <a:t>Budget </a:t>
          </a:r>
          <a:r>
            <a:rPr lang="en-IN" sz="1500" b="1" kern="1200"/>
            <a:t>- </a:t>
          </a:r>
          <a:r>
            <a:rPr lang="en-IN" sz="1500" kern="1200"/>
            <a:t>₹80,000</a:t>
          </a:r>
          <a:endParaRPr lang="en-US" sz="1500" kern="1200"/>
        </a:p>
      </dsp:txBody>
      <dsp:txXfrm>
        <a:off x="3165323" y="1060331"/>
        <a:ext cx="2251910" cy="1398208"/>
      </dsp:txXfrm>
    </dsp:sp>
    <dsp:sp modelId="{D6B2CD08-B3A2-462C-9369-C751EDB1E7EC}">
      <dsp:nvSpPr>
        <dsp:cNvPr id="0" name=""/>
        <dsp:cNvSpPr/>
      </dsp:nvSpPr>
      <dsp:spPr>
        <a:xfrm>
          <a:off x="5720613" y="769946"/>
          <a:ext cx="2338910" cy="1485208"/>
        </a:xfrm>
        <a:prstGeom prst="roundRect">
          <a:avLst>
            <a:gd name="adj" fmla="val 10000"/>
          </a:avLst>
        </a:prstGeom>
        <a:solidFill>
          <a:schemeClr val="tx2">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7F7CC7D-4218-497C-A40B-D2B0A95693A5}">
      <dsp:nvSpPr>
        <dsp:cNvPr id="0" name=""/>
        <dsp:cNvSpPr/>
      </dsp:nvSpPr>
      <dsp:spPr>
        <a:xfrm>
          <a:off x="5980492" y="1016831"/>
          <a:ext cx="2338910" cy="148520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u="sng" kern="1200"/>
            <a:t>Resources</a:t>
          </a:r>
          <a:r>
            <a:rPr lang="en-US" sz="1500" b="1" kern="1200"/>
            <a:t> -</a:t>
          </a:r>
          <a:r>
            <a:rPr lang="en-US" sz="1500" b="1" u="sng" kern="1200"/>
            <a:t> </a:t>
          </a:r>
          <a:r>
            <a:rPr lang="en-IN" sz="1500" kern="1200"/>
            <a:t>Project Manager, Developers, Designers, QA Tester, Database Engineer, Educational Consultant.</a:t>
          </a:r>
          <a:endParaRPr lang="en-US" sz="1500" kern="1200"/>
        </a:p>
      </dsp:txBody>
      <dsp:txXfrm>
        <a:off x="6023992" y="1060331"/>
        <a:ext cx="2251910" cy="1398208"/>
      </dsp:txXfrm>
    </dsp:sp>
    <dsp:sp modelId="{28A9E1E7-0454-4B32-9367-B90AEA18F266}">
      <dsp:nvSpPr>
        <dsp:cNvPr id="0" name=""/>
        <dsp:cNvSpPr/>
      </dsp:nvSpPr>
      <dsp:spPr>
        <a:xfrm>
          <a:off x="8579282" y="769946"/>
          <a:ext cx="2338910" cy="1485208"/>
        </a:xfrm>
        <a:prstGeom prst="roundRect">
          <a:avLst>
            <a:gd name="adj" fmla="val 10000"/>
          </a:avLst>
        </a:prstGeom>
        <a:solidFill>
          <a:schemeClr val="tx2">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3B8A5C8-B76B-48DD-BE11-A53241565717}">
      <dsp:nvSpPr>
        <dsp:cNvPr id="0" name=""/>
        <dsp:cNvSpPr/>
      </dsp:nvSpPr>
      <dsp:spPr>
        <a:xfrm>
          <a:off x="8839161" y="1016831"/>
          <a:ext cx="2338910" cy="1485208"/>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7150" tIns="57150" rIns="57150" bIns="57150" numCol="1" spcCol="1270" anchor="ctr" anchorCtr="0">
          <a:noAutofit/>
        </a:bodyPr>
        <a:lstStyle/>
        <a:p>
          <a:pPr marL="0" lvl="0" indent="0" algn="ctr" defTabSz="666750">
            <a:lnSpc>
              <a:spcPct val="90000"/>
            </a:lnSpc>
            <a:spcBef>
              <a:spcPct val="0"/>
            </a:spcBef>
            <a:spcAft>
              <a:spcPct val="35000"/>
            </a:spcAft>
            <a:buNone/>
          </a:pPr>
          <a:r>
            <a:rPr lang="en-US" sz="1500" b="1" kern="1200"/>
            <a:t>Other:</a:t>
          </a:r>
          <a:r>
            <a:rPr lang="en-US" sz="1500" kern="1200"/>
            <a:t> Third-party integrations for email notifications, analytics, and cloud storage.</a:t>
          </a:r>
        </a:p>
      </dsp:txBody>
      <dsp:txXfrm>
        <a:off x="8882661" y="1060331"/>
        <a:ext cx="2251910" cy="139820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75E956A-C9B6-4187-95E4-C3E9DB1F306B}">
      <dsp:nvSpPr>
        <dsp:cNvPr id="0" name=""/>
        <dsp:cNvSpPr/>
      </dsp:nvSpPr>
      <dsp:spPr>
        <a:xfrm>
          <a:off x="2920" y="372942"/>
          <a:ext cx="1456072" cy="1456072"/>
        </a:xfrm>
        <a:prstGeom prst="ellipse">
          <a:avLst/>
        </a:prstGeom>
        <a:solidFill>
          <a:schemeClr val="accent6">
            <a:lumMod val="60000"/>
            <a:lumOff val="40000"/>
          </a:schemeClr>
        </a:solidFill>
        <a:ln>
          <a:noFill/>
        </a:ln>
        <a:effectLst/>
      </dsp:spPr>
      <dsp:style>
        <a:lnRef idx="0">
          <a:scrgbClr r="0" g="0" b="0"/>
        </a:lnRef>
        <a:fillRef idx="1">
          <a:scrgbClr r="0" g="0" b="0"/>
        </a:fillRef>
        <a:effectRef idx="0">
          <a:scrgbClr r="0" g="0" b="0"/>
        </a:effectRef>
        <a:fontRef idx="minor"/>
      </dsp:style>
    </dsp:sp>
    <dsp:sp modelId="{1B7B4304-C70E-408A-9E80-3F627E28B335}">
      <dsp:nvSpPr>
        <dsp:cNvPr id="0" name=""/>
        <dsp:cNvSpPr/>
      </dsp:nvSpPr>
      <dsp:spPr>
        <a:xfrm>
          <a:off x="308695" y="678717"/>
          <a:ext cx="844521" cy="844521"/>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011B2EB-34D2-4E67-B624-583CE00D1F3B}">
      <dsp:nvSpPr>
        <dsp:cNvPr id="0" name=""/>
        <dsp:cNvSpPr/>
      </dsp:nvSpPr>
      <dsp:spPr>
        <a:xfrm>
          <a:off x="1771007" y="372942"/>
          <a:ext cx="3432169" cy="1456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b="1" kern="1200"/>
            <a:t>Technical Risks: </a:t>
          </a:r>
          <a:r>
            <a:rPr lang="en-US" sz="1700" kern="1200"/>
            <a:t>Issues such as software bugs, integration failures, or system crashes may occur during development or testing.</a:t>
          </a:r>
        </a:p>
      </dsp:txBody>
      <dsp:txXfrm>
        <a:off x="1771007" y="372942"/>
        <a:ext cx="3432169" cy="1456072"/>
      </dsp:txXfrm>
    </dsp:sp>
    <dsp:sp modelId="{2D2DC6A5-0453-4E1A-9186-3175CA1DC1AB}">
      <dsp:nvSpPr>
        <dsp:cNvPr id="0" name=""/>
        <dsp:cNvSpPr/>
      </dsp:nvSpPr>
      <dsp:spPr>
        <a:xfrm>
          <a:off x="5801207" y="372942"/>
          <a:ext cx="1456072" cy="1456072"/>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6995E7D-6246-4B06-A5AA-2918E6D8A975}">
      <dsp:nvSpPr>
        <dsp:cNvPr id="0" name=""/>
        <dsp:cNvSpPr/>
      </dsp:nvSpPr>
      <dsp:spPr>
        <a:xfrm>
          <a:off x="6106982" y="678717"/>
          <a:ext cx="844521" cy="844521"/>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D16AE8-580E-496C-B23A-14C6D5DA8271}">
      <dsp:nvSpPr>
        <dsp:cNvPr id="0" name=""/>
        <dsp:cNvSpPr/>
      </dsp:nvSpPr>
      <dsp:spPr>
        <a:xfrm>
          <a:off x="7569294" y="372942"/>
          <a:ext cx="3432169" cy="1456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b="1" kern="1200"/>
            <a:t>Security Risks: </a:t>
          </a:r>
          <a:r>
            <a:rPr lang="en-US" sz="1700" kern="1200"/>
            <a:t>Sensitive student and academic data may be exposed if proper security measures (like encryption and authentication) are not implemented.</a:t>
          </a:r>
        </a:p>
      </dsp:txBody>
      <dsp:txXfrm>
        <a:off x="7569294" y="372942"/>
        <a:ext cx="3432169" cy="1456072"/>
      </dsp:txXfrm>
    </dsp:sp>
    <dsp:sp modelId="{347514AC-F9B9-43D1-91D3-A4A9EA376903}">
      <dsp:nvSpPr>
        <dsp:cNvPr id="0" name=""/>
        <dsp:cNvSpPr/>
      </dsp:nvSpPr>
      <dsp:spPr>
        <a:xfrm>
          <a:off x="2920" y="2578249"/>
          <a:ext cx="1456072" cy="1456072"/>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BF42B70-43C2-4A84-B551-6D8B9406A1B9}">
      <dsp:nvSpPr>
        <dsp:cNvPr id="0" name=""/>
        <dsp:cNvSpPr/>
      </dsp:nvSpPr>
      <dsp:spPr>
        <a:xfrm>
          <a:off x="308695" y="2884024"/>
          <a:ext cx="844521" cy="844521"/>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1BC987-B50C-4404-B97A-F54B1597BDF8}">
      <dsp:nvSpPr>
        <dsp:cNvPr id="0" name=""/>
        <dsp:cNvSpPr/>
      </dsp:nvSpPr>
      <dsp:spPr>
        <a:xfrm>
          <a:off x="1771007" y="2578249"/>
          <a:ext cx="3432169" cy="1456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b="1" kern="1200"/>
            <a:t>Maintenance Risks: </a:t>
          </a:r>
          <a:r>
            <a:rPr lang="en-US" sz="1700" kern="1200"/>
            <a:t>Without regular updates and monitoring, the system’s performance and security may decline over time.</a:t>
          </a:r>
        </a:p>
      </dsp:txBody>
      <dsp:txXfrm>
        <a:off x="1771007" y="2578249"/>
        <a:ext cx="3432169" cy="1456072"/>
      </dsp:txXfrm>
    </dsp:sp>
    <dsp:sp modelId="{5D7F8741-1ACC-4989-B7B6-C64C8009FF7F}">
      <dsp:nvSpPr>
        <dsp:cNvPr id="0" name=""/>
        <dsp:cNvSpPr/>
      </dsp:nvSpPr>
      <dsp:spPr>
        <a:xfrm>
          <a:off x="5801207" y="2578249"/>
          <a:ext cx="1456072" cy="1456072"/>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C3705B8-68A2-4657-B8E0-FD31B3AF87D2}">
      <dsp:nvSpPr>
        <dsp:cNvPr id="0" name=""/>
        <dsp:cNvSpPr/>
      </dsp:nvSpPr>
      <dsp:spPr>
        <a:xfrm>
          <a:off x="6106982" y="2884024"/>
          <a:ext cx="844521" cy="844521"/>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1DD5159-C00B-464F-BD07-B24D66E0A883}">
      <dsp:nvSpPr>
        <dsp:cNvPr id="0" name=""/>
        <dsp:cNvSpPr/>
      </dsp:nvSpPr>
      <dsp:spPr>
        <a:xfrm>
          <a:off x="7569294" y="2578249"/>
          <a:ext cx="3432169" cy="14560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55650">
            <a:lnSpc>
              <a:spcPct val="90000"/>
            </a:lnSpc>
            <a:spcBef>
              <a:spcPct val="0"/>
            </a:spcBef>
            <a:spcAft>
              <a:spcPct val="35000"/>
            </a:spcAft>
            <a:buNone/>
          </a:pPr>
          <a:r>
            <a:rPr lang="en-US" sz="1700" b="1" kern="1200"/>
            <a:t>Time and Cost Risks: </a:t>
          </a:r>
          <a:r>
            <a:rPr lang="en-US" sz="1700" kern="1200"/>
            <a:t>Delays in development or additional technical requirements could increase project duration and cost.</a:t>
          </a:r>
        </a:p>
      </dsp:txBody>
      <dsp:txXfrm>
        <a:off x="7569294" y="2578249"/>
        <a:ext cx="3432169" cy="145607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5341F3-BDF0-4F54-BE7A-C966560D14EC}">
      <dsp:nvSpPr>
        <dsp:cNvPr id="0" name=""/>
        <dsp:cNvSpPr/>
      </dsp:nvSpPr>
      <dsp:spPr>
        <a:xfrm>
          <a:off x="235329" y="214089"/>
          <a:ext cx="1347782" cy="1347782"/>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C4840B6-9A4A-40A0-B101-5C7BE7A85EDC}">
      <dsp:nvSpPr>
        <dsp:cNvPr id="0" name=""/>
        <dsp:cNvSpPr/>
      </dsp:nvSpPr>
      <dsp:spPr>
        <a:xfrm>
          <a:off x="518363" y="497124"/>
          <a:ext cx="781714" cy="7817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2AB1B16-623D-49FE-BD5C-EEF35288B316}">
      <dsp:nvSpPr>
        <dsp:cNvPr id="0" name=""/>
        <dsp:cNvSpPr/>
      </dsp:nvSpPr>
      <dsp:spPr>
        <a:xfrm>
          <a:off x="1871923" y="214089"/>
          <a:ext cx="3176917" cy="13477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dirty="0"/>
            <a:t>Internet Connectivity:</a:t>
          </a:r>
          <a:br>
            <a:rPr lang="en-US" sz="1600" kern="1200" dirty="0"/>
          </a:br>
          <a:r>
            <a:rPr lang="en-US" sz="1600" kern="1200" dirty="0"/>
            <a:t>Continuous and stable internet access is required for users to access the Edu Care portal.</a:t>
          </a:r>
        </a:p>
      </dsp:txBody>
      <dsp:txXfrm>
        <a:off x="1871923" y="214089"/>
        <a:ext cx="3176917" cy="1347782"/>
      </dsp:txXfrm>
    </dsp:sp>
    <dsp:sp modelId="{2FA25729-188C-4F19-847B-A0846CA15B34}">
      <dsp:nvSpPr>
        <dsp:cNvPr id="0" name=""/>
        <dsp:cNvSpPr/>
      </dsp:nvSpPr>
      <dsp:spPr>
        <a:xfrm>
          <a:off x="5602393" y="214089"/>
          <a:ext cx="1347782" cy="1347782"/>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3958CDD-6C0F-45C4-9155-64AA6A5247B2}">
      <dsp:nvSpPr>
        <dsp:cNvPr id="0" name=""/>
        <dsp:cNvSpPr/>
      </dsp:nvSpPr>
      <dsp:spPr>
        <a:xfrm>
          <a:off x="5885428" y="497124"/>
          <a:ext cx="781714" cy="7817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D5839D83-6DC2-4859-B73C-7E96FC306765}">
      <dsp:nvSpPr>
        <dsp:cNvPr id="0" name=""/>
        <dsp:cNvSpPr/>
      </dsp:nvSpPr>
      <dsp:spPr>
        <a:xfrm>
          <a:off x="7238987" y="214089"/>
          <a:ext cx="3176917" cy="13477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a:t>Server Availability:</a:t>
          </a:r>
          <a:br>
            <a:rPr lang="en-US" sz="1600" kern="1200"/>
          </a:br>
          <a:r>
            <a:rPr lang="en-US" sz="1600" kern="1200"/>
            <a:t>The project depends on reliable hosting and database servers for proper functioning.</a:t>
          </a:r>
        </a:p>
      </dsp:txBody>
      <dsp:txXfrm>
        <a:off x="7238987" y="214089"/>
        <a:ext cx="3176917" cy="1347782"/>
      </dsp:txXfrm>
    </dsp:sp>
    <dsp:sp modelId="{38BBF557-1DE0-4492-9FF0-317884367C5B}">
      <dsp:nvSpPr>
        <dsp:cNvPr id="0" name=""/>
        <dsp:cNvSpPr/>
      </dsp:nvSpPr>
      <dsp:spPr>
        <a:xfrm>
          <a:off x="235329" y="2201676"/>
          <a:ext cx="1347782" cy="1347782"/>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B2898D8-E800-49F3-BE30-FE27677A27EC}">
      <dsp:nvSpPr>
        <dsp:cNvPr id="0" name=""/>
        <dsp:cNvSpPr/>
      </dsp:nvSpPr>
      <dsp:spPr>
        <a:xfrm>
          <a:off x="518363" y="2484710"/>
          <a:ext cx="781714" cy="7817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8F3E2FA-6187-458B-9585-000B748CDEBE}">
      <dsp:nvSpPr>
        <dsp:cNvPr id="0" name=""/>
        <dsp:cNvSpPr/>
      </dsp:nvSpPr>
      <dsp:spPr>
        <a:xfrm>
          <a:off x="1871923" y="2201676"/>
          <a:ext cx="3176917" cy="13477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a:t>Software and Tools:</a:t>
          </a:r>
          <a:br>
            <a:rPr lang="en-US" sz="1600" kern="1200"/>
          </a:br>
          <a:r>
            <a:rPr lang="en-US" sz="1600" kern="1200"/>
            <a:t>The system depends on compatible versions of web technologies (HTML, CSS, PHP, MySQL) and server configurations.</a:t>
          </a:r>
        </a:p>
      </dsp:txBody>
      <dsp:txXfrm>
        <a:off x="1871923" y="2201676"/>
        <a:ext cx="3176917" cy="1347782"/>
      </dsp:txXfrm>
    </dsp:sp>
    <dsp:sp modelId="{374AA926-CA5E-41E1-B244-84229628F670}">
      <dsp:nvSpPr>
        <dsp:cNvPr id="0" name=""/>
        <dsp:cNvSpPr/>
      </dsp:nvSpPr>
      <dsp:spPr>
        <a:xfrm>
          <a:off x="5602393" y="2201676"/>
          <a:ext cx="1347782" cy="1347782"/>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8C5867A-BD72-4108-BF95-7C2F05E29842}">
      <dsp:nvSpPr>
        <dsp:cNvPr id="0" name=""/>
        <dsp:cNvSpPr/>
      </dsp:nvSpPr>
      <dsp:spPr>
        <a:xfrm>
          <a:off x="5885428" y="2484710"/>
          <a:ext cx="781714" cy="78171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216BAD3-F410-42DC-A1E4-8B3A8DCE4C52}">
      <dsp:nvSpPr>
        <dsp:cNvPr id="0" name=""/>
        <dsp:cNvSpPr/>
      </dsp:nvSpPr>
      <dsp:spPr>
        <a:xfrm>
          <a:off x="7238987" y="2201676"/>
          <a:ext cx="3176917" cy="134778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711200">
            <a:lnSpc>
              <a:spcPct val="90000"/>
            </a:lnSpc>
            <a:spcBef>
              <a:spcPct val="0"/>
            </a:spcBef>
            <a:spcAft>
              <a:spcPct val="35000"/>
            </a:spcAft>
            <a:buNone/>
          </a:pPr>
          <a:r>
            <a:rPr lang="en-US" sz="1600" b="1" kern="1200"/>
            <a:t>Management Support:</a:t>
          </a:r>
          <a:br>
            <a:rPr lang="en-US" sz="1600" kern="1200"/>
          </a:br>
          <a:r>
            <a:rPr lang="en-US" sz="1600" kern="1200"/>
            <a:t>Approval, funding, and ongoing support from school management or project sponsors are crucial for long-term success.</a:t>
          </a:r>
        </a:p>
      </dsp:txBody>
      <dsp:txXfrm>
        <a:off x="7238987" y="2201676"/>
        <a:ext cx="3176917" cy="134778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722F66-727D-4150-ADA5-49CF3A0F6873}"/>
              </a:ext>
            </a:extLst>
          </p:cNvPr>
          <p:cNvSpPr>
            <a:spLocks noGrp="1"/>
          </p:cNvSpPr>
          <p:nvPr>
            <p:ph type="ctrTitle"/>
          </p:nvPr>
        </p:nvSpPr>
        <p:spPr>
          <a:xfrm>
            <a:off x="530352" y="1122363"/>
            <a:ext cx="10072922" cy="1978346"/>
          </a:xfrm>
        </p:spPr>
        <p:txBody>
          <a:bodyPr anchor="b">
            <a:normAutofit/>
          </a:bodyPr>
          <a:lstStyle>
            <a:lvl1pPr algn="l">
              <a:defRPr sz="40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CDD9A1FE-C39F-4D7C-B93D-F8C203A1D69C}"/>
              </a:ext>
            </a:extLst>
          </p:cNvPr>
          <p:cNvSpPr>
            <a:spLocks noGrp="1"/>
          </p:cNvSpPr>
          <p:nvPr>
            <p:ph type="subTitle" idx="1"/>
          </p:nvPr>
        </p:nvSpPr>
        <p:spPr>
          <a:xfrm>
            <a:off x="530352" y="3509963"/>
            <a:ext cx="10072922" cy="1747837"/>
          </a:xfrm>
        </p:spPr>
        <p:txBody>
          <a:bodyPr>
            <a:normAutofit/>
          </a:bodyPr>
          <a:lstStyle>
            <a:lvl1pPr marL="0" indent="0" algn="l">
              <a:buNone/>
              <a:defRPr sz="2000" i="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BC008AAC-7D41-4304-8D59-EF34B232682C}"/>
              </a:ext>
            </a:extLst>
          </p:cNvPr>
          <p:cNvSpPr>
            <a:spLocks noGrp="1"/>
          </p:cNvSpPr>
          <p:nvPr>
            <p:ph type="dt" sz="half" idx="10"/>
          </p:nvPr>
        </p:nvSpPr>
        <p:spPr>
          <a:xfrm>
            <a:off x="530352" y="136525"/>
            <a:ext cx="2743200" cy="365125"/>
          </a:xfrm>
        </p:spPr>
        <p:txBody>
          <a:bodyPr/>
          <a:lstStyle>
            <a:lvl1pPr algn="l">
              <a:defRPr/>
            </a:lvl1pPr>
          </a:lstStyle>
          <a:p>
            <a:fld id="{524C6359-9BB8-4148-8114-537E698DA205}" type="datetime1">
              <a:rPr lang="en-US" smtClean="0"/>
              <a:t>11/5/2025</a:t>
            </a:fld>
            <a:endParaRPr lang="en-US" dirty="0"/>
          </a:p>
        </p:txBody>
      </p:sp>
      <p:sp>
        <p:nvSpPr>
          <p:cNvPr id="5" name="Footer Placeholder 4">
            <a:extLst>
              <a:ext uri="{FF2B5EF4-FFF2-40B4-BE49-F238E27FC236}">
                <a16:creationId xmlns:a16="http://schemas.microsoft.com/office/drawing/2014/main" id="{4724D078-DE22-4F23-8B48-21FB1415C3E3}"/>
              </a:ext>
            </a:extLst>
          </p:cNvPr>
          <p:cNvSpPr>
            <a:spLocks noGrp="1"/>
          </p:cNvSpPr>
          <p:nvPr>
            <p:ph type="ftr" sz="quarter" idx="11"/>
          </p:nvPr>
        </p:nvSpPr>
        <p:spPr>
          <a:xfrm>
            <a:off x="530352" y="6356350"/>
            <a:ext cx="4114800" cy="365125"/>
          </a:xfrm>
        </p:spPr>
        <p:txBody>
          <a:bodyPr/>
          <a:lstStyle>
            <a:lvl1pPr algn="l">
              <a:defRPr/>
            </a:lvl1pPr>
          </a:lstStyle>
          <a:p>
            <a:endParaRPr lang="en-US"/>
          </a:p>
        </p:txBody>
      </p:sp>
      <p:sp>
        <p:nvSpPr>
          <p:cNvPr id="6" name="Slide Number Placeholder 5">
            <a:extLst>
              <a:ext uri="{FF2B5EF4-FFF2-40B4-BE49-F238E27FC236}">
                <a16:creationId xmlns:a16="http://schemas.microsoft.com/office/drawing/2014/main" id="{BB64C1F5-608B-4335-9F2A-17F63D5FAF0D}"/>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1B01909-73B8-4486-A749-C643B1D7E36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5E279D86-4533-45F1-B0AA-D237399A5ED5}"/>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764FD722-CB31-4326-ADD8-CBA52FD1FF59}"/>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24E4BCEC-8B0A-444E-8509-1B3BB0449E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9DB36622-1DC7-4B17-8984-588BA8999FF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51B97AF0-1974-42B9-B5FC-A332C52E827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5A298AD-BE5D-4BE1-8CDF-DBFB42D63FE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57772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9F2C5-A3FC-44EF-BA15-CEC83C83D67C}"/>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D45040D3-67DB-455C-AD79-49E185DB63C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0B2B07A-258E-42DD-9A68-2C76F7D54040}"/>
              </a:ext>
            </a:extLst>
          </p:cNvPr>
          <p:cNvSpPr>
            <a:spLocks noGrp="1"/>
          </p:cNvSpPr>
          <p:nvPr>
            <p:ph type="dt" sz="half" idx="10"/>
          </p:nvPr>
        </p:nvSpPr>
        <p:spPr/>
        <p:txBody>
          <a:bodyPr/>
          <a:lstStyle/>
          <a:p>
            <a:fld id="{A4649BD0-10DB-43E7-8F22-40B3D51B8FC3}" type="datetime1">
              <a:rPr lang="en-US" smtClean="0"/>
              <a:t>11/5/2025</a:t>
            </a:fld>
            <a:endParaRPr lang="en-US"/>
          </a:p>
        </p:txBody>
      </p:sp>
      <p:sp>
        <p:nvSpPr>
          <p:cNvPr id="5" name="Footer Placeholder 4">
            <a:extLst>
              <a:ext uri="{FF2B5EF4-FFF2-40B4-BE49-F238E27FC236}">
                <a16:creationId xmlns:a16="http://schemas.microsoft.com/office/drawing/2014/main" id="{7C01E9BC-3BB8-40CD-9294-59A2E59E1B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13979D-5589-4770-9D29-046F2B506C33}"/>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12EF7969-DB38-4989-A65C-9D190A245515}"/>
              </a:ext>
              <a:ext uri="{C183D7F6-B498-43B3-948B-1728B52AA6E4}">
                <adec:decorative xmlns:adec="http://schemas.microsoft.com/office/drawing/2017/decorative" val="1"/>
              </a:ext>
            </a:extLst>
          </p:cNvPr>
          <p:cNvGrpSpPr/>
          <p:nvPr/>
        </p:nvGrpSpPr>
        <p:grpSpPr>
          <a:xfrm>
            <a:off x="530225" y="2333456"/>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2145BE25-C437-45FE-A3D3-BBAAF108CC9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4A9D0FA0-682C-4076-B779-D865AEEFC66C}"/>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AB60163C-1A2D-4F00-BC61-8A3C11E2D2BE}"/>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3FF8D873-9CF9-4A0A-A7B8-875C0B8233D6}"/>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2B645470-F624-4417-A8A4-FC242E43C9DB}"/>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ECC7EFEF-6B2A-4210-9275-0077ACF2827B}"/>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4132042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6693CD-CB65-4F37-A6DA-F300B93C14D9}"/>
              </a:ext>
            </a:extLst>
          </p:cNvPr>
          <p:cNvSpPr>
            <a:spLocks noGrp="1"/>
          </p:cNvSpPr>
          <p:nvPr>
            <p:ph type="title" orient="vert"/>
          </p:nvPr>
        </p:nvSpPr>
        <p:spPr>
          <a:xfrm>
            <a:off x="7974374" y="787067"/>
            <a:ext cx="2628900" cy="538989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7448D117-7AE6-4831-9867-5145F64A0C24}"/>
              </a:ext>
            </a:extLst>
          </p:cNvPr>
          <p:cNvSpPr>
            <a:spLocks noGrp="1"/>
          </p:cNvSpPr>
          <p:nvPr>
            <p:ph type="body" orient="vert" idx="1"/>
          </p:nvPr>
        </p:nvSpPr>
        <p:spPr>
          <a:xfrm>
            <a:off x="525719" y="787067"/>
            <a:ext cx="7039402" cy="538989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4988CF8-397F-485E-8081-AFA4DADD440C}"/>
              </a:ext>
            </a:extLst>
          </p:cNvPr>
          <p:cNvSpPr>
            <a:spLocks noGrp="1"/>
          </p:cNvSpPr>
          <p:nvPr>
            <p:ph type="dt" sz="half" idx="10"/>
          </p:nvPr>
        </p:nvSpPr>
        <p:spPr/>
        <p:txBody>
          <a:bodyPr/>
          <a:lstStyle/>
          <a:p>
            <a:fld id="{0A16C79C-F566-427A-93F6-434A4E613134}" type="datetime1">
              <a:rPr lang="en-US" smtClean="0"/>
              <a:t>11/5/2025</a:t>
            </a:fld>
            <a:endParaRPr lang="en-US"/>
          </a:p>
        </p:txBody>
      </p:sp>
      <p:sp>
        <p:nvSpPr>
          <p:cNvPr id="5" name="Footer Placeholder 4">
            <a:extLst>
              <a:ext uri="{FF2B5EF4-FFF2-40B4-BE49-F238E27FC236}">
                <a16:creationId xmlns:a16="http://schemas.microsoft.com/office/drawing/2014/main" id="{83CE4773-4660-4F21-83CF-1A449395BB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5B59537-EB47-40FA-893E-785D6FE00A5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588F505F-2957-41FC-9AAA-962853A6719E}"/>
              </a:ext>
              <a:ext uri="{C183D7F6-B498-43B3-948B-1728B52AA6E4}">
                <adec:decorative xmlns:adec="http://schemas.microsoft.com/office/drawing/2017/decorative" val="1"/>
              </a:ext>
            </a:extLst>
          </p:cNvPr>
          <p:cNvGrpSpPr/>
          <p:nvPr/>
        </p:nvGrpSpPr>
        <p:grpSpPr>
          <a:xfrm rot="5400000">
            <a:off x="7283627" y="1250328"/>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091A36EB-8545-4EFE-B619-165D36D644D1}"/>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8D075D29-6706-486B-A55A-13866882BA88}"/>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FAE751A-10F0-48F2-BBC3-D2FE499B345B}"/>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52289CAF-683C-4BCC-8AA5-95A3BF799B0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BC8403A-C46F-4DA1-A015-00A80215F289}"/>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A797D957-3A2C-42DF-B73E-CBB47BE036B7}"/>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17448867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E7B4A7-C566-48F4-B4B8-3A5E7B6C5C3A}"/>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D3B93F5-BC8B-452C-ACE2-C7E01D1B8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239A49B3-A57D-46C5-8462-0C52509F8FCA}"/>
              </a:ext>
            </a:extLst>
          </p:cNvPr>
          <p:cNvSpPr>
            <a:spLocks noGrp="1"/>
          </p:cNvSpPr>
          <p:nvPr>
            <p:ph type="dt" sz="half" idx="10"/>
          </p:nvPr>
        </p:nvSpPr>
        <p:spPr>
          <a:xfrm>
            <a:off x="530352" y="136525"/>
            <a:ext cx="2743200" cy="365125"/>
          </a:xfrm>
        </p:spPr>
        <p:txBody>
          <a:bodyPr/>
          <a:lstStyle/>
          <a:p>
            <a:fld id="{9376191F-481E-48E9-BB9A-369A67A7362D}" type="datetime1">
              <a:rPr lang="en-US" smtClean="0"/>
              <a:t>11/5/2025</a:t>
            </a:fld>
            <a:endParaRPr lang="en-US" dirty="0"/>
          </a:p>
        </p:txBody>
      </p:sp>
      <p:sp>
        <p:nvSpPr>
          <p:cNvPr id="5" name="Footer Placeholder 4">
            <a:extLst>
              <a:ext uri="{FF2B5EF4-FFF2-40B4-BE49-F238E27FC236}">
                <a16:creationId xmlns:a16="http://schemas.microsoft.com/office/drawing/2014/main" id="{9EC8C810-EAF4-4D86-84DD-2E574122DD8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587E738-8574-490B-974B-9AD3B2AAE521}"/>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p:nvPr/>
        </p:nvGrpSpPr>
        <p:grpSpPr>
          <a:xfrm>
            <a:off x="530225" y="2310597"/>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41DF3078-C636-4776-A616-D5BF3BC280C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0D1A27FA-1310-4BC3-A071-1566746B2FB1}"/>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99ACB9EB-84FE-4B33-9EF9-4EC7DAC25DD5}"/>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826E5EFB-0EF9-4DB8-99CB-5DD72009DB2C}"/>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86238E12-0689-4123-8B2E-E1CCFCC4C882}"/>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8538CF67-A00E-4955-A447-001BE02E771A}"/>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8932603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39764E-4B3D-4B6A-A210-B50E4F60E246}"/>
              </a:ext>
            </a:extLst>
          </p:cNvPr>
          <p:cNvSpPr>
            <a:spLocks noGrp="1"/>
          </p:cNvSpPr>
          <p:nvPr>
            <p:ph type="title"/>
          </p:nvPr>
        </p:nvSpPr>
        <p:spPr>
          <a:xfrm>
            <a:off x="530352" y="787068"/>
            <a:ext cx="10072922" cy="2313641"/>
          </a:xfrm>
        </p:spPr>
        <p:txBody>
          <a:bodyPr anchor="b">
            <a:normAutofit/>
          </a:bodyPr>
          <a:lstStyle>
            <a:lvl1pPr>
              <a:defRPr sz="44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8A30AEC2-B6E6-4C09-A16F-5E2A1C9A0D0E}"/>
              </a:ext>
            </a:extLst>
          </p:cNvPr>
          <p:cNvSpPr>
            <a:spLocks noGrp="1"/>
          </p:cNvSpPr>
          <p:nvPr>
            <p:ph type="body" idx="1"/>
          </p:nvPr>
        </p:nvSpPr>
        <p:spPr>
          <a:xfrm>
            <a:off x="530352" y="3509963"/>
            <a:ext cx="10072922" cy="2579687"/>
          </a:xfrm>
        </p:spPr>
        <p:txBody>
          <a:bodyP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A37CAB-B545-4E42-BB5A-F1DAA9335033}"/>
              </a:ext>
            </a:extLst>
          </p:cNvPr>
          <p:cNvSpPr>
            <a:spLocks noGrp="1"/>
          </p:cNvSpPr>
          <p:nvPr>
            <p:ph type="dt" sz="half" idx="10"/>
          </p:nvPr>
        </p:nvSpPr>
        <p:spPr/>
        <p:txBody>
          <a:bodyPr/>
          <a:lstStyle/>
          <a:p>
            <a:fld id="{6C5677DE-DD04-48CC-9C18-7BE9FF2DEB6B}" type="datetime1">
              <a:rPr lang="en-US" smtClean="0"/>
              <a:t>11/5/2025</a:t>
            </a:fld>
            <a:endParaRPr lang="en-US"/>
          </a:p>
        </p:txBody>
      </p:sp>
      <p:sp>
        <p:nvSpPr>
          <p:cNvPr id="5" name="Footer Placeholder 4">
            <a:extLst>
              <a:ext uri="{FF2B5EF4-FFF2-40B4-BE49-F238E27FC236}">
                <a16:creationId xmlns:a16="http://schemas.microsoft.com/office/drawing/2014/main" id="{AF6D720B-7E58-43F4-9659-ADB2403A50B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895F53F-2FA5-4B5C-A151-F07BBC002B29}"/>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7" name="Graphic 78">
            <a:extLst>
              <a:ext uri="{FF2B5EF4-FFF2-40B4-BE49-F238E27FC236}">
                <a16:creationId xmlns:a16="http://schemas.microsoft.com/office/drawing/2014/main" id="{37B4CDD2-E09A-418A-9131-FBDEE440A1F1}"/>
              </a:ext>
              <a:ext uri="{C183D7F6-B498-43B3-948B-1728B52AA6E4}">
                <adec:decorative xmlns:adec="http://schemas.microsoft.com/office/drawing/2017/decorative" val="1"/>
              </a:ext>
            </a:extLst>
          </p:cNvPr>
          <p:cNvGrpSpPr/>
          <p:nvPr/>
        </p:nvGrpSpPr>
        <p:grpSpPr>
          <a:xfrm>
            <a:off x="530225" y="3267690"/>
            <a:ext cx="972241" cy="45719"/>
            <a:chOff x="4886325" y="3371754"/>
            <a:chExt cx="2418492" cy="113728"/>
          </a:xfrm>
          <a:solidFill>
            <a:schemeClr val="accent1"/>
          </a:solidFill>
        </p:grpSpPr>
        <p:sp>
          <p:nvSpPr>
            <p:cNvPr id="8" name="Graphic 78">
              <a:extLst>
                <a:ext uri="{FF2B5EF4-FFF2-40B4-BE49-F238E27FC236}">
                  <a16:creationId xmlns:a16="http://schemas.microsoft.com/office/drawing/2014/main" id="{8852E5FB-B268-4CCA-8E55-803038F7A00D}"/>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9" name="Graphic 78">
              <a:extLst>
                <a:ext uri="{FF2B5EF4-FFF2-40B4-BE49-F238E27FC236}">
                  <a16:creationId xmlns:a16="http://schemas.microsoft.com/office/drawing/2014/main" id="{A1C9CBB3-97C0-4A35-9088-C69233F5CEE7}"/>
                </a:ext>
              </a:extLst>
            </p:cNvPr>
            <p:cNvGrpSpPr/>
            <p:nvPr/>
          </p:nvGrpSpPr>
          <p:grpSpPr>
            <a:xfrm>
              <a:off x="4886709" y="3371754"/>
              <a:ext cx="2418108" cy="113728"/>
              <a:chOff x="4886709" y="3371754"/>
              <a:chExt cx="2418108" cy="113728"/>
            </a:xfrm>
            <a:grpFill/>
          </p:grpSpPr>
          <p:sp>
            <p:nvSpPr>
              <p:cNvPr id="10" name="Graphic 78">
                <a:extLst>
                  <a:ext uri="{FF2B5EF4-FFF2-40B4-BE49-F238E27FC236}">
                    <a16:creationId xmlns:a16="http://schemas.microsoft.com/office/drawing/2014/main" id="{31610871-AEE9-46EB-9D27-BA1D9D688124}"/>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27478059-2A11-484D-A2D7-199F74778E50}"/>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30EC0886-DDB9-47F1-9414-C121C1D3F954}"/>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66A10427-DF20-4284-B215-EABA4D366E20}"/>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38750802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473D3-0F03-4BF4-831F-34E80BAC5513}"/>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74C09409-59F2-486F-A6D0-FAEE8FFF25B2}"/>
              </a:ext>
            </a:extLst>
          </p:cNvPr>
          <p:cNvSpPr>
            <a:spLocks noGrp="1"/>
          </p:cNvSpPr>
          <p:nvPr>
            <p:ph sz="half" idx="1"/>
          </p:nvPr>
        </p:nvSpPr>
        <p:spPr>
          <a:xfrm>
            <a:off x="525717" y="2521885"/>
            <a:ext cx="4645152"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03087241-B390-47A6-8070-C3D4652F887B}"/>
              </a:ext>
            </a:extLst>
          </p:cNvPr>
          <p:cNvSpPr>
            <a:spLocks noGrp="1"/>
          </p:cNvSpPr>
          <p:nvPr>
            <p:ph sz="half" idx="2"/>
          </p:nvPr>
        </p:nvSpPr>
        <p:spPr>
          <a:xfrm>
            <a:off x="5992136" y="2521885"/>
            <a:ext cx="4611138" cy="365507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5080B360-2ACA-4B93-9439-591B6D3FBC3F}"/>
              </a:ext>
            </a:extLst>
          </p:cNvPr>
          <p:cNvSpPr>
            <a:spLocks noGrp="1"/>
          </p:cNvSpPr>
          <p:nvPr>
            <p:ph type="dt" sz="half" idx="10"/>
          </p:nvPr>
        </p:nvSpPr>
        <p:spPr/>
        <p:txBody>
          <a:bodyPr/>
          <a:lstStyle/>
          <a:p>
            <a:fld id="{463255ED-7101-4D18-A8AE-3B5E4CB87EA5}" type="datetime1">
              <a:rPr lang="en-US" smtClean="0"/>
              <a:t>11/5/2025</a:t>
            </a:fld>
            <a:endParaRPr lang="en-US"/>
          </a:p>
        </p:txBody>
      </p:sp>
      <p:sp>
        <p:nvSpPr>
          <p:cNvPr id="6" name="Footer Placeholder 5">
            <a:extLst>
              <a:ext uri="{FF2B5EF4-FFF2-40B4-BE49-F238E27FC236}">
                <a16:creationId xmlns:a16="http://schemas.microsoft.com/office/drawing/2014/main" id="{684A73E2-CF78-404C-A86F-E70A284AE9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6A8F42A-11E1-42A0-8ECF-A5BBA3B8CA56}"/>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0CB61A83-9419-49FC-8074-2AB3D34FA88B}"/>
              </a:ext>
              <a:ext uri="{C183D7F6-B498-43B3-948B-1728B52AA6E4}">
                <adec:decorative xmlns:adec="http://schemas.microsoft.com/office/drawing/2017/decorative" val="1"/>
              </a:ext>
            </a:extLst>
          </p:cNvPr>
          <p:cNvGrpSpPr/>
          <p:nvPr/>
        </p:nvGrpSpPr>
        <p:grpSpPr>
          <a:xfrm>
            <a:off x="530225" y="2319637"/>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BCD12E57-97FB-48D8-81CC-7C37E8947CB4}"/>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E487641C-E83B-4134-88C9-1D23D5FA1836}"/>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B99AB7A6-A88C-44E1-A9DE-4126B957F88A}"/>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FF0D518-1D17-44C7-BF73-7C980481DB5B}"/>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9A7A3E12-61E8-41A0-A459-15BF375FA945}"/>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9E5E4A56-9100-4D60-8A34-0FE116F41FF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4232772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BECA31-EE14-41DD-9914-DA7138220460}"/>
              </a:ext>
            </a:extLst>
          </p:cNvPr>
          <p:cNvSpPr>
            <a:spLocks noGrp="1"/>
          </p:cNvSpPr>
          <p:nvPr>
            <p:ph type="title"/>
          </p:nvPr>
        </p:nvSpPr>
        <p:spPr>
          <a:xfrm>
            <a:off x="530352" y="787067"/>
            <a:ext cx="10072922" cy="1325563"/>
          </a:xfrm>
        </p:spPr>
        <p:txBody>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CB22AB6-1657-4AE2-8607-2C77A25D79D9}"/>
              </a:ext>
            </a:extLst>
          </p:cNvPr>
          <p:cNvSpPr>
            <a:spLocks noGrp="1"/>
          </p:cNvSpPr>
          <p:nvPr>
            <p:ph type="body" idx="1"/>
          </p:nvPr>
        </p:nvSpPr>
        <p:spPr>
          <a:xfrm>
            <a:off x="530352" y="2521884"/>
            <a:ext cx="4845387"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AA6DC0-D4D5-4164-A3FD-6BB5CBB2BBAD}"/>
              </a:ext>
            </a:extLst>
          </p:cNvPr>
          <p:cNvSpPr>
            <a:spLocks noGrp="1"/>
          </p:cNvSpPr>
          <p:nvPr>
            <p:ph sz="half" idx="2"/>
          </p:nvPr>
        </p:nvSpPr>
        <p:spPr>
          <a:xfrm>
            <a:off x="530352" y="3366390"/>
            <a:ext cx="4845387"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129B35F8-95F3-43D1-8917-5836BAA90490}"/>
              </a:ext>
            </a:extLst>
          </p:cNvPr>
          <p:cNvSpPr>
            <a:spLocks noGrp="1"/>
          </p:cNvSpPr>
          <p:nvPr>
            <p:ph type="body" sz="quarter" idx="3"/>
          </p:nvPr>
        </p:nvSpPr>
        <p:spPr>
          <a:xfrm>
            <a:off x="5734025" y="2521884"/>
            <a:ext cx="4869249" cy="780439"/>
          </a:xfrm>
        </p:spPr>
        <p:txBody>
          <a:bodyPr anchor="b">
            <a:normAutofit/>
          </a:bodyPr>
          <a:lstStyle>
            <a:lvl1pPr marL="0" indent="0">
              <a:buNone/>
              <a:defRPr sz="2000" b="0" i="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B639E7-F4A3-4ADE-B290-0A4F9761B977}"/>
              </a:ext>
            </a:extLst>
          </p:cNvPr>
          <p:cNvSpPr>
            <a:spLocks noGrp="1"/>
          </p:cNvSpPr>
          <p:nvPr>
            <p:ph sz="quarter" idx="4"/>
          </p:nvPr>
        </p:nvSpPr>
        <p:spPr>
          <a:xfrm>
            <a:off x="5734025" y="3366390"/>
            <a:ext cx="4869249" cy="2644796"/>
          </a:xfrm>
        </p:spPr>
        <p:txBody>
          <a:bodyPr>
            <a:normAutofit/>
          </a:bodyPr>
          <a:lstStyle>
            <a:lvl1pPr>
              <a:defRPr sz="1800"/>
            </a:lvl1pPr>
            <a:lvl2pPr>
              <a:defRPr sz="1600"/>
            </a:lvl2pPr>
            <a:lvl3pPr>
              <a:defRPr sz="1400"/>
            </a:lvl3pPr>
            <a:lvl4pPr>
              <a:defRPr sz="1200"/>
            </a:lvl4pPr>
            <a:lvl5pPr>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CD6F296B-429F-4DFC-ABC3-0A078EA99425}"/>
              </a:ext>
            </a:extLst>
          </p:cNvPr>
          <p:cNvSpPr>
            <a:spLocks noGrp="1"/>
          </p:cNvSpPr>
          <p:nvPr>
            <p:ph type="dt" sz="half" idx="10"/>
          </p:nvPr>
        </p:nvSpPr>
        <p:spPr/>
        <p:txBody>
          <a:bodyPr/>
          <a:lstStyle/>
          <a:p>
            <a:fld id="{CD52F23D-51F6-4C94-8CD5-B9ABBF67EE23}" type="datetime1">
              <a:rPr lang="en-US" smtClean="0"/>
              <a:t>11/5/2025</a:t>
            </a:fld>
            <a:endParaRPr lang="en-US"/>
          </a:p>
        </p:txBody>
      </p:sp>
      <p:sp>
        <p:nvSpPr>
          <p:cNvPr id="8" name="Footer Placeholder 7">
            <a:extLst>
              <a:ext uri="{FF2B5EF4-FFF2-40B4-BE49-F238E27FC236}">
                <a16:creationId xmlns:a16="http://schemas.microsoft.com/office/drawing/2014/main" id="{0B7103B9-D521-4910-AC15-F12F25CB952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F73A6D9-123D-492C-B5CE-294EF2559FAB}"/>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3382383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592A22-4B4D-4F58-9783-A0469DA4D233}"/>
              </a:ext>
            </a:extLst>
          </p:cNvPr>
          <p:cNvSpPr>
            <a:spLocks noGrp="1"/>
          </p:cNvSpPr>
          <p:nvPr>
            <p:ph type="title"/>
          </p:nvPr>
        </p:nvSpPr>
        <p:spPr>
          <a:xfrm>
            <a:off x="525718" y="787068"/>
            <a:ext cx="10077556" cy="1325563"/>
          </a:xfrm>
        </p:spPr>
        <p:txBody>
          <a:body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3B5EE610-5457-4E8C-B568-B8D560773B5C}"/>
              </a:ext>
            </a:extLst>
          </p:cNvPr>
          <p:cNvSpPr>
            <a:spLocks noGrp="1"/>
          </p:cNvSpPr>
          <p:nvPr>
            <p:ph type="dt" sz="half" idx="10"/>
          </p:nvPr>
        </p:nvSpPr>
        <p:spPr/>
        <p:txBody>
          <a:bodyPr/>
          <a:lstStyle/>
          <a:p>
            <a:fld id="{D51A702F-6367-4FD1-89A8-3744BE6BA9A2}" type="datetime1">
              <a:rPr lang="en-US" smtClean="0"/>
              <a:t>11/5/2025</a:t>
            </a:fld>
            <a:endParaRPr lang="en-US"/>
          </a:p>
        </p:txBody>
      </p:sp>
      <p:sp>
        <p:nvSpPr>
          <p:cNvPr id="4" name="Footer Placeholder 3">
            <a:extLst>
              <a:ext uri="{FF2B5EF4-FFF2-40B4-BE49-F238E27FC236}">
                <a16:creationId xmlns:a16="http://schemas.microsoft.com/office/drawing/2014/main" id="{A0BA57BB-288A-4A30-A4EC-FF0537BC260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0414C89-B968-4A85-A035-E2997A5F8498}"/>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6" name="Graphic 78">
            <a:extLst>
              <a:ext uri="{FF2B5EF4-FFF2-40B4-BE49-F238E27FC236}">
                <a16:creationId xmlns:a16="http://schemas.microsoft.com/office/drawing/2014/main" id="{AC45ECC6-E29C-40EF-A7C9-5A17DAFD4299}"/>
              </a:ext>
              <a:ext uri="{C183D7F6-B498-43B3-948B-1728B52AA6E4}">
                <adec:decorative xmlns:adec="http://schemas.microsoft.com/office/drawing/2017/decorative" val="1"/>
              </a:ext>
            </a:extLst>
          </p:cNvPr>
          <p:cNvGrpSpPr/>
          <p:nvPr/>
        </p:nvGrpSpPr>
        <p:grpSpPr>
          <a:xfrm>
            <a:off x="530225" y="2352330"/>
            <a:ext cx="972241" cy="45719"/>
            <a:chOff x="4886325" y="3371754"/>
            <a:chExt cx="2418492" cy="113728"/>
          </a:xfrm>
          <a:solidFill>
            <a:schemeClr val="accent1"/>
          </a:solidFill>
        </p:grpSpPr>
        <p:sp>
          <p:nvSpPr>
            <p:cNvPr id="7" name="Graphic 78">
              <a:extLst>
                <a:ext uri="{FF2B5EF4-FFF2-40B4-BE49-F238E27FC236}">
                  <a16:creationId xmlns:a16="http://schemas.microsoft.com/office/drawing/2014/main" id="{8DA0D497-8E8F-426A-8172-894BE03F70F6}"/>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8" name="Graphic 78">
              <a:extLst>
                <a:ext uri="{FF2B5EF4-FFF2-40B4-BE49-F238E27FC236}">
                  <a16:creationId xmlns:a16="http://schemas.microsoft.com/office/drawing/2014/main" id="{8C0459EF-3B70-4083-8845-3A9AF847E805}"/>
                </a:ext>
              </a:extLst>
            </p:cNvPr>
            <p:cNvGrpSpPr/>
            <p:nvPr/>
          </p:nvGrpSpPr>
          <p:grpSpPr>
            <a:xfrm>
              <a:off x="4886709" y="3371754"/>
              <a:ext cx="2418108" cy="113728"/>
              <a:chOff x="4886709" y="3371754"/>
              <a:chExt cx="2418108" cy="113728"/>
            </a:xfrm>
            <a:grpFill/>
          </p:grpSpPr>
          <p:sp>
            <p:nvSpPr>
              <p:cNvPr id="9" name="Graphic 78">
                <a:extLst>
                  <a:ext uri="{FF2B5EF4-FFF2-40B4-BE49-F238E27FC236}">
                    <a16:creationId xmlns:a16="http://schemas.microsoft.com/office/drawing/2014/main" id="{53BF2B58-70F8-4288-85AB-CBDA723CDFCC}"/>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0" name="Graphic 78">
                <a:extLst>
                  <a:ext uri="{FF2B5EF4-FFF2-40B4-BE49-F238E27FC236}">
                    <a16:creationId xmlns:a16="http://schemas.microsoft.com/office/drawing/2014/main" id="{A569E551-A5A0-4A8F-B999-3A6D104814A2}"/>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1" name="Graphic 78">
                <a:extLst>
                  <a:ext uri="{FF2B5EF4-FFF2-40B4-BE49-F238E27FC236}">
                    <a16:creationId xmlns:a16="http://schemas.microsoft.com/office/drawing/2014/main" id="{0FB69EB5-D9AC-46E7-934E-32999C39B2E6}"/>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6EABC49A-B4ED-44E4-ADB7-E432734A7C9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4031222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B7A339C-4093-4B40-8C90-52F005CA9A0E}"/>
              </a:ext>
            </a:extLst>
          </p:cNvPr>
          <p:cNvSpPr>
            <a:spLocks noGrp="1"/>
          </p:cNvSpPr>
          <p:nvPr>
            <p:ph type="dt" sz="half" idx="10"/>
          </p:nvPr>
        </p:nvSpPr>
        <p:spPr/>
        <p:txBody>
          <a:bodyPr/>
          <a:lstStyle/>
          <a:p>
            <a:fld id="{4A6E99BD-4B4F-4460-B452-0E8146ACCF8F}" type="datetime1">
              <a:rPr lang="en-US" smtClean="0"/>
              <a:t>11/5/2025</a:t>
            </a:fld>
            <a:endParaRPr lang="en-US"/>
          </a:p>
        </p:txBody>
      </p:sp>
      <p:sp>
        <p:nvSpPr>
          <p:cNvPr id="3" name="Footer Placeholder 2">
            <a:extLst>
              <a:ext uri="{FF2B5EF4-FFF2-40B4-BE49-F238E27FC236}">
                <a16:creationId xmlns:a16="http://schemas.microsoft.com/office/drawing/2014/main" id="{DFA33F04-8E0A-4165-930C-527D781A7D0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062F57B-BEB6-4973-A362-38F638E0D05C}"/>
              </a:ext>
            </a:extLst>
          </p:cNvPr>
          <p:cNvSpPr>
            <a:spLocks noGrp="1"/>
          </p:cNvSpPr>
          <p:nvPr>
            <p:ph type="sldNum" sz="quarter" idx="12"/>
          </p:nvPr>
        </p:nvSpPr>
        <p:spPr/>
        <p:txBody>
          <a:bodyPr/>
          <a:lstStyle/>
          <a:p>
            <a:fld id="{E1076ED0-0DB3-4879-AAE5-5C20D22C1DF4}" type="slidenum">
              <a:rPr lang="en-US" smtClean="0"/>
              <a:t>‹#›</a:t>
            </a:fld>
            <a:endParaRPr lang="en-US"/>
          </a:p>
        </p:txBody>
      </p:sp>
    </p:spTree>
    <p:extLst>
      <p:ext uri="{BB962C8B-B14F-4D97-AF65-F5344CB8AC3E}">
        <p14:creationId xmlns:p14="http://schemas.microsoft.com/office/powerpoint/2010/main" val="448476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8FAC90-C2CA-44DD-8EF8-20BDD6724247}"/>
              </a:ext>
            </a:extLst>
          </p:cNvPr>
          <p:cNvSpPr>
            <a:spLocks noGrp="1"/>
          </p:cNvSpPr>
          <p:nvPr>
            <p:ph type="title"/>
          </p:nvPr>
        </p:nvSpPr>
        <p:spPr>
          <a:xfrm>
            <a:off x="530352" y="787068"/>
            <a:ext cx="4315386" cy="2223152"/>
          </a:xfrm>
        </p:spPr>
        <p:txBody>
          <a:bodyPr anchor="b">
            <a:noAutofit/>
          </a:bodyPr>
          <a:lstStyle>
            <a:lvl1pPr>
              <a:defRPr sz="36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5EE915FB-D5F4-4CAD-AE70-3644E81802E6}"/>
              </a:ext>
            </a:extLst>
          </p:cNvPr>
          <p:cNvSpPr>
            <a:spLocks noGrp="1"/>
          </p:cNvSpPr>
          <p:nvPr>
            <p:ph idx="1"/>
          </p:nvPr>
        </p:nvSpPr>
        <p:spPr>
          <a:xfrm>
            <a:off x="5183188" y="987425"/>
            <a:ext cx="5420086" cy="4873625"/>
          </a:xfrm>
        </p:spPr>
        <p:txBody>
          <a:bodyPr>
            <a:normAutofit/>
          </a:bodyP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E7374DA3-3BAC-4045-825F-B3C27B89736B}"/>
              </a:ext>
            </a:extLst>
          </p:cNvPr>
          <p:cNvSpPr>
            <a:spLocks noGrp="1"/>
          </p:cNvSpPr>
          <p:nvPr>
            <p:ph type="body" sz="half" idx="2"/>
          </p:nvPr>
        </p:nvSpPr>
        <p:spPr>
          <a:xfrm>
            <a:off x="530352" y="3429000"/>
            <a:ext cx="4315386" cy="2439988"/>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5A0D65-0423-4E45-947A-E08C8569F15F}"/>
              </a:ext>
            </a:extLst>
          </p:cNvPr>
          <p:cNvSpPr>
            <a:spLocks noGrp="1"/>
          </p:cNvSpPr>
          <p:nvPr>
            <p:ph type="dt" sz="half" idx="10"/>
          </p:nvPr>
        </p:nvSpPr>
        <p:spPr/>
        <p:txBody>
          <a:bodyPr/>
          <a:lstStyle/>
          <a:p>
            <a:fld id="{EB6FD34C-1867-42A9-AC54-D15ADD8A65E7}" type="datetime1">
              <a:rPr lang="en-US" smtClean="0"/>
              <a:t>11/5/2025</a:t>
            </a:fld>
            <a:endParaRPr lang="en-US"/>
          </a:p>
        </p:txBody>
      </p:sp>
      <p:sp>
        <p:nvSpPr>
          <p:cNvPr id="6" name="Footer Placeholder 5">
            <a:extLst>
              <a:ext uri="{FF2B5EF4-FFF2-40B4-BE49-F238E27FC236}">
                <a16:creationId xmlns:a16="http://schemas.microsoft.com/office/drawing/2014/main" id="{27E6FBD0-E49F-4DE6-9264-CEDB9BAA01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816B246-A768-4B2D-96C6-9F417852636C}"/>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839DB371-B90D-44CB-A4AF-C7BDBFD0A87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0C845011-2FC2-40F7-B0C6-49CBBA72B9CB}"/>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2BC78B8-5139-436F-AD47-3CC03903FDDC}"/>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F9DC17BA-1278-45C9-B1BF-B9F1518E1F29}"/>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99637B9F-CC26-4669-81F0-A942B4F72D61}"/>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2BB8F115-0030-47B4-BAF4-C15D1EA27B11}"/>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662F9949-4F1A-4708-824B-E876E9BEDA16}"/>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87557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0CB0C8-915E-4BF2-976E-B8D7EDC591F9}"/>
              </a:ext>
            </a:extLst>
          </p:cNvPr>
          <p:cNvSpPr>
            <a:spLocks noGrp="1"/>
          </p:cNvSpPr>
          <p:nvPr>
            <p:ph type="title"/>
          </p:nvPr>
        </p:nvSpPr>
        <p:spPr>
          <a:xfrm>
            <a:off x="530352" y="787068"/>
            <a:ext cx="3932237" cy="2223152"/>
          </a:xfrm>
        </p:spPr>
        <p:txBody>
          <a:bodyPr anchor="b">
            <a:noAutofit/>
          </a:bodyPr>
          <a:lstStyle>
            <a:lvl1pPr>
              <a:defRPr sz="36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710714E6-8E50-4B50-A2E0-F9D20155EB9B}"/>
              </a:ext>
            </a:extLst>
          </p:cNvPr>
          <p:cNvSpPr>
            <a:spLocks noGrp="1"/>
          </p:cNvSpPr>
          <p:nvPr>
            <p:ph type="pic" idx="1"/>
          </p:nvPr>
        </p:nvSpPr>
        <p:spPr>
          <a:xfrm>
            <a:off x="5183188" y="987425"/>
            <a:ext cx="5420086"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E0D67A6C-5CA5-4EF0-B1C4-ED85FF255AE3}"/>
              </a:ext>
            </a:extLst>
          </p:cNvPr>
          <p:cNvSpPr>
            <a:spLocks noGrp="1"/>
          </p:cNvSpPr>
          <p:nvPr>
            <p:ph type="body" sz="half" idx="2"/>
          </p:nvPr>
        </p:nvSpPr>
        <p:spPr>
          <a:xfrm>
            <a:off x="530352" y="3429000"/>
            <a:ext cx="3932237" cy="243998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C76474-31D4-4567-B4EC-B6AF24488AE7}"/>
              </a:ext>
            </a:extLst>
          </p:cNvPr>
          <p:cNvSpPr>
            <a:spLocks noGrp="1"/>
          </p:cNvSpPr>
          <p:nvPr>
            <p:ph type="dt" sz="half" idx="10"/>
          </p:nvPr>
        </p:nvSpPr>
        <p:spPr/>
        <p:txBody>
          <a:bodyPr/>
          <a:lstStyle/>
          <a:p>
            <a:fld id="{336133E9-A654-4C17-8C3C-DDCAC83D6EBF}" type="datetime1">
              <a:rPr lang="en-US" smtClean="0"/>
              <a:t>11/5/2025</a:t>
            </a:fld>
            <a:endParaRPr lang="en-US"/>
          </a:p>
        </p:txBody>
      </p:sp>
      <p:sp>
        <p:nvSpPr>
          <p:cNvPr id="6" name="Footer Placeholder 5">
            <a:extLst>
              <a:ext uri="{FF2B5EF4-FFF2-40B4-BE49-F238E27FC236}">
                <a16:creationId xmlns:a16="http://schemas.microsoft.com/office/drawing/2014/main" id="{5C902DE0-33F5-4372-8EB5-F5746D344A5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5C5C2EF-849D-4B2C-8ED6-D26553657DBA}"/>
              </a:ext>
            </a:extLst>
          </p:cNvPr>
          <p:cNvSpPr>
            <a:spLocks noGrp="1"/>
          </p:cNvSpPr>
          <p:nvPr>
            <p:ph type="sldNum" sz="quarter" idx="12"/>
          </p:nvPr>
        </p:nvSpPr>
        <p:spPr/>
        <p:txBody>
          <a:bodyPr/>
          <a:lstStyle/>
          <a:p>
            <a:fld id="{E1076ED0-0DB3-4879-AAE5-5C20D22C1DF4}" type="slidenum">
              <a:rPr lang="en-US" smtClean="0"/>
              <a:t>‹#›</a:t>
            </a:fld>
            <a:endParaRPr lang="en-US"/>
          </a:p>
        </p:txBody>
      </p:sp>
      <p:grpSp>
        <p:nvGrpSpPr>
          <p:cNvPr id="8" name="Graphic 78">
            <a:extLst>
              <a:ext uri="{FF2B5EF4-FFF2-40B4-BE49-F238E27FC236}">
                <a16:creationId xmlns:a16="http://schemas.microsoft.com/office/drawing/2014/main" id="{7627CBC2-9DC2-4EE8-A2D5-849E30F22017}"/>
              </a:ext>
              <a:ext uri="{C183D7F6-B498-43B3-948B-1728B52AA6E4}">
                <adec:decorative xmlns:adec="http://schemas.microsoft.com/office/drawing/2017/decorative" val="1"/>
              </a:ext>
            </a:extLst>
          </p:cNvPr>
          <p:cNvGrpSpPr/>
          <p:nvPr/>
        </p:nvGrpSpPr>
        <p:grpSpPr>
          <a:xfrm>
            <a:off x="530225" y="3193468"/>
            <a:ext cx="972241" cy="45719"/>
            <a:chOff x="4886325" y="3371754"/>
            <a:chExt cx="2418492" cy="113728"/>
          </a:xfrm>
          <a:solidFill>
            <a:schemeClr val="accent1"/>
          </a:solidFill>
        </p:grpSpPr>
        <p:sp>
          <p:nvSpPr>
            <p:cNvPr id="9" name="Graphic 78">
              <a:extLst>
                <a:ext uri="{FF2B5EF4-FFF2-40B4-BE49-F238E27FC236}">
                  <a16:creationId xmlns:a16="http://schemas.microsoft.com/office/drawing/2014/main" id="{9FB4AEFC-63AB-4831-8EC1-E8145604D8D9}"/>
                </a:ext>
              </a:extLst>
            </p:cNvPr>
            <p:cNvSpPr/>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0" name="Graphic 78">
              <a:extLst>
                <a:ext uri="{FF2B5EF4-FFF2-40B4-BE49-F238E27FC236}">
                  <a16:creationId xmlns:a16="http://schemas.microsoft.com/office/drawing/2014/main" id="{811E1337-D5DA-408D-91F3-A6A35FCDD0B9}"/>
                </a:ext>
              </a:extLst>
            </p:cNvPr>
            <p:cNvGrpSpPr/>
            <p:nvPr/>
          </p:nvGrpSpPr>
          <p:grpSpPr>
            <a:xfrm>
              <a:off x="4886709" y="3371754"/>
              <a:ext cx="2418108" cy="113728"/>
              <a:chOff x="4886709" y="3371754"/>
              <a:chExt cx="2418108" cy="113728"/>
            </a:xfrm>
            <a:grpFill/>
          </p:grpSpPr>
          <p:sp>
            <p:nvSpPr>
              <p:cNvPr id="11" name="Graphic 78">
                <a:extLst>
                  <a:ext uri="{FF2B5EF4-FFF2-40B4-BE49-F238E27FC236}">
                    <a16:creationId xmlns:a16="http://schemas.microsoft.com/office/drawing/2014/main" id="{1E473FA4-FD80-4D04-AAC5-63B9A4D80778}"/>
                  </a:ext>
                </a:extLst>
              </p:cNvPr>
              <p:cNvSpPr/>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 name="Graphic 78">
                <a:extLst>
                  <a:ext uri="{FF2B5EF4-FFF2-40B4-BE49-F238E27FC236}">
                    <a16:creationId xmlns:a16="http://schemas.microsoft.com/office/drawing/2014/main" id="{FCB457B9-48DE-4921-8C3F-996598075B1F}"/>
                  </a:ext>
                </a:extLst>
              </p:cNvPr>
              <p:cNvSpPr/>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 name="Graphic 78">
                <a:extLst>
                  <a:ext uri="{FF2B5EF4-FFF2-40B4-BE49-F238E27FC236}">
                    <a16:creationId xmlns:a16="http://schemas.microsoft.com/office/drawing/2014/main" id="{53C9DB95-9A61-4553-8D82-D2BE26FCBC6E}"/>
                  </a:ext>
                </a:extLst>
              </p:cNvPr>
              <p:cNvSpPr/>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4" name="Graphic 78">
                <a:extLst>
                  <a:ext uri="{FF2B5EF4-FFF2-40B4-BE49-F238E27FC236}">
                    <a16:creationId xmlns:a16="http://schemas.microsoft.com/office/drawing/2014/main" id="{0EAE371F-24C9-4738-834F-FAF5A5C9ACE1}"/>
                  </a:ext>
                </a:extLst>
              </p:cNvPr>
              <p:cNvSpPr/>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Tree>
    <p:extLst>
      <p:ext uri="{BB962C8B-B14F-4D97-AF65-F5344CB8AC3E}">
        <p14:creationId xmlns:p14="http://schemas.microsoft.com/office/powerpoint/2010/main" val="22935993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9" name="Freeform: Shape 18">
            <a:extLst>
              <a:ext uri="{FF2B5EF4-FFF2-40B4-BE49-F238E27FC236}">
                <a16:creationId xmlns:a16="http://schemas.microsoft.com/office/drawing/2014/main" id="{435959F4-53DA-47FF-BC24-1E5B75C69876}"/>
              </a:ext>
            </a:extLst>
          </p:cNvPr>
          <p:cNvSpPr/>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20" name="Group 19">
            <a:extLst>
              <a:ext uri="{FF2B5EF4-FFF2-40B4-BE49-F238E27FC236}">
                <a16:creationId xmlns:a16="http://schemas.microsoft.com/office/drawing/2014/main" id="{A7CF83E8-F6F0-41E3-B580-7412A04DDFB5}"/>
              </a:ext>
            </a:extLst>
          </p:cNvPr>
          <p:cNvGrpSpPr/>
          <p:nvPr/>
        </p:nvGrpSpPr>
        <p:grpSpPr>
          <a:xfrm>
            <a:off x="10776050" y="5204030"/>
            <a:ext cx="886141" cy="802497"/>
            <a:chOff x="10948005" y="3272152"/>
            <a:chExt cx="868640" cy="786648"/>
          </a:xfrm>
          <a:solidFill>
            <a:schemeClr val="accent1"/>
          </a:solidFill>
        </p:grpSpPr>
        <p:sp>
          <p:nvSpPr>
            <p:cNvPr id="21" name="Freeform: Shape 20">
              <a:extLst>
                <a:ext uri="{FF2B5EF4-FFF2-40B4-BE49-F238E27FC236}">
                  <a16:creationId xmlns:a16="http://schemas.microsoft.com/office/drawing/2014/main" id="{1A0B6DBB-705D-48D0-842C-F9DFA7684D19}"/>
                </a:ext>
              </a:extLst>
            </p:cNvPr>
            <p:cNvSpPr/>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2" name="Freeform: Shape 21">
              <a:extLst>
                <a:ext uri="{FF2B5EF4-FFF2-40B4-BE49-F238E27FC236}">
                  <a16:creationId xmlns:a16="http://schemas.microsoft.com/office/drawing/2014/main" id="{C194A764-16E1-4D0D-9357-76F80E6086C0}"/>
                </a:ext>
              </a:extLst>
            </p:cNvPr>
            <p:cNvSpPr/>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3" name="Freeform: Shape 22">
              <a:extLst>
                <a:ext uri="{FF2B5EF4-FFF2-40B4-BE49-F238E27FC236}">
                  <a16:creationId xmlns:a16="http://schemas.microsoft.com/office/drawing/2014/main" id="{115B7F3F-A40D-4F24-8536-E2420B433211}"/>
                </a:ext>
              </a:extLst>
            </p:cNvPr>
            <p:cNvSpPr/>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4" name="Graphic 12">
              <a:extLst>
                <a:ext uri="{FF2B5EF4-FFF2-40B4-BE49-F238E27FC236}">
                  <a16:creationId xmlns:a16="http://schemas.microsoft.com/office/drawing/2014/main" id="{CEF42844-A829-4ED2-A360-63BB2A7C45EE}"/>
                </a:ext>
              </a:extLst>
            </p:cNvPr>
            <p:cNvSpPr/>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25" name="Graphic 15">
              <a:extLst>
                <a:ext uri="{FF2B5EF4-FFF2-40B4-BE49-F238E27FC236}">
                  <a16:creationId xmlns:a16="http://schemas.microsoft.com/office/drawing/2014/main" id="{57B23B52-A1C3-44EF-BC11-9094A0DA11AB}"/>
                </a:ext>
              </a:extLst>
            </p:cNvPr>
            <p:cNvSpPr/>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6" name="Graphic 15">
              <a:extLst>
                <a:ext uri="{FF2B5EF4-FFF2-40B4-BE49-F238E27FC236}">
                  <a16:creationId xmlns:a16="http://schemas.microsoft.com/office/drawing/2014/main" id="{064E08E5-DA92-4CF2-A0BF-E341800227B2}"/>
                </a:ext>
              </a:extLst>
            </p:cNvPr>
            <p:cNvSpPr/>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7" name="Freeform: Shape 26">
              <a:extLst>
                <a:ext uri="{FF2B5EF4-FFF2-40B4-BE49-F238E27FC236}">
                  <a16:creationId xmlns:a16="http://schemas.microsoft.com/office/drawing/2014/main" id="{7A222560-E657-4CAE-B667-7BE9E224B244}"/>
                </a:ext>
              </a:extLst>
            </p:cNvPr>
            <p:cNvSpPr/>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8" name="Freeform: Shape 7">
            <a:extLst>
              <a:ext uri="{FF2B5EF4-FFF2-40B4-BE49-F238E27FC236}">
                <a16:creationId xmlns:a16="http://schemas.microsoft.com/office/drawing/2014/main" id="{59226104-0061-4319-8237-9C001BF85D49}"/>
              </a:ext>
            </a:extLst>
          </p:cNvPr>
          <p:cNvSpPr/>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Placeholder 1">
            <a:extLst>
              <a:ext uri="{FF2B5EF4-FFF2-40B4-BE49-F238E27FC236}">
                <a16:creationId xmlns:a16="http://schemas.microsoft.com/office/drawing/2014/main" id="{2D78318D-FE3E-41D7-9A8C-2065A2C46AF3}"/>
              </a:ext>
            </a:extLst>
          </p:cNvPr>
          <p:cNvSpPr>
            <a:spLocks noGrp="1"/>
          </p:cNvSpPr>
          <p:nvPr>
            <p:ph type="title"/>
          </p:nvPr>
        </p:nvSpPr>
        <p:spPr>
          <a:xfrm>
            <a:off x="525717" y="787068"/>
            <a:ext cx="10077557" cy="1325563"/>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DB06718-79E7-4159-A003-F86FE7B3D829}"/>
              </a:ext>
            </a:extLst>
          </p:cNvPr>
          <p:cNvSpPr>
            <a:spLocks noGrp="1"/>
          </p:cNvSpPr>
          <p:nvPr>
            <p:ph type="body" idx="1"/>
          </p:nvPr>
        </p:nvSpPr>
        <p:spPr>
          <a:xfrm>
            <a:off x="525717" y="2521885"/>
            <a:ext cx="10077557" cy="35490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5B1F99FF-FFE2-431D-A0C8-A46C21712A20}"/>
              </a:ext>
            </a:extLst>
          </p:cNvPr>
          <p:cNvSpPr>
            <a:spLocks noGrp="1"/>
          </p:cNvSpPr>
          <p:nvPr>
            <p:ph type="dt" sz="half" idx="2"/>
          </p:nvPr>
        </p:nvSpPr>
        <p:spPr>
          <a:xfrm>
            <a:off x="525718" y="136525"/>
            <a:ext cx="2743200"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fld id="{8769D389-4C4C-4FD7-9E6B-9F44477F0EB8}" type="datetime1">
              <a:rPr lang="en-US" smtClean="0"/>
              <a:t>11/5/2025</a:t>
            </a:fld>
            <a:endParaRPr lang="en-US" dirty="0"/>
          </a:p>
        </p:txBody>
      </p:sp>
      <p:sp>
        <p:nvSpPr>
          <p:cNvPr id="5" name="Footer Placeholder 4">
            <a:extLst>
              <a:ext uri="{FF2B5EF4-FFF2-40B4-BE49-F238E27FC236}">
                <a16:creationId xmlns:a16="http://schemas.microsoft.com/office/drawing/2014/main" id="{51C3547E-668D-4191-847C-7424F75496E6}"/>
              </a:ext>
            </a:extLst>
          </p:cNvPr>
          <p:cNvSpPr>
            <a:spLocks noGrp="1"/>
          </p:cNvSpPr>
          <p:nvPr>
            <p:ph type="ftr" sz="quarter" idx="3"/>
          </p:nvPr>
        </p:nvSpPr>
        <p:spPr>
          <a:xfrm>
            <a:off x="525718" y="6356350"/>
            <a:ext cx="3450659" cy="365125"/>
          </a:xfrm>
          <a:prstGeom prst="rect">
            <a:avLst/>
          </a:prstGeom>
        </p:spPr>
        <p:txBody>
          <a:bodyPr vert="horz" lIns="91440" tIns="45720" rIns="91440" bIns="45720" rtlCol="0" anchor="ctr"/>
          <a:lstStyle>
            <a:lvl1pPr algn="l">
              <a:defRPr sz="900" cap="none" spc="110" baseline="0">
                <a:solidFill>
                  <a:schemeClr val="tx1">
                    <a:lumMod val="65000"/>
                    <a:lumOff val="35000"/>
                  </a:schemeClr>
                </a:solidFill>
              </a:defRPr>
            </a:lvl1pPr>
          </a:lstStyle>
          <a:p>
            <a:endParaRPr lang="en-US"/>
          </a:p>
        </p:txBody>
      </p:sp>
      <p:sp>
        <p:nvSpPr>
          <p:cNvPr id="6" name="Slide Number Placeholder 5">
            <a:extLst>
              <a:ext uri="{FF2B5EF4-FFF2-40B4-BE49-F238E27FC236}">
                <a16:creationId xmlns:a16="http://schemas.microsoft.com/office/drawing/2014/main" id="{8CBB6E6E-8527-4F63-A0C7-84CD44A2B00D}"/>
              </a:ext>
            </a:extLst>
          </p:cNvPr>
          <p:cNvSpPr>
            <a:spLocks noGrp="1"/>
          </p:cNvSpPr>
          <p:nvPr>
            <p:ph type="sldNum" sz="quarter" idx="4"/>
          </p:nvPr>
        </p:nvSpPr>
        <p:spPr>
          <a:xfrm>
            <a:off x="11655367" y="6356350"/>
            <a:ext cx="529809" cy="365125"/>
          </a:xfrm>
          <a:prstGeom prst="rect">
            <a:avLst/>
          </a:prstGeom>
        </p:spPr>
        <p:txBody>
          <a:bodyPr vert="horz" lIns="91440" tIns="45720" rIns="91440" bIns="45720" rtlCol="0" anchor="ctr"/>
          <a:lstStyle>
            <a:lvl1pPr algn="ctr">
              <a:defRPr sz="900" cap="none" spc="110" baseline="0">
                <a:solidFill>
                  <a:schemeClr val="tx1">
                    <a:lumMod val="65000"/>
                    <a:lumOff val="35000"/>
                  </a:schemeClr>
                </a:solidFill>
              </a:defRPr>
            </a:lvl1pPr>
          </a:lstStyle>
          <a:p>
            <a:fld id="{E1076ED0-0DB3-4879-AAE5-5C20D22C1DF4}" type="slidenum">
              <a:rPr lang="en-US" smtClean="0"/>
              <a:t>‹#›</a:t>
            </a:fld>
            <a:endParaRPr lang="en-US"/>
          </a:p>
        </p:txBody>
      </p:sp>
    </p:spTree>
    <p:extLst>
      <p:ext uri="{BB962C8B-B14F-4D97-AF65-F5344CB8AC3E}">
        <p14:creationId xmlns:p14="http://schemas.microsoft.com/office/powerpoint/2010/main" val="2843584280"/>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1" r:id="rId6"/>
    <p:sldLayoutId id="2147483727" r:id="rId7"/>
    <p:sldLayoutId id="2147483728" r:id="rId8"/>
    <p:sldLayoutId id="2147483729" r:id="rId9"/>
    <p:sldLayoutId id="2147483730" r:id="rId10"/>
    <p:sldLayoutId id="2147483732" r:id="rId11"/>
  </p:sldLayoutIdLst>
  <p:hf sldNum="0" hdr="0" ftr="0" dt="0"/>
  <p:txStyles>
    <p:titleStyle>
      <a:lvl1pPr algn="l" defTabSz="914400" rtl="0" eaLnBrk="1" latinLnBrk="0" hangingPunct="1">
        <a:lnSpc>
          <a:spcPct val="100000"/>
        </a:lnSpc>
        <a:spcBef>
          <a:spcPct val="0"/>
        </a:spcBef>
        <a:buNone/>
        <a:defRPr sz="3600" i="1" kern="1200">
          <a:solidFill>
            <a:schemeClr val="tx1"/>
          </a:solidFill>
          <a:latin typeface="+mj-lt"/>
          <a:ea typeface="+mj-ea"/>
          <a:cs typeface="+mj-cs"/>
        </a:defRPr>
      </a:lvl1pPr>
    </p:titleStyle>
    <p:bodyStyle>
      <a:lvl1pPr marL="0" indent="0" algn="l" defTabSz="914400" rtl="0" eaLnBrk="1" latinLnBrk="0" hangingPunct="1">
        <a:lnSpc>
          <a:spcPct val="110000"/>
        </a:lnSpc>
        <a:spcBef>
          <a:spcPts val="1000"/>
        </a:spcBef>
        <a:buFont typeface="Arial" panose="020B0604020202020204" pitchFamily="34" charset="0"/>
        <a:buNone/>
        <a:defRPr sz="2000" kern="1200">
          <a:solidFill>
            <a:schemeClr val="tx1"/>
          </a:solidFill>
          <a:latin typeface="+mn-lt"/>
          <a:ea typeface="+mn-ea"/>
          <a:cs typeface="+mn-cs"/>
        </a:defRPr>
      </a:lvl1pPr>
      <a:lvl2pPr marL="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2pPr>
      <a:lvl3pPr marL="457200" indent="0" algn="l" defTabSz="914400" rtl="0" eaLnBrk="1" latinLnBrk="0" hangingPunct="1">
        <a:lnSpc>
          <a:spcPct val="110000"/>
        </a:lnSpc>
        <a:spcBef>
          <a:spcPts val="500"/>
        </a:spcBef>
        <a:buFont typeface="Arial" panose="020B0604020202020204" pitchFamily="34" charset="0"/>
        <a:buNone/>
        <a:defRPr sz="1600" kern="1200">
          <a:solidFill>
            <a:schemeClr val="tx1"/>
          </a:solidFill>
          <a:latin typeface="+mn-lt"/>
          <a:ea typeface="+mn-ea"/>
          <a:cs typeface="+mn-cs"/>
        </a:defRPr>
      </a:lvl3pPr>
      <a:lvl4pPr marL="685800" indent="-228600" algn="l" defTabSz="914400" rtl="0" eaLnBrk="1" latinLnBrk="0" hangingPunct="1">
        <a:lnSpc>
          <a:spcPct val="110000"/>
        </a:lnSpc>
        <a:spcBef>
          <a:spcPts val="500"/>
        </a:spcBef>
        <a:buFont typeface="Arial" panose="020B0604020202020204" pitchFamily="34" charset="0"/>
        <a:buChar char="•"/>
        <a:defRPr sz="1400" kern="1200">
          <a:solidFill>
            <a:schemeClr val="tx1"/>
          </a:solidFill>
          <a:latin typeface="+mn-lt"/>
          <a:ea typeface="+mn-ea"/>
          <a:cs typeface="+mn-cs"/>
        </a:defRPr>
      </a:lvl4pPr>
      <a:lvl5pPr marL="914400" indent="0" algn="l" defTabSz="914400" rtl="0" eaLnBrk="1" latinLnBrk="0" hangingPunct="1">
        <a:lnSpc>
          <a:spcPct val="11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slideLayout" Target="../slideLayouts/slideLayout6.xml"/><Relationship Id="rId1" Type="http://schemas.openxmlformats.org/officeDocument/2006/relationships/themeOverride" Target="../theme/themeOverride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slideLayout" Target="../slideLayouts/slideLayout6.xml"/><Relationship Id="rId1" Type="http://schemas.openxmlformats.org/officeDocument/2006/relationships/themeOverride" Target="../theme/themeOverride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slideLayout" Target="../slideLayouts/slideLayout6.xml"/><Relationship Id="rId1" Type="http://schemas.openxmlformats.org/officeDocument/2006/relationships/themeOverride" Target="../theme/themeOverride6.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2.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hemeOverride" Target="../theme/themeOverrid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62" name="Freeform: Shape 61">
            <a:extLst>
              <a:ext uri="{FF2B5EF4-FFF2-40B4-BE49-F238E27FC236}">
                <a16:creationId xmlns:a16="http://schemas.microsoft.com/office/drawing/2014/main" id="{435959F4-53DA-47FF-BC24-1E5B75C69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4" name="Group 63">
            <a:extLst>
              <a:ext uri="{FF2B5EF4-FFF2-40B4-BE49-F238E27FC236}">
                <a16:creationId xmlns:a16="http://schemas.microsoft.com/office/drawing/2014/main" id="{A7CF83E8-F6F0-41E3-B580-7412A04DDF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72" name="Freeform: Shape 71">
              <a:extLst>
                <a:ext uri="{FF2B5EF4-FFF2-40B4-BE49-F238E27FC236}">
                  <a16:creationId xmlns:a16="http://schemas.microsoft.com/office/drawing/2014/main" id="{1A0B6DBB-705D-48D0-842C-F9DFA7684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44" name="Freeform: Shape 43">
              <a:extLst>
                <a:ext uri="{FF2B5EF4-FFF2-40B4-BE49-F238E27FC236}">
                  <a16:creationId xmlns:a16="http://schemas.microsoft.com/office/drawing/2014/main" id="{C194A764-16E1-4D0D-9357-76F80E608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74" name="Freeform: Shape 73">
              <a:extLst>
                <a:ext uri="{FF2B5EF4-FFF2-40B4-BE49-F238E27FC236}">
                  <a16:creationId xmlns:a16="http://schemas.microsoft.com/office/drawing/2014/main" id="{115B7F3F-A40D-4F24-8536-E2420B4332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83" name="Graphic 12">
              <a:extLst>
                <a:ext uri="{FF2B5EF4-FFF2-40B4-BE49-F238E27FC236}">
                  <a16:creationId xmlns:a16="http://schemas.microsoft.com/office/drawing/2014/main" id="{CEF42844-A829-4ED2-A360-63BB2A7C4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84" name="Graphic 15">
              <a:extLst>
                <a:ext uri="{FF2B5EF4-FFF2-40B4-BE49-F238E27FC236}">
                  <a16:creationId xmlns:a16="http://schemas.microsoft.com/office/drawing/2014/main" id="{57B23B52-A1C3-44EF-BC11-9094A0DA11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85" name="Graphic 15">
              <a:extLst>
                <a:ext uri="{FF2B5EF4-FFF2-40B4-BE49-F238E27FC236}">
                  <a16:creationId xmlns:a16="http://schemas.microsoft.com/office/drawing/2014/main" id="{064E08E5-DA92-4CF2-A0BF-E34180022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49" name="Freeform: Shape 48">
              <a:extLst>
                <a:ext uri="{FF2B5EF4-FFF2-40B4-BE49-F238E27FC236}">
                  <a16:creationId xmlns:a16="http://schemas.microsoft.com/office/drawing/2014/main" id="{7A222560-E657-4CAE-B667-7BE9E224B2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51" name="Freeform: Shape 50">
            <a:extLst>
              <a:ext uri="{FF2B5EF4-FFF2-40B4-BE49-F238E27FC236}">
                <a16:creationId xmlns:a16="http://schemas.microsoft.com/office/drawing/2014/main" id="{59226104-0061-4319-8237-9C001BF85D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53"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2310569"/>
            <a:ext cx="972241" cy="45718"/>
            <a:chOff x="4886325" y="3371754"/>
            <a:chExt cx="2418492" cy="113728"/>
          </a:xfrm>
          <a:solidFill>
            <a:schemeClr val="accent1"/>
          </a:solidFill>
        </p:grpSpPr>
        <p:sp>
          <p:nvSpPr>
            <p:cNvPr id="86" name="Graphic 78">
              <a:extLst>
                <a:ext uri="{FF2B5EF4-FFF2-40B4-BE49-F238E27FC236}">
                  <a16:creationId xmlns:a16="http://schemas.microsoft.com/office/drawing/2014/main" id="{41DF3078-C636-4776-A616-D5BF3BC280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87" name="Graphic 78">
              <a:extLst>
                <a:ext uri="{FF2B5EF4-FFF2-40B4-BE49-F238E27FC236}">
                  <a16:creationId xmlns:a16="http://schemas.microsoft.com/office/drawing/2014/main" id="{0D1A27FA-1310-4BC3-A071-1566746B2FB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88" name="Graphic 78">
                <a:extLst>
                  <a:ext uri="{FF2B5EF4-FFF2-40B4-BE49-F238E27FC236}">
                    <a16:creationId xmlns:a16="http://schemas.microsoft.com/office/drawing/2014/main" id="{99ACB9EB-84FE-4B33-9EF9-4EC7DAC25D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89" name="Graphic 78">
                <a:extLst>
                  <a:ext uri="{FF2B5EF4-FFF2-40B4-BE49-F238E27FC236}">
                    <a16:creationId xmlns:a16="http://schemas.microsoft.com/office/drawing/2014/main" id="{826E5EFB-0EF9-4DB8-99CB-5DD72009DB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90" name="Graphic 78">
                <a:extLst>
                  <a:ext uri="{FF2B5EF4-FFF2-40B4-BE49-F238E27FC236}">
                    <a16:creationId xmlns:a16="http://schemas.microsoft.com/office/drawing/2014/main" id="{86238E12-0689-4123-8B2E-E1CCFCC4C8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91" name="Graphic 78">
                <a:extLst>
                  <a:ext uri="{FF2B5EF4-FFF2-40B4-BE49-F238E27FC236}">
                    <a16:creationId xmlns:a16="http://schemas.microsoft.com/office/drawing/2014/main" id="{8538CF67-A00E-4955-A447-001BE02E7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useBgFill="1">
        <p:nvSpPr>
          <p:cNvPr id="61" name="Rectangle 60">
            <a:extLst>
              <a:ext uri="{FF2B5EF4-FFF2-40B4-BE49-F238E27FC236}">
                <a16:creationId xmlns:a16="http://schemas.microsoft.com/office/drawing/2014/main" id="{F420BC5C-C418-4843-B04B-6918968D09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D3D7722-0F28-FDCC-6D04-F62E4D83A16D}"/>
              </a:ext>
            </a:extLst>
          </p:cNvPr>
          <p:cNvSpPr>
            <a:spLocks noGrp="1"/>
          </p:cNvSpPr>
          <p:nvPr>
            <p:ph type="ctrTitle"/>
          </p:nvPr>
        </p:nvSpPr>
        <p:spPr>
          <a:xfrm>
            <a:off x="517871" y="976160"/>
            <a:ext cx="4767930" cy="1848734"/>
          </a:xfrm>
        </p:spPr>
        <p:txBody>
          <a:bodyPr vert="horz" lIns="91440" tIns="45720" rIns="91440" bIns="45720" rtlCol="0" anchor="b">
            <a:normAutofit/>
          </a:bodyPr>
          <a:lstStyle/>
          <a:p>
            <a:r>
              <a:rPr lang="en-US" sz="3600" dirty="0"/>
              <a:t>Edu care </a:t>
            </a:r>
            <a:br>
              <a:rPr lang="en-US" sz="3600" dirty="0"/>
            </a:br>
            <a:r>
              <a:rPr lang="en-US" sz="3600" dirty="0"/>
              <a:t>application</a:t>
            </a:r>
          </a:p>
        </p:txBody>
      </p:sp>
      <p:sp>
        <p:nvSpPr>
          <p:cNvPr id="63" name="Freeform: Shape 62">
            <a:extLst>
              <a:ext uri="{FF2B5EF4-FFF2-40B4-BE49-F238E27FC236}">
                <a16:creationId xmlns:a16="http://schemas.microsoft.com/office/drawing/2014/main" id="{13E5F285-BD95-4989-B20B-7789901594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21648"/>
            <a:ext cx="1839951" cy="1423657"/>
          </a:xfrm>
          <a:custGeom>
            <a:avLst/>
            <a:gdLst>
              <a:gd name="connsiteX0" fmla="*/ 0 w 2331138"/>
              <a:gd name="connsiteY0" fmla="*/ 0 h 3352676"/>
              <a:gd name="connsiteX1" fmla="*/ 2331138 w 2331138"/>
              <a:gd name="connsiteY1" fmla="*/ 0 h 3352676"/>
              <a:gd name="connsiteX2" fmla="*/ 2331138 w 2331138"/>
              <a:gd name="connsiteY2" fmla="*/ 3352676 h 3352676"/>
              <a:gd name="connsiteX3" fmla="*/ 2097210 w 2331138"/>
              <a:gd name="connsiteY3" fmla="*/ 3226228 h 3352676"/>
              <a:gd name="connsiteX4" fmla="*/ 214881 w 2331138"/>
              <a:gd name="connsiteY4" fmla="*/ 1176738 h 3352676"/>
              <a:gd name="connsiteX5" fmla="*/ 1129 w 2331138"/>
              <a:gd name="connsiteY5" fmla="*/ 67475 h 3352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331138" h="3352676">
                <a:moveTo>
                  <a:pt x="0" y="0"/>
                </a:moveTo>
                <a:lnTo>
                  <a:pt x="2331138" y="0"/>
                </a:lnTo>
                <a:lnTo>
                  <a:pt x="2331138" y="3352676"/>
                </a:lnTo>
                <a:lnTo>
                  <a:pt x="2097210" y="3226228"/>
                </a:lnTo>
                <a:cubicBezTo>
                  <a:pt x="1273150" y="2744079"/>
                  <a:pt x="560886" y="2027200"/>
                  <a:pt x="214881" y="1176738"/>
                </a:cubicBezTo>
                <a:cubicBezTo>
                  <a:pt x="72781" y="827511"/>
                  <a:pt x="14297" y="430630"/>
                  <a:pt x="1129" y="67475"/>
                </a:cubicBezTo>
                <a:close/>
              </a:path>
            </a:pathLst>
          </a:custGeom>
          <a:solidFill>
            <a:schemeClr val="accent3">
              <a:lumMod val="40000"/>
              <a:lumOff val="6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65" name="Graphic 78">
            <a:extLst>
              <a:ext uri="{FF2B5EF4-FFF2-40B4-BE49-F238E27FC236}">
                <a16:creationId xmlns:a16="http://schemas.microsoft.com/office/drawing/2014/main" id="{6C02F4BE-6538-4CAD-B506-5FEB41D378B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74415" y="3039261"/>
            <a:ext cx="1020166" cy="45718"/>
            <a:chOff x="4886325" y="3371754"/>
            <a:chExt cx="2418492" cy="113728"/>
          </a:xfrm>
          <a:solidFill>
            <a:schemeClr val="accent1"/>
          </a:solidFill>
        </p:grpSpPr>
        <p:sp>
          <p:nvSpPr>
            <p:cNvPr id="66" name="Graphic 78">
              <a:extLst>
                <a:ext uri="{FF2B5EF4-FFF2-40B4-BE49-F238E27FC236}">
                  <a16:creationId xmlns:a16="http://schemas.microsoft.com/office/drawing/2014/main" id="{3937246C-D7B5-4CC9-B979-0999DFD5BF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67" name="Graphic 78">
              <a:extLst>
                <a:ext uri="{FF2B5EF4-FFF2-40B4-BE49-F238E27FC236}">
                  <a16:creationId xmlns:a16="http://schemas.microsoft.com/office/drawing/2014/main" id="{559392DF-C926-44F7-920D-C232D60C05F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68" name="Graphic 78">
                <a:extLst>
                  <a:ext uri="{FF2B5EF4-FFF2-40B4-BE49-F238E27FC236}">
                    <a16:creationId xmlns:a16="http://schemas.microsoft.com/office/drawing/2014/main" id="{437FE2E3-579D-4AA7-8775-C78D1D5631D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69" name="Graphic 78">
                <a:extLst>
                  <a:ext uri="{FF2B5EF4-FFF2-40B4-BE49-F238E27FC236}">
                    <a16:creationId xmlns:a16="http://schemas.microsoft.com/office/drawing/2014/main" id="{A6A05323-CAFA-4D34-83D6-3B23B020853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70" name="Graphic 78">
                <a:extLst>
                  <a:ext uri="{FF2B5EF4-FFF2-40B4-BE49-F238E27FC236}">
                    <a16:creationId xmlns:a16="http://schemas.microsoft.com/office/drawing/2014/main" id="{D49C45E0-CA07-4FD4-9097-BF313F498AE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71" name="Graphic 78">
                <a:extLst>
                  <a:ext uri="{FF2B5EF4-FFF2-40B4-BE49-F238E27FC236}">
                    <a16:creationId xmlns:a16="http://schemas.microsoft.com/office/drawing/2014/main" id="{1EC741B7-EEE8-43D3-9F8E-C2B4DD1965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p:nvSpPr>
          <p:cNvPr id="3" name="Subtitle 2">
            <a:extLst>
              <a:ext uri="{FF2B5EF4-FFF2-40B4-BE49-F238E27FC236}">
                <a16:creationId xmlns:a16="http://schemas.microsoft.com/office/drawing/2014/main" id="{95936D41-8C89-4DEC-3102-7C4B6E926003}"/>
              </a:ext>
            </a:extLst>
          </p:cNvPr>
          <p:cNvSpPr>
            <a:spLocks noGrp="1"/>
          </p:cNvSpPr>
          <p:nvPr>
            <p:ph type="subTitle" idx="1"/>
          </p:nvPr>
        </p:nvSpPr>
        <p:spPr>
          <a:xfrm>
            <a:off x="517871" y="3299404"/>
            <a:ext cx="4767930" cy="2745750"/>
          </a:xfrm>
        </p:spPr>
        <p:txBody>
          <a:bodyPr vert="horz" lIns="91440" tIns="45720" rIns="91440" bIns="45720" rtlCol="0">
            <a:normAutofit/>
          </a:bodyPr>
          <a:lstStyle/>
          <a:p>
            <a:endParaRPr lang="en-US" dirty="0"/>
          </a:p>
          <a:p>
            <a:r>
              <a:rPr lang="en-US" dirty="0"/>
              <a:t>Prepared by:</a:t>
            </a:r>
          </a:p>
          <a:p>
            <a:r>
              <a:rPr lang="en-US" dirty="0"/>
              <a:t>K. Janya Sree</a:t>
            </a:r>
          </a:p>
          <a:p>
            <a:r>
              <a:rPr lang="en-US" dirty="0"/>
              <a:t>Date : 04/11/2025</a:t>
            </a:r>
          </a:p>
        </p:txBody>
      </p:sp>
      <p:pic>
        <p:nvPicPr>
          <p:cNvPr id="31" name="Picture 30">
            <a:extLst>
              <a:ext uri="{FF2B5EF4-FFF2-40B4-BE49-F238E27FC236}">
                <a16:creationId xmlns:a16="http://schemas.microsoft.com/office/drawing/2014/main" id="{D6DDF608-8728-ADFC-6BEB-24B158C62A22}"/>
              </a:ext>
            </a:extLst>
          </p:cNvPr>
          <p:cNvPicPr>
            <a:picLocks noChangeAspect="1"/>
          </p:cNvPicPr>
          <p:nvPr/>
        </p:nvPicPr>
        <p:blipFill rotWithShape="1">
          <a:blip r:embed="rId2"/>
          <a:srcRect l="21728" r="28255" b="-1"/>
          <a:stretch/>
        </p:blipFill>
        <p:spPr>
          <a:xfrm>
            <a:off x="5980742" y="566100"/>
            <a:ext cx="5654663" cy="5652796"/>
          </a:xfrm>
          <a:prstGeom prst="rect">
            <a:avLst/>
          </a:prstGeom>
        </p:spPr>
      </p:pic>
      <p:sp>
        <p:nvSpPr>
          <p:cNvPr id="73" name="Freeform: Shape 72">
            <a:extLst>
              <a:ext uri="{FF2B5EF4-FFF2-40B4-BE49-F238E27FC236}">
                <a16:creationId xmlns:a16="http://schemas.microsoft.com/office/drawing/2014/main" id="{6B6061A8-D267-4967-AF47-C3CC451385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899042" y="5602884"/>
            <a:ext cx="4292956" cy="1255116"/>
          </a:xfrm>
          <a:custGeom>
            <a:avLst/>
            <a:gdLst>
              <a:gd name="connsiteX0" fmla="*/ 0 w 4238069"/>
              <a:gd name="connsiteY0" fmla="*/ 0 h 1903025"/>
              <a:gd name="connsiteX1" fmla="*/ 113310 w 4238069"/>
              <a:gd name="connsiteY1" fmla="*/ 8960 h 1903025"/>
              <a:gd name="connsiteX2" fmla="*/ 291503 w 4238069"/>
              <a:gd name="connsiteY2" fmla="*/ 37000 h 1903025"/>
              <a:gd name="connsiteX3" fmla="*/ 3082930 w 4238069"/>
              <a:gd name="connsiteY3" fmla="*/ 1104916 h 1903025"/>
              <a:gd name="connsiteX4" fmla="*/ 3881548 w 4238069"/>
              <a:gd name="connsiteY4" fmla="*/ 1668276 h 1903025"/>
              <a:gd name="connsiteX5" fmla="*/ 4238069 w 4238069"/>
              <a:gd name="connsiteY5" fmla="*/ 1903025 h 1903025"/>
              <a:gd name="connsiteX6" fmla="*/ 0 w 4238069"/>
              <a:gd name="connsiteY6" fmla="*/ 1903025 h 1903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8069" h="1903025">
                <a:moveTo>
                  <a:pt x="0" y="0"/>
                </a:moveTo>
                <a:lnTo>
                  <a:pt x="113310" y="8960"/>
                </a:lnTo>
                <a:cubicBezTo>
                  <a:pt x="173365" y="16155"/>
                  <a:pt x="232870" y="25632"/>
                  <a:pt x="291503" y="37000"/>
                </a:cubicBezTo>
                <a:cubicBezTo>
                  <a:pt x="1250780" y="222537"/>
                  <a:pt x="2264787" y="499636"/>
                  <a:pt x="3082930" y="1104916"/>
                </a:cubicBezTo>
                <a:cubicBezTo>
                  <a:pt x="3348371" y="1301283"/>
                  <a:pt x="3614239" y="1488349"/>
                  <a:pt x="3881548" y="1668276"/>
                </a:cubicBezTo>
                <a:lnTo>
                  <a:pt x="4238069" y="1903025"/>
                </a:lnTo>
                <a:lnTo>
                  <a:pt x="0" y="1903025"/>
                </a:lnTo>
                <a:close/>
              </a:path>
            </a:pathLst>
          </a:cu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75" name="Group 74">
            <a:extLst>
              <a:ext uri="{FF2B5EF4-FFF2-40B4-BE49-F238E27FC236}">
                <a16:creationId xmlns:a16="http://schemas.microsoft.com/office/drawing/2014/main" id="{12DB770A-658D-4212-9BF2-236070D5D7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8891063" y="5736410"/>
            <a:ext cx="886141" cy="802496"/>
            <a:chOff x="10948005" y="3272152"/>
            <a:chExt cx="868640" cy="786648"/>
          </a:xfrm>
          <a:solidFill>
            <a:schemeClr val="accent6"/>
          </a:solidFill>
        </p:grpSpPr>
        <p:sp>
          <p:nvSpPr>
            <p:cNvPr id="76" name="Freeform: Shape 75">
              <a:extLst>
                <a:ext uri="{FF2B5EF4-FFF2-40B4-BE49-F238E27FC236}">
                  <a16:creationId xmlns:a16="http://schemas.microsoft.com/office/drawing/2014/main" id="{A9B99195-76A3-4B90-8F45-BAEF05699C0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77" name="Freeform: Shape 76">
              <a:extLst>
                <a:ext uri="{FF2B5EF4-FFF2-40B4-BE49-F238E27FC236}">
                  <a16:creationId xmlns:a16="http://schemas.microsoft.com/office/drawing/2014/main" id="{F1029419-581A-4B40-B3E3-BD5931F996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78" name="Freeform: Shape 77">
              <a:extLst>
                <a:ext uri="{FF2B5EF4-FFF2-40B4-BE49-F238E27FC236}">
                  <a16:creationId xmlns:a16="http://schemas.microsoft.com/office/drawing/2014/main" id="{38F181C6-C3A7-463D-B837-E6FB1B0801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79" name="Graphic 12">
              <a:extLst>
                <a:ext uri="{FF2B5EF4-FFF2-40B4-BE49-F238E27FC236}">
                  <a16:creationId xmlns:a16="http://schemas.microsoft.com/office/drawing/2014/main" id="{FB6F6AFA-67F5-4D3A-839B-6B3980B6FC2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80" name="Graphic 15">
              <a:extLst>
                <a:ext uri="{FF2B5EF4-FFF2-40B4-BE49-F238E27FC236}">
                  <a16:creationId xmlns:a16="http://schemas.microsoft.com/office/drawing/2014/main" id="{E9F49015-3756-46EC-AF1A-2F33219CB1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81" name="Graphic 15">
              <a:extLst>
                <a:ext uri="{FF2B5EF4-FFF2-40B4-BE49-F238E27FC236}">
                  <a16:creationId xmlns:a16="http://schemas.microsoft.com/office/drawing/2014/main" id="{44C1E606-364B-4793-83A8-61AC96EDBE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82" name="Freeform: Shape 81">
              <a:extLst>
                <a:ext uri="{FF2B5EF4-FFF2-40B4-BE49-F238E27FC236}">
                  <a16:creationId xmlns:a16="http://schemas.microsoft.com/office/drawing/2014/main" id="{4D62BB33-881E-4E43-A746-75C1E7C322E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997118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a:extLst>
            <a:ext uri="{FF2B5EF4-FFF2-40B4-BE49-F238E27FC236}">
              <a16:creationId xmlns:a16="http://schemas.microsoft.com/office/drawing/2014/main" id="{0F350F15-6197-3578-90BA-D3A73513F3BE}"/>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2FD30C25-C597-00D4-FC23-62DE817AB9AA}"/>
              </a:ext>
            </a:extLst>
          </p:cNvPr>
          <p:cNvSpPr>
            <a:spLocks noGrp="1"/>
          </p:cNvSpPr>
          <p:nvPr>
            <p:ph type="title"/>
          </p:nvPr>
        </p:nvSpPr>
        <p:spPr>
          <a:xfrm>
            <a:off x="1057222" y="489888"/>
            <a:ext cx="10077556" cy="1325563"/>
          </a:xfrm>
          <a:solidFill>
            <a:schemeClr val="accent5">
              <a:lumMod val="60000"/>
              <a:lumOff val="40000"/>
            </a:schemeClr>
          </a:solidFill>
        </p:spPr>
        <p:txBody>
          <a:bodyPr vert="horz" lIns="91440" tIns="45720" rIns="91440" bIns="45720" rtlCol="0"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Resources</a:t>
            </a:r>
          </a:p>
        </p:txBody>
      </p:sp>
      <p:graphicFrame>
        <p:nvGraphicFramePr>
          <p:cNvPr id="8" name="TextBox 1">
            <a:extLst>
              <a:ext uri="{FF2B5EF4-FFF2-40B4-BE49-F238E27FC236}">
                <a16:creationId xmlns:a16="http://schemas.microsoft.com/office/drawing/2014/main" id="{C25BCD21-CA15-18D9-0B99-20A073D88B8E}"/>
              </a:ext>
            </a:extLst>
          </p:cNvPr>
          <p:cNvGraphicFramePr/>
          <p:nvPr>
            <p:extLst>
              <p:ext uri="{D42A27DB-BD31-4B8C-83A1-F6EECF244321}">
                <p14:modId xmlns:p14="http://schemas.microsoft.com/office/powerpoint/2010/main" val="1544138913"/>
              </p:ext>
            </p:extLst>
          </p:nvPr>
        </p:nvGraphicFramePr>
        <p:xfrm>
          <a:off x="529389" y="2674620"/>
          <a:ext cx="11181348" cy="327198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758113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E66D8491-4780-157F-B44B-23553F65ADD1}"/>
            </a:ext>
          </a:extLst>
        </p:cNvPr>
        <p:cNvGrpSpPr/>
        <p:nvPr/>
      </p:nvGrpSpPr>
      <p:grpSpPr>
        <a:xfrm>
          <a:off x="0" y="0"/>
          <a:ext cx="0" cy="0"/>
          <a:chOff x="0" y="0"/>
          <a:chExt cx="0" cy="0"/>
        </a:xfrm>
      </p:grpSpPr>
      <p:sp>
        <p:nvSpPr>
          <p:cNvPr id="12" name="Freeform: Shape 11">
            <a:extLst>
              <a:ext uri="{FF2B5EF4-FFF2-40B4-BE49-F238E27FC236}">
                <a16:creationId xmlns:a16="http://schemas.microsoft.com/office/drawing/2014/main" id="{435959F4-53DA-47FF-BC24-1E5B75C69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4" name="Group 13">
            <a:extLst>
              <a:ext uri="{FF2B5EF4-FFF2-40B4-BE49-F238E27FC236}">
                <a16:creationId xmlns:a16="http://schemas.microsoft.com/office/drawing/2014/main" id="{A7CF83E8-F6F0-41E3-B580-7412A04DDF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15" name="Freeform: Shape 14">
              <a:extLst>
                <a:ext uri="{FF2B5EF4-FFF2-40B4-BE49-F238E27FC236}">
                  <a16:creationId xmlns:a16="http://schemas.microsoft.com/office/drawing/2014/main" id="{1A0B6DBB-705D-48D0-842C-F9DFA7684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6" name="Freeform: Shape 15">
              <a:extLst>
                <a:ext uri="{FF2B5EF4-FFF2-40B4-BE49-F238E27FC236}">
                  <a16:creationId xmlns:a16="http://schemas.microsoft.com/office/drawing/2014/main" id="{C194A764-16E1-4D0D-9357-76F80E608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7" name="Freeform: Shape 16">
              <a:extLst>
                <a:ext uri="{FF2B5EF4-FFF2-40B4-BE49-F238E27FC236}">
                  <a16:creationId xmlns:a16="http://schemas.microsoft.com/office/drawing/2014/main" id="{115B7F3F-A40D-4F24-8536-E2420B4332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8" name="Graphic 12">
              <a:extLst>
                <a:ext uri="{FF2B5EF4-FFF2-40B4-BE49-F238E27FC236}">
                  <a16:creationId xmlns:a16="http://schemas.microsoft.com/office/drawing/2014/main" id="{CEF42844-A829-4ED2-A360-63BB2A7C4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19" name="Graphic 15">
              <a:extLst>
                <a:ext uri="{FF2B5EF4-FFF2-40B4-BE49-F238E27FC236}">
                  <a16:creationId xmlns:a16="http://schemas.microsoft.com/office/drawing/2014/main" id="{57B23B52-A1C3-44EF-BC11-9094A0DA11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0" name="Graphic 15">
              <a:extLst>
                <a:ext uri="{FF2B5EF4-FFF2-40B4-BE49-F238E27FC236}">
                  <a16:creationId xmlns:a16="http://schemas.microsoft.com/office/drawing/2014/main" id="{064E08E5-DA92-4CF2-A0BF-E34180022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21" name="Freeform: Shape 20">
              <a:extLst>
                <a:ext uri="{FF2B5EF4-FFF2-40B4-BE49-F238E27FC236}">
                  <a16:creationId xmlns:a16="http://schemas.microsoft.com/office/drawing/2014/main" id="{7A222560-E657-4CAE-B667-7BE9E224B2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3" name="Freeform: Shape 22">
            <a:extLst>
              <a:ext uri="{FF2B5EF4-FFF2-40B4-BE49-F238E27FC236}">
                <a16:creationId xmlns:a16="http://schemas.microsoft.com/office/drawing/2014/main" id="{59226104-0061-4319-8237-9C001BF85D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25"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2310569"/>
            <a:ext cx="972241" cy="45718"/>
            <a:chOff x="4886325" y="3371754"/>
            <a:chExt cx="2418492" cy="113728"/>
          </a:xfrm>
          <a:solidFill>
            <a:schemeClr val="accent1"/>
          </a:solidFill>
        </p:grpSpPr>
        <p:sp>
          <p:nvSpPr>
            <p:cNvPr id="26" name="Graphic 78">
              <a:extLst>
                <a:ext uri="{FF2B5EF4-FFF2-40B4-BE49-F238E27FC236}">
                  <a16:creationId xmlns:a16="http://schemas.microsoft.com/office/drawing/2014/main" id="{41DF3078-C636-4776-A616-D5BF3BC280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27" name="Graphic 78">
              <a:extLst>
                <a:ext uri="{FF2B5EF4-FFF2-40B4-BE49-F238E27FC236}">
                  <a16:creationId xmlns:a16="http://schemas.microsoft.com/office/drawing/2014/main" id="{0D1A27FA-1310-4BC3-A071-1566746B2FB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28" name="Graphic 78">
                <a:extLst>
                  <a:ext uri="{FF2B5EF4-FFF2-40B4-BE49-F238E27FC236}">
                    <a16:creationId xmlns:a16="http://schemas.microsoft.com/office/drawing/2014/main" id="{99ACB9EB-84FE-4B33-9EF9-4EC7DAC25D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29" name="Graphic 78">
                <a:extLst>
                  <a:ext uri="{FF2B5EF4-FFF2-40B4-BE49-F238E27FC236}">
                    <a16:creationId xmlns:a16="http://schemas.microsoft.com/office/drawing/2014/main" id="{826E5EFB-0EF9-4DB8-99CB-5DD72009DB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30" name="Graphic 78">
                <a:extLst>
                  <a:ext uri="{FF2B5EF4-FFF2-40B4-BE49-F238E27FC236}">
                    <a16:creationId xmlns:a16="http://schemas.microsoft.com/office/drawing/2014/main" id="{86238E12-0689-4123-8B2E-E1CCFCC4C8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31" name="Graphic 78">
                <a:extLst>
                  <a:ext uri="{FF2B5EF4-FFF2-40B4-BE49-F238E27FC236}">
                    <a16:creationId xmlns:a16="http://schemas.microsoft.com/office/drawing/2014/main" id="{8538CF67-A00E-4955-A447-001BE02E7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useBgFill="1">
        <p:nvSpPr>
          <p:cNvPr id="33" name="Rectangle 32">
            <a:extLst>
              <a:ext uri="{FF2B5EF4-FFF2-40B4-BE49-F238E27FC236}">
                <a16:creationId xmlns:a16="http://schemas.microsoft.com/office/drawing/2014/main" id="{2F9C493A-9F03-49B4-B3FB-19CE5AC115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398"/>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grpSp>
        <p:nvGrpSpPr>
          <p:cNvPr id="35" name="Graphic 78">
            <a:extLst>
              <a:ext uri="{FF2B5EF4-FFF2-40B4-BE49-F238E27FC236}">
                <a16:creationId xmlns:a16="http://schemas.microsoft.com/office/drawing/2014/main" id="{BC3D4A83-1EFA-4B2C-B330-849E3589503E}"/>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1708814"/>
            <a:ext cx="972241" cy="45718"/>
            <a:chOff x="4886325" y="3371754"/>
            <a:chExt cx="2418492" cy="113728"/>
          </a:xfrm>
          <a:solidFill>
            <a:schemeClr val="accent1"/>
          </a:solidFill>
        </p:grpSpPr>
        <p:sp>
          <p:nvSpPr>
            <p:cNvPr id="36" name="Graphic 78">
              <a:extLst>
                <a:ext uri="{FF2B5EF4-FFF2-40B4-BE49-F238E27FC236}">
                  <a16:creationId xmlns:a16="http://schemas.microsoft.com/office/drawing/2014/main" id="{3508E11F-ACA4-405C-A9FA-2577500EA2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37" name="Graphic 78">
              <a:extLst>
                <a:ext uri="{FF2B5EF4-FFF2-40B4-BE49-F238E27FC236}">
                  <a16:creationId xmlns:a16="http://schemas.microsoft.com/office/drawing/2014/main" id="{82B1CDA4-B2EA-4968-8276-0552D6D7446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38" name="Graphic 78">
                <a:extLst>
                  <a:ext uri="{FF2B5EF4-FFF2-40B4-BE49-F238E27FC236}">
                    <a16:creationId xmlns:a16="http://schemas.microsoft.com/office/drawing/2014/main" id="{F4337472-CDEB-4AFE-BBB9-5A11CA470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39" name="Graphic 78">
                <a:extLst>
                  <a:ext uri="{FF2B5EF4-FFF2-40B4-BE49-F238E27FC236}">
                    <a16:creationId xmlns:a16="http://schemas.microsoft.com/office/drawing/2014/main" id="{6CD67A6D-EAE7-4891-ACC9-4AC0CCF44A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40" name="Graphic 78">
                <a:extLst>
                  <a:ext uri="{FF2B5EF4-FFF2-40B4-BE49-F238E27FC236}">
                    <a16:creationId xmlns:a16="http://schemas.microsoft.com/office/drawing/2014/main" id="{F1769489-D4BC-4B3B-9E23-87FCFDAB4ED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41" name="Graphic 78">
                <a:extLst>
                  <a:ext uri="{FF2B5EF4-FFF2-40B4-BE49-F238E27FC236}">
                    <a16:creationId xmlns:a16="http://schemas.microsoft.com/office/drawing/2014/main" id="{13E13021-8923-4A4D-84FA-DA886E29249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p:nvSpPr>
          <p:cNvPr id="43" name="Freeform: Shape 42">
            <a:extLst>
              <a:ext uri="{FF2B5EF4-FFF2-40B4-BE49-F238E27FC236}">
                <a16:creationId xmlns:a16="http://schemas.microsoft.com/office/drawing/2014/main" id="{90A46C7D-C1BB-49B8-8D37-39742820E9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484683" y="5165905"/>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3">
              <a:lumMod val="40000"/>
              <a:lumOff val="6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8" name="TextBox 1">
            <a:extLst>
              <a:ext uri="{FF2B5EF4-FFF2-40B4-BE49-F238E27FC236}">
                <a16:creationId xmlns:a16="http://schemas.microsoft.com/office/drawing/2014/main" id="{794CC850-6170-3AC4-E761-05E4B0071854}"/>
              </a:ext>
            </a:extLst>
          </p:cNvPr>
          <p:cNvGraphicFramePr/>
          <p:nvPr>
            <p:extLst>
              <p:ext uri="{D42A27DB-BD31-4B8C-83A1-F6EECF244321}">
                <p14:modId xmlns:p14="http://schemas.microsoft.com/office/powerpoint/2010/main" val="3054303951"/>
              </p:ext>
            </p:extLst>
          </p:nvPr>
        </p:nvGraphicFramePr>
        <p:xfrm>
          <a:off x="525462" y="1804163"/>
          <a:ext cx="11004385" cy="44072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 name="Title 5">
            <a:extLst>
              <a:ext uri="{FF2B5EF4-FFF2-40B4-BE49-F238E27FC236}">
                <a16:creationId xmlns:a16="http://schemas.microsoft.com/office/drawing/2014/main" id="{75CDDC4C-A925-7989-8DA5-A4D66391AAF0}"/>
              </a:ext>
            </a:extLst>
          </p:cNvPr>
          <p:cNvSpPr txBox="1">
            <a:spLocks/>
          </p:cNvSpPr>
          <p:nvPr/>
        </p:nvSpPr>
        <p:spPr>
          <a:xfrm>
            <a:off x="1057222" y="266700"/>
            <a:ext cx="10077556" cy="1238319"/>
          </a:xfrm>
          <a:prstGeom prst="rect">
            <a:avLst/>
          </a:prstGeom>
          <a:solidFill>
            <a:schemeClr val="accent6">
              <a:lumMod val="60000"/>
              <a:lumOff val="40000"/>
            </a:schemeClr>
          </a:solidFill>
        </p:spPr>
        <p:txBody>
          <a:bodyPr vert="horz" lIns="91440" tIns="45720" rIns="91440" bIns="45720" rtlCol="0" anchor="ctr">
            <a:normAutofit/>
          </a:bodyPr>
          <a:lstStyle>
            <a:lvl1pPr algn="l" defTabSz="914400" rtl="0" eaLnBrk="1" latinLnBrk="0" hangingPunct="1">
              <a:lnSpc>
                <a:spcPct val="100000"/>
              </a:lnSpc>
              <a:spcBef>
                <a:spcPct val="0"/>
              </a:spcBef>
              <a:buNone/>
              <a:defRPr sz="3600" i="1" kern="1200">
                <a:solidFill>
                  <a:schemeClr val="tx1"/>
                </a:solidFill>
                <a:latin typeface="+mj-lt"/>
                <a:ea typeface="+mj-ea"/>
                <a:cs typeface="+mj-cs"/>
              </a:defRPr>
            </a:lvl1p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Risks</a:t>
            </a:r>
          </a:p>
        </p:txBody>
      </p:sp>
    </p:spTree>
    <p:extLst>
      <p:ext uri="{BB962C8B-B14F-4D97-AF65-F5344CB8AC3E}">
        <p14:creationId xmlns:p14="http://schemas.microsoft.com/office/powerpoint/2010/main" val="2285920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a:extLst>
            <a:ext uri="{FF2B5EF4-FFF2-40B4-BE49-F238E27FC236}">
              <a16:creationId xmlns:a16="http://schemas.microsoft.com/office/drawing/2014/main" id="{EF764F15-B4EC-F289-9FBF-68B1A7A021CE}"/>
            </a:ext>
          </a:extLst>
        </p:cNvPr>
        <p:cNvGrpSpPr/>
        <p:nvPr/>
      </p:nvGrpSpPr>
      <p:grpSpPr>
        <a:xfrm>
          <a:off x="0" y="0"/>
          <a:ext cx="0" cy="0"/>
          <a:chOff x="0" y="0"/>
          <a:chExt cx="0" cy="0"/>
        </a:xfrm>
      </p:grpSpPr>
      <p:sp>
        <p:nvSpPr>
          <p:cNvPr id="107" name="Freeform: Shape 106">
            <a:extLst>
              <a:ext uri="{FF2B5EF4-FFF2-40B4-BE49-F238E27FC236}">
                <a16:creationId xmlns:a16="http://schemas.microsoft.com/office/drawing/2014/main" id="{435959F4-53DA-47FF-BC24-1E5B75C698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753030" y="5516668"/>
            <a:ext cx="2438970" cy="1341332"/>
          </a:xfrm>
          <a:custGeom>
            <a:avLst/>
            <a:gdLst>
              <a:gd name="connsiteX0" fmla="*/ 2025355 w 2438970"/>
              <a:gd name="connsiteY0" fmla="*/ 235 h 1341332"/>
              <a:gd name="connsiteX1" fmla="*/ 2381960 w 2438970"/>
              <a:gd name="connsiteY1" fmla="*/ 44517 h 1341332"/>
              <a:gd name="connsiteX2" fmla="*/ 2438970 w 2438970"/>
              <a:gd name="connsiteY2" fmla="*/ 58872 h 1341332"/>
              <a:gd name="connsiteX3" fmla="*/ 2438970 w 2438970"/>
              <a:gd name="connsiteY3" fmla="*/ 1341332 h 1341332"/>
              <a:gd name="connsiteX4" fmla="*/ 0 w 2438970"/>
              <a:gd name="connsiteY4" fmla="*/ 1341332 h 1341332"/>
              <a:gd name="connsiteX5" fmla="*/ 13333 w 2438970"/>
              <a:gd name="connsiteY5" fmla="*/ 1328018 h 1341332"/>
              <a:gd name="connsiteX6" fmla="*/ 936262 w 2438970"/>
              <a:gd name="connsiteY6" fmla="*/ 459947 h 1341332"/>
              <a:gd name="connsiteX7" fmla="*/ 1554028 w 2438970"/>
              <a:gd name="connsiteY7" fmla="*/ 71153 h 1341332"/>
              <a:gd name="connsiteX8" fmla="*/ 2025355 w 2438970"/>
              <a:gd name="connsiteY8" fmla="*/ 235 h 13413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38970" h="1341332">
                <a:moveTo>
                  <a:pt x="2025355" y="235"/>
                </a:moveTo>
                <a:cubicBezTo>
                  <a:pt x="2143847" y="2306"/>
                  <a:pt x="2262766" y="17993"/>
                  <a:pt x="2381960" y="44517"/>
                </a:cubicBezTo>
                <a:lnTo>
                  <a:pt x="2438970" y="58872"/>
                </a:lnTo>
                <a:lnTo>
                  <a:pt x="2438970" y="1341332"/>
                </a:lnTo>
                <a:lnTo>
                  <a:pt x="0" y="1341332"/>
                </a:lnTo>
                <a:lnTo>
                  <a:pt x="13333" y="1328018"/>
                </a:lnTo>
                <a:cubicBezTo>
                  <a:pt x="324723" y="1028950"/>
                  <a:pt x="645390" y="738459"/>
                  <a:pt x="936262" y="459947"/>
                </a:cubicBezTo>
                <a:cubicBezTo>
                  <a:pt x="1139660" y="265152"/>
                  <a:pt x="1345794" y="140817"/>
                  <a:pt x="1554028" y="71153"/>
                </a:cubicBezTo>
                <a:cubicBezTo>
                  <a:pt x="1710136" y="18918"/>
                  <a:pt x="1867365" y="-2526"/>
                  <a:pt x="2025355" y="235"/>
                </a:cubicBezTo>
                <a:close/>
              </a:path>
            </a:pathLst>
          </a:custGeom>
          <a:solidFill>
            <a:schemeClr val="accent2">
              <a:lumMod val="60000"/>
              <a:lumOff val="4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nvGrpSpPr>
          <p:cNvPr id="109" name="Group 108">
            <a:extLst>
              <a:ext uri="{FF2B5EF4-FFF2-40B4-BE49-F238E27FC236}">
                <a16:creationId xmlns:a16="http://schemas.microsoft.com/office/drawing/2014/main" id="{A7CF83E8-F6F0-41E3-B580-7412A04DDFB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0776050" y="5204025"/>
            <a:ext cx="886141" cy="802496"/>
            <a:chOff x="10948005" y="3272152"/>
            <a:chExt cx="868640" cy="786648"/>
          </a:xfrm>
          <a:solidFill>
            <a:schemeClr val="accent1"/>
          </a:solidFill>
        </p:grpSpPr>
        <p:sp>
          <p:nvSpPr>
            <p:cNvPr id="110" name="Freeform: Shape 109">
              <a:extLst>
                <a:ext uri="{FF2B5EF4-FFF2-40B4-BE49-F238E27FC236}">
                  <a16:creationId xmlns:a16="http://schemas.microsoft.com/office/drawing/2014/main" id="{1A0B6DBB-705D-48D0-842C-F9DFA7684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94317" y="3944888"/>
              <a:ext cx="128449" cy="113912"/>
            </a:xfrm>
            <a:custGeom>
              <a:avLst/>
              <a:gdLst>
                <a:gd name="connsiteX0" fmla="*/ 237621 w 453152"/>
                <a:gd name="connsiteY0" fmla="*/ 965 h 401867"/>
                <a:gd name="connsiteX1" fmla="*/ 370246 w 453152"/>
                <a:gd name="connsiteY1" fmla="*/ 23666 h 401867"/>
                <a:gd name="connsiteX2" fmla="*/ 437392 w 453152"/>
                <a:gd name="connsiteY2" fmla="*/ 198545 h 401867"/>
                <a:gd name="connsiteX3" fmla="*/ 67745 w 453152"/>
                <a:gd name="connsiteY3" fmla="*/ 392003 h 401867"/>
                <a:gd name="connsiteX4" fmla="*/ 911 w 453152"/>
                <a:gd name="connsiteY4" fmla="*/ 254095 h 401867"/>
                <a:gd name="connsiteX5" fmla="*/ 115564 w 453152"/>
                <a:gd name="connsiteY5" fmla="*/ 51160 h 401867"/>
                <a:gd name="connsiteX6" fmla="*/ 237621 w 453152"/>
                <a:gd name="connsiteY6" fmla="*/ 965 h 4018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3152" h="401867">
                  <a:moveTo>
                    <a:pt x="237621" y="965"/>
                  </a:moveTo>
                  <a:cubicBezTo>
                    <a:pt x="283632" y="-2971"/>
                    <a:pt x="331405" y="5243"/>
                    <a:pt x="370246" y="23666"/>
                  </a:cubicBezTo>
                  <a:cubicBezTo>
                    <a:pt x="436830" y="55275"/>
                    <a:pt x="477168" y="116810"/>
                    <a:pt x="437392" y="198545"/>
                  </a:cubicBezTo>
                  <a:cubicBezTo>
                    <a:pt x="391568" y="292624"/>
                    <a:pt x="176850" y="441630"/>
                    <a:pt x="67745" y="392003"/>
                  </a:cubicBezTo>
                  <a:cubicBezTo>
                    <a:pt x="18056" y="369372"/>
                    <a:pt x="-5012" y="308398"/>
                    <a:pt x="911" y="254095"/>
                  </a:cubicBezTo>
                  <a:cubicBezTo>
                    <a:pt x="9203" y="178033"/>
                    <a:pt x="61012" y="103094"/>
                    <a:pt x="115564" y="51160"/>
                  </a:cubicBezTo>
                  <a:cubicBezTo>
                    <a:pt x="147361" y="20985"/>
                    <a:pt x="191610" y="4900"/>
                    <a:pt x="237621" y="965"/>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11" name="Freeform: Shape 110">
              <a:extLst>
                <a:ext uri="{FF2B5EF4-FFF2-40B4-BE49-F238E27FC236}">
                  <a16:creationId xmlns:a16="http://schemas.microsoft.com/office/drawing/2014/main" id="{C194A764-16E1-4D0D-9357-76F80E608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12" name="Freeform: Shape 111">
              <a:extLst>
                <a:ext uri="{FF2B5EF4-FFF2-40B4-BE49-F238E27FC236}">
                  <a16:creationId xmlns:a16="http://schemas.microsoft.com/office/drawing/2014/main" id="{115B7F3F-A40D-4F24-8536-E2420B43321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13" name="Graphic 12">
              <a:extLst>
                <a:ext uri="{FF2B5EF4-FFF2-40B4-BE49-F238E27FC236}">
                  <a16:creationId xmlns:a16="http://schemas.microsoft.com/office/drawing/2014/main" id="{CEF42844-A829-4ED2-A360-63BB2A7C45E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142141" y="3272152"/>
              <a:ext cx="180625" cy="158824"/>
            </a:xfrm>
            <a:custGeom>
              <a:avLst/>
              <a:gdLst>
                <a:gd name="connsiteX0" fmla="*/ 63289 w 3341477"/>
                <a:gd name="connsiteY0" fmla="*/ 1933384 h 2938167"/>
                <a:gd name="connsiteX1" fmla="*/ 263314 w 3341477"/>
                <a:gd name="connsiteY1" fmla="*/ 514159 h 2938167"/>
                <a:gd name="connsiteX2" fmla="*/ 1098276 w 3341477"/>
                <a:gd name="connsiteY2" fmla="*/ 952 h 2938167"/>
                <a:gd name="connsiteX3" fmla="*/ 2654089 w 3341477"/>
                <a:gd name="connsiteY3" fmla="*/ 371284 h 2938167"/>
                <a:gd name="connsiteX4" fmla="*/ 3219398 w 3341477"/>
                <a:gd name="connsiteY4" fmla="*/ 2080926 h 2938167"/>
                <a:gd name="connsiteX5" fmla="*/ 2044489 w 3341477"/>
                <a:gd name="connsiteY5" fmla="*/ 2933509 h 2938167"/>
                <a:gd name="connsiteX6" fmla="*/ 453814 w 3341477"/>
                <a:gd name="connsiteY6" fmla="*/ 2495359 h 2938167"/>
                <a:gd name="connsiteX7" fmla="*/ 63289 w 3341477"/>
                <a:gd name="connsiteY7" fmla="*/ 1933384 h 293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41477" h="2938167">
                  <a:moveTo>
                    <a:pt x="63289" y="1933384"/>
                  </a:moveTo>
                  <a:cubicBezTo>
                    <a:pt x="56717" y="1895856"/>
                    <a:pt x="-165311" y="914209"/>
                    <a:pt x="263314" y="514159"/>
                  </a:cubicBezTo>
                  <a:cubicBezTo>
                    <a:pt x="691939" y="114109"/>
                    <a:pt x="609262" y="11620"/>
                    <a:pt x="1098276" y="952"/>
                  </a:cubicBezTo>
                  <a:cubicBezTo>
                    <a:pt x="1587289" y="-9716"/>
                    <a:pt x="2320714" y="66484"/>
                    <a:pt x="2654089" y="371284"/>
                  </a:cubicBezTo>
                  <a:cubicBezTo>
                    <a:pt x="2987464" y="676084"/>
                    <a:pt x="3603732" y="1514094"/>
                    <a:pt x="3219398" y="2080926"/>
                  </a:cubicBezTo>
                  <a:cubicBezTo>
                    <a:pt x="2835064" y="2647759"/>
                    <a:pt x="2558839" y="2895409"/>
                    <a:pt x="2044489" y="2933509"/>
                  </a:cubicBezTo>
                  <a:cubicBezTo>
                    <a:pt x="1530139" y="2971609"/>
                    <a:pt x="701464" y="2771584"/>
                    <a:pt x="453814" y="2495359"/>
                  </a:cubicBezTo>
                  <a:cubicBezTo>
                    <a:pt x="206164" y="2219134"/>
                    <a:pt x="101389" y="2152459"/>
                    <a:pt x="63289" y="1933384"/>
                  </a:cubicBezTo>
                  <a:close/>
                </a:path>
              </a:pathLst>
            </a:custGeom>
            <a:grpFill/>
            <a:ln w="9525" cap="flat">
              <a:noFill/>
              <a:prstDash val="solid"/>
              <a:miter/>
            </a:ln>
          </p:spPr>
          <p:txBody>
            <a:bodyPr rtlCol="0" anchor="ctr"/>
            <a:lstStyle/>
            <a:p>
              <a:endParaRPr lang="en-US"/>
            </a:p>
          </p:txBody>
        </p:sp>
        <p:sp>
          <p:nvSpPr>
            <p:cNvPr id="114" name="Graphic 15">
              <a:extLst>
                <a:ext uri="{FF2B5EF4-FFF2-40B4-BE49-F238E27FC236}">
                  <a16:creationId xmlns:a16="http://schemas.microsoft.com/office/drawing/2014/main" id="{57B23B52-A1C3-44EF-BC11-9094A0DA11A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15" name="Graphic 15">
              <a:extLst>
                <a:ext uri="{FF2B5EF4-FFF2-40B4-BE49-F238E27FC236}">
                  <a16:creationId xmlns:a16="http://schemas.microsoft.com/office/drawing/2014/main" id="{064E08E5-DA92-4CF2-A0BF-E341800227B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16" name="Freeform: Shape 115">
              <a:extLst>
                <a:ext uri="{FF2B5EF4-FFF2-40B4-BE49-F238E27FC236}">
                  <a16:creationId xmlns:a16="http://schemas.microsoft.com/office/drawing/2014/main" id="{7A222560-E657-4CAE-B667-7BE9E224B24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8" name="Freeform: Shape 117">
            <a:extLst>
              <a:ext uri="{FF2B5EF4-FFF2-40B4-BE49-F238E27FC236}">
                <a16:creationId xmlns:a16="http://schemas.microsoft.com/office/drawing/2014/main" id="{59226104-0061-4319-8237-9C001BF85D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15181" y="-615181"/>
            <a:ext cx="1085312" cy="2315675"/>
          </a:xfrm>
          <a:custGeom>
            <a:avLst/>
            <a:gdLst>
              <a:gd name="connsiteX0" fmla="*/ 0 w 1085312"/>
              <a:gd name="connsiteY0" fmla="*/ 2315675 h 2315675"/>
              <a:gd name="connsiteX1" fmla="*/ 0 w 1085312"/>
              <a:gd name="connsiteY1" fmla="*/ 0 h 2315675"/>
              <a:gd name="connsiteX2" fmla="*/ 53089 w 1085312"/>
              <a:gd name="connsiteY2" fmla="*/ 4542 h 2315675"/>
              <a:gd name="connsiteX3" fmla="*/ 790077 w 1085312"/>
              <a:gd name="connsiteY3" fmla="*/ 872756 h 2315675"/>
              <a:gd name="connsiteX4" fmla="*/ 1085252 w 1085312"/>
              <a:gd name="connsiteY4" fmla="*/ 1943649 h 2315675"/>
              <a:gd name="connsiteX5" fmla="*/ 1064832 w 1085312"/>
              <a:gd name="connsiteY5" fmla="*/ 2198094 h 2315675"/>
              <a:gd name="connsiteX6" fmla="*/ 1043734 w 1085312"/>
              <a:gd name="connsiteY6" fmla="*/ 2315675 h 2315675"/>
              <a:gd name="connsiteX7" fmla="*/ 0 w 1085312"/>
              <a:gd name="connsiteY7" fmla="*/ 2315675 h 2315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085312" h="2315675">
                <a:moveTo>
                  <a:pt x="0" y="2315675"/>
                </a:moveTo>
                <a:lnTo>
                  <a:pt x="0" y="0"/>
                </a:lnTo>
                <a:lnTo>
                  <a:pt x="53089" y="4542"/>
                </a:lnTo>
                <a:cubicBezTo>
                  <a:pt x="405263" y="73503"/>
                  <a:pt x="612623" y="486635"/>
                  <a:pt x="790077" y="872756"/>
                </a:cubicBezTo>
                <a:cubicBezTo>
                  <a:pt x="937425" y="1193596"/>
                  <a:pt x="1088787" y="1533232"/>
                  <a:pt x="1085252" y="1943649"/>
                </a:cubicBezTo>
                <a:cubicBezTo>
                  <a:pt x="1084528" y="2029058"/>
                  <a:pt x="1077341" y="2113833"/>
                  <a:pt x="1064832" y="2198094"/>
                </a:cubicBezTo>
                <a:lnTo>
                  <a:pt x="1043734" y="2315675"/>
                </a:lnTo>
                <a:lnTo>
                  <a:pt x="0" y="2315675"/>
                </a:lnTo>
                <a:close/>
              </a:path>
            </a:pathLst>
          </a:custGeom>
          <a:solidFill>
            <a:schemeClr val="accent5">
              <a:lumMod val="40000"/>
              <a:lumOff val="6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20" name="Graphic 78">
            <a:extLst>
              <a:ext uri="{FF2B5EF4-FFF2-40B4-BE49-F238E27FC236}">
                <a16:creationId xmlns:a16="http://schemas.microsoft.com/office/drawing/2014/main" id="{AC552FEA-472E-4E74-B31D-531852C1908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2310569"/>
            <a:ext cx="972241" cy="45718"/>
            <a:chOff x="4886325" y="3371754"/>
            <a:chExt cx="2418492" cy="113728"/>
          </a:xfrm>
          <a:solidFill>
            <a:schemeClr val="accent1"/>
          </a:solidFill>
        </p:grpSpPr>
        <p:sp>
          <p:nvSpPr>
            <p:cNvPr id="121" name="Graphic 78">
              <a:extLst>
                <a:ext uri="{FF2B5EF4-FFF2-40B4-BE49-F238E27FC236}">
                  <a16:creationId xmlns:a16="http://schemas.microsoft.com/office/drawing/2014/main" id="{41DF3078-C636-4776-A616-D5BF3BC280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22" name="Graphic 78">
              <a:extLst>
                <a:ext uri="{FF2B5EF4-FFF2-40B4-BE49-F238E27FC236}">
                  <a16:creationId xmlns:a16="http://schemas.microsoft.com/office/drawing/2014/main" id="{0D1A27FA-1310-4BC3-A071-1566746B2FB1}"/>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123" name="Graphic 78">
                <a:extLst>
                  <a:ext uri="{FF2B5EF4-FFF2-40B4-BE49-F238E27FC236}">
                    <a16:creationId xmlns:a16="http://schemas.microsoft.com/office/drawing/2014/main" id="{99ACB9EB-84FE-4B33-9EF9-4EC7DAC25DD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24" name="Graphic 78">
                <a:extLst>
                  <a:ext uri="{FF2B5EF4-FFF2-40B4-BE49-F238E27FC236}">
                    <a16:creationId xmlns:a16="http://schemas.microsoft.com/office/drawing/2014/main" id="{826E5EFB-0EF9-4DB8-99CB-5DD72009DB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25" name="Graphic 78">
                <a:extLst>
                  <a:ext uri="{FF2B5EF4-FFF2-40B4-BE49-F238E27FC236}">
                    <a16:creationId xmlns:a16="http://schemas.microsoft.com/office/drawing/2014/main" id="{86238E12-0689-4123-8B2E-E1CCFCC4C88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26" name="Graphic 78">
                <a:extLst>
                  <a:ext uri="{FF2B5EF4-FFF2-40B4-BE49-F238E27FC236}">
                    <a16:creationId xmlns:a16="http://schemas.microsoft.com/office/drawing/2014/main" id="{8538CF67-A00E-4955-A447-001BE02E771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useBgFill="1">
        <p:nvSpPr>
          <p:cNvPr id="128" name="Rectangle 127">
            <a:extLst>
              <a:ext uri="{FF2B5EF4-FFF2-40B4-BE49-F238E27FC236}">
                <a16:creationId xmlns:a16="http://schemas.microsoft.com/office/drawing/2014/main" id="{F420BC5C-C418-4843-B04B-6918968D09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7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Title 5">
            <a:extLst>
              <a:ext uri="{FF2B5EF4-FFF2-40B4-BE49-F238E27FC236}">
                <a16:creationId xmlns:a16="http://schemas.microsoft.com/office/drawing/2014/main" id="{B5F16090-9F8C-E489-4B05-DA94D2059B2C}"/>
              </a:ext>
            </a:extLst>
          </p:cNvPr>
          <p:cNvSpPr>
            <a:spLocks noGrp="1"/>
          </p:cNvSpPr>
          <p:nvPr>
            <p:ph type="title"/>
          </p:nvPr>
        </p:nvSpPr>
        <p:spPr>
          <a:xfrm>
            <a:off x="517870" y="735308"/>
            <a:ext cx="10915158" cy="1203700"/>
          </a:xfrm>
          <a:solidFill>
            <a:schemeClr val="accent6">
              <a:lumMod val="60000"/>
              <a:lumOff val="40000"/>
            </a:schemeClr>
          </a:solidFill>
        </p:spPr>
        <p:txBody>
          <a:bodyPr vert="horz" lIns="91440" tIns="45720" rIns="91440" bIns="45720" rtlCol="0" anchor="ctr">
            <a:normAutofit/>
          </a:bodyPr>
          <a:lstStyle/>
          <a:p>
            <a:pPr algn="ctr"/>
            <a:r>
              <a:rPr lang="en-US" sz="4800" b="1" dirty="0"/>
              <a:t>Dependencies</a:t>
            </a:r>
          </a:p>
        </p:txBody>
      </p:sp>
      <p:grpSp>
        <p:nvGrpSpPr>
          <p:cNvPr id="130" name="Graphic 78">
            <a:extLst>
              <a:ext uri="{FF2B5EF4-FFF2-40B4-BE49-F238E27FC236}">
                <a16:creationId xmlns:a16="http://schemas.microsoft.com/office/drawing/2014/main" id="{D262907E-3263-4F8C-8D5C-69E4915525A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30225" y="2322314"/>
            <a:ext cx="972241" cy="45718"/>
            <a:chOff x="4886325" y="3371754"/>
            <a:chExt cx="2418492" cy="113728"/>
          </a:xfrm>
          <a:solidFill>
            <a:schemeClr val="accent1"/>
          </a:solidFill>
        </p:grpSpPr>
        <p:sp>
          <p:nvSpPr>
            <p:cNvPr id="131" name="Graphic 78">
              <a:extLst>
                <a:ext uri="{FF2B5EF4-FFF2-40B4-BE49-F238E27FC236}">
                  <a16:creationId xmlns:a16="http://schemas.microsoft.com/office/drawing/2014/main" id="{5E9DBF64-4177-41D3-AA4D-C099F5F4C89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325" y="3428428"/>
              <a:ext cx="2418302" cy="9525"/>
            </a:xfrm>
            <a:custGeom>
              <a:avLst/>
              <a:gdLst>
                <a:gd name="connsiteX0" fmla="*/ 0 w 2418302"/>
                <a:gd name="connsiteY0" fmla="*/ 0 h 9525"/>
                <a:gd name="connsiteX1" fmla="*/ 2418302 w 2418302"/>
                <a:gd name="connsiteY1" fmla="*/ 0 h 9525"/>
              </a:gdLst>
              <a:ahLst/>
              <a:cxnLst>
                <a:cxn ang="0">
                  <a:pos x="connsiteX0" y="connsiteY0"/>
                </a:cxn>
                <a:cxn ang="0">
                  <a:pos x="connsiteX1" y="connsiteY1"/>
                </a:cxn>
              </a:cxnLst>
              <a:rect l="l" t="t" r="r" b="b"/>
              <a:pathLst>
                <a:path w="2418302" h="9525">
                  <a:moveTo>
                    <a:pt x="0" y="0"/>
                  </a:moveTo>
                  <a:lnTo>
                    <a:pt x="2418302" y="0"/>
                  </a:lnTo>
                </a:path>
              </a:pathLst>
            </a:custGeom>
            <a:grpFill/>
            <a:ln w="9525" cap="flat">
              <a:noFill/>
              <a:prstDash val="solid"/>
              <a:miter/>
            </a:ln>
          </p:spPr>
          <p:txBody>
            <a:bodyPr rtlCol="0" anchor="ctr"/>
            <a:lstStyle/>
            <a:p>
              <a:pPr algn="ctr"/>
              <a:endParaRPr lang="en-US"/>
            </a:p>
          </p:txBody>
        </p:sp>
        <p:grpSp>
          <p:nvGrpSpPr>
            <p:cNvPr id="132" name="Graphic 78">
              <a:extLst>
                <a:ext uri="{FF2B5EF4-FFF2-40B4-BE49-F238E27FC236}">
                  <a16:creationId xmlns:a16="http://schemas.microsoft.com/office/drawing/2014/main" id="{5546CA24-A5EF-409F-99A2-D0131AE9084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886709" y="3371754"/>
              <a:ext cx="2418108" cy="113728"/>
              <a:chOff x="4886709" y="3371754"/>
              <a:chExt cx="2418108" cy="113728"/>
            </a:xfrm>
            <a:grpFill/>
          </p:grpSpPr>
          <p:sp>
            <p:nvSpPr>
              <p:cNvPr id="133" name="Graphic 78">
                <a:extLst>
                  <a:ext uri="{FF2B5EF4-FFF2-40B4-BE49-F238E27FC236}">
                    <a16:creationId xmlns:a16="http://schemas.microsoft.com/office/drawing/2014/main" id="{79E62C40-0CA5-4755-86D8-03D076F84FC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95088" y="3474384"/>
                <a:ext cx="32575" cy="2906"/>
              </a:xfrm>
              <a:custGeom>
                <a:avLst/>
                <a:gdLst>
                  <a:gd name="connsiteX0" fmla="*/ 0 w 32575"/>
                  <a:gd name="connsiteY0" fmla="*/ 49 h 2906"/>
                  <a:gd name="connsiteX1" fmla="*/ 32576 w 32575"/>
                  <a:gd name="connsiteY1" fmla="*/ 2907 h 2906"/>
                  <a:gd name="connsiteX2" fmla="*/ 0 w 32575"/>
                  <a:gd name="connsiteY2" fmla="*/ 49 h 2906"/>
                </a:gdLst>
                <a:ahLst/>
                <a:cxnLst>
                  <a:cxn ang="0">
                    <a:pos x="connsiteX0" y="connsiteY0"/>
                  </a:cxn>
                  <a:cxn ang="0">
                    <a:pos x="connsiteX1" y="connsiteY1"/>
                  </a:cxn>
                  <a:cxn ang="0">
                    <a:pos x="connsiteX2" y="connsiteY2"/>
                  </a:cxn>
                </a:cxnLst>
                <a:rect l="l" t="t" r="r" b="b"/>
                <a:pathLst>
                  <a:path w="32575" h="2906">
                    <a:moveTo>
                      <a:pt x="0" y="49"/>
                    </a:moveTo>
                    <a:cubicBezTo>
                      <a:pt x="7430" y="2335"/>
                      <a:pt x="20384" y="2526"/>
                      <a:pt x="32576" y="2907"/>
                    </a:cubicBezTo>
                    <a:cubicBezTo>
                      <a:pt x="23146" y="716"/>
                      <a:pt x="13240" y="-236"/>
                      <a:pt x="0" y="49"/>
                    </a:cubicBezTo>
                    <a:close/>
                  </a:path>
                </a:pathLst>
              </a:custGeom>
              <a:grpFill/>
              <a:ln w="9525" cap="flat">
                <a:noFill/>
                <a:prstDash val="solid"/>
                <a:miter/>
              </a:ln>
            </p:spPr>
            <p:txBody>
              <a:bodyPr rtlCol="0" anchor="ctr"/>
              <a:lstStyle/>
              <a:p>
                <a:pPr algn="ctr"/>
                <a:endParaRPr lang="en-US"/>
              </a:p>
            </p:txBody>
          </p:sp>
          <p:sp>
            <p:nvSpPr>
              <p:cNvPr id="134" name="Graphic 78">
                <a:extLst>
                  <a:ext uri="{FF2B5EF4-FFF2-40B4-BE49-F238E27FC236}">
                    <a16:creationId xmlns:a16="http://schemas.microsoft.com/office/drawing/2014/main" id="{596152FA-4464-4219-802D-3ED79BA322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927758" y="3477344"/>
                <a:ext cx="380" cy="42"/>
              </a:xfrm>
              <a:custGeom>
                <a:avLst/>
                <a:gdLst>
                  <a:gd name="connsiteX0" fmla="*/ 190 w 380"/>
                  <a:gd name="connsiteY0" fmla="*/ 42 h 42"/>
                  <a:gd name="connsiteX1" fmla="*/ 381 w 380"/>
                  <a:gd name="connsiteY1" fmla="*/ 42 h 42"/>
                  <a:gd name="connsiteX2" fmla="*/ 0 w 380"/>
                  <a:gd name="connsiteY2" fmla="*/ 42 h 42"/>
                  <a:gd name="connsiteX3" fmla="*/ 190 w 380"/>
                  <a:gd name="connsiteY3" fmla="*/ 42 h 42"/>
                </a:gdLst>
                <a:ahLst/>
                <a:cxnLst>
                  <a:cxn ang="0">
                    <a:pos x="connsiteX0" y="connsiteY0"/>
                  </a:cxn>
                  <a:cxn ang="0">
                    <a:pos x="connsiteX1" y="connsiteY1"/>
                  </a:cxn>
                  <a:cxn ang="0">
                    <a:pos x="connsiteX2" y="connsiteY2"/>
                  </a:cxn>
                  <a:cxn ang="0">
                    <a:pos x="connsiteX3" y="connsiteY3"/>
                  </a:cxn>
                </a:cxnLst>
                <a:rect l="l" t="t" r="r" b="b"/>
                <a:pathLst>
                  <a:path w="380" h="42">
                    <a:moveTo>
                      <a:pt x="190" y="42"/>
                    </a:moveTo>
                    <a:cubicBezTo>
                      <a:pt x="190" y="42"/>
                      <a:pt x="286" y="42"/>
                      <a:pt x="381" y="42"/>
                    </a:cubicBezTo>
                    <a:cubicBezTo>
                      <a:pt x="190" y="42"/>
                      <a:pt x="95" y="42"/>
                      <a:pt x="0" y="42"/>
                    </a:cubicBezTo>
                    <a:cubicBezTo>
                      <a:pt x="0" y="-53"/>
                      <a:pt x="95" y="42"/>
                      <a:pt x="190" y="42"/>
                    </a:cubicBezTo>
                    <a:close/>
                  </a:path>
                </a:pathLst>
              </a:custGeom>
              <a:grpFill/>
              <a:ln w="9525" cap="flat">
                <a:noFill/>
                <a:prstDash val="solid"/>
                <a:miter/>
              </a:ln>
            </p:spPr>
            <p:txBody>
              <a:bodyPr rtlCol="0" anchor="ctr"/>
              <a:lstStyle/>
              <a:p>
                <a:pPr algn="ctr"/>
                <a:endParaRPr lang="en-US"/>
              </a:p>
            </p:txBody>
          </p:sp>
          <p:sp>
            <p:nvSpPr>
              <p:cNvPr id="135" name="Graphic 78">
                <a:extLst>
                  <a:ext uri="{FF2B5EF4-FFF2-40B4-BE49-F238E27FC236}">
                    <a16:creationId xmlns:a16="http://schemas.microsoft.com/office/drawing/2014/main" id="{170D7D1A-E2C7-49B3-92C2-A96021793DD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285577" y="3374517"/>
                <a:ext cx="10001" cy="190"/>
              </a:xfrm>
              <a:custGeom>
                <a:avLst/>
                <a:gdLst>
                  <a:gd name="connsiteX0" fmla="*/ 10001 w 10001"/>
                  <a:gd name="connsiteY0" fmla="*/ 0 h 190"/>
                  <a:gd name="connsiteX1" fmla="*/ 0 w 10001"/>
                  <a:gd name="connsiteY1" fmla="*/ 191 h 190"/>
                  <a:gd name="connsiteX2" fmla="*/ 10001 w 10001"/>
                  <a:gd name="connsiteY2" fmla="*/ 0 h 190"/>
                </a:gdLst>
                <a:ahLst/>
                <a:cxnLst>
                  <a:cxn ang="0">
                    <a:pos x="connsiteX0" y="connsiteY0"/>
                  </a:cxn>
                  <a:cxn ang="0">
                    <a:pos x="connsiteX1" y="connsiteY1"/>
                  </a:cxn>
                  <a:cxn ang="0">
                    <a:pos x="connsiteX2" y="connsiteY2"/>
                  </a:cxn>
                </a:cxnLst>
                <a:rect l="l" t="t" r="r" b="b"/>
                <a:pathLst>
                  <a:path w="10001" h="190">
                    <a:moveTo>
                      <a:pt x="10001" y="0"/>
                    </a:moveTo>
                    <a:cubicBezTo>
                      <a:pt x="6953" y="0"/>
                      <a:pt x="3524" y="95"/>
                      <a:pt x="0" y="191"/>
                    </a:cubicBezTo>
                    <a:cubicBezTo>
                      <a:pt x="3334" y="191"/>
                      <a:pt x="6763" y="191"/>
                      <a:pt x="10001" y="0"/>
                    </a:cubicBezTo>
                    <a:close/>
                  </a:path>
                </a:pathLst>
              </a:custGeom>
              <a:grpFill/>
              <a:ln w="9525" cap="flat">
                <a:noFill/>
                <a:prstDash val="solid"/>
                <a:miter/>
              </a:ln>
            </p:spPr>
            <p:txBody>
              <a:bodyPr rtlCol="0" anchor="ctr"/>
              <a:lstStyle/>
              <a:p>
                <a:pPr algn="ctr"/>
                <a:endParaRPr lang="en-US"/>
              </a:p>
            </p:txBody>
          </p:sp>
          <p:sp>
            <p:nvSpPr>
              <p:cNvPr id="136" name="Graphic 78">
                <a:extLst>
                  <a:ext uri="{FF2B5EF4-FFF2-40B4-BE49-F238E27FC236}">
                    <a16:creationId xmlns:a16="http://schemas.microsoft.com/office/drawing/2014/main" id="{CCCDE866-922A-4BE9-A245-42CB2498014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886709" y="3371754"/>
                <a:ext cx="2418108" cy="113728"/>
              </a:xfrm>
              <a:custGeom>
                <a:avLst/>
                <a:gdLst>
                  <a:gd name="connsiteX0" fmla="*/ 632266 w 2418108"/>
                  <a:gd name="connsiteY0" fmla="*/ 112205 h 113728"/>
                  <a:gd name="connsiteX1" fmla="*/ 723039 w 2418108"/>
                  <a:gd name="connsiteY1" fmla="*/ 109538 h 113728"/>
                  <a:gd name="connsiteX2" fmla="*/ 735136 w 2418108"/>
                  <a:gd name="connsiteY2" fmla="*/ 111823 h 113728"/>
                  <a:gd name="connsiteX3" fmla="*/ 752471 w 2418108"/>
                  <a:gd name="connsiteY3" fmla="*/ 108680 h 113728"/>
                  <a:gd name="connsiteX4" fmla="*/ 772569 w 2418108"/>
                  <a:gd name="connsiteY4" fmla="*/ 110585 h 113728"/>
                  <a:gd name="connsiteX5" fmla="*/ 1112993 w 2418108"/>
                  <a:gd name="connsiteY5" fmla="*/ 112967 h 113728"/>
                  <a:gd name="connsiteX6" fmla="*/ 1083465 w 2418108"/>
                  <a:gd name="connsiteY6" fmla="*/ 108776 h 113728"/>
                  <a:gd name="connsiteX7" fmla="*/ 1296825 w 2418108"/>
                  <a:gd name="connsiteY7" fmla="*/ 108966 h 113728"/>
                  <a:gd name="connsiteX8" fmla="*/ 1346736 w 2418108"/>
                  <a:gd name="connsiteY8" fmla="*/ 103632 h 113728"/>
                  <a:gd name="connsiteX9" fmla="*/ 1360643 w 2418108"/>
                  <a:gd name="connsiteY9" fmla="*/ 107633 h 113728"/>
                  <a:gd name="connsiteX10" fmla="*/ 1381788 w 2418108"/>
                  <a:gd name="connsiteY10" fmla="*/ 107442 h 113728"/>
                  <a:gd name="connsiteX11" fmla="*/ 1371692 w 2418108"/>
                  <a:gd name="connsiteY11" fmla="*/ 106490 h 113728"/>
                  <a:gd name="connsiteX12" fmla="*/ 1430080 w 2418108"/>
                  <a:gd name="connsiteY12" fmla="*/ 105537 h 113728"/>
                  <a:gd name="connsiteX13" fmla="*/ 1420269 w 2418108"/>
                  <a:gd name="connsiteY13" fmla="*/ 104108 h 113728"/>
                  <a:gd name="connsiteX14" fmla="*/ 1455702 w 2418108"/>
                  <a:gd name="connsiteY14" fmla="*/ 107061 h 113728"/>
                  <a:gd name="connsiteX15" fmla="*/ 1439414 w 2418108"/>
                  <a:gd name="connsiteY15" fmla="*/ 108109 h 113728"/>
                  <a:gd name="connsiteX16" fmla="*/ 1503613 w 2418108"/>
                  <a:gd name="connsiteY16" fmla="*/ 105918 h 113728"/>
                  <a:gd name="connsiteX17" fmla="*/ 1495802 w 2418108"/>
                  <a:gd name="connsiteY17" fmla="*/ 105823 h 113728"/>
                  <a:gd name="connsiteX18" fmla="*/ 1695923 w 2418108"/>
                  <a:gd name="connsiteY18" fmla="*/ 95155 h 113728"/>
                  <a:gd name="connsiteX19" fmla="*/ 1684016 w 2418108"/>
                  <a:gd name="connsiteY19" fmla="*/ 92488 h 113728"/>
                  <a:gd name="connsiteX20" fmla="*/ 1706210 w 2418108"/>
                  <a:gd name="connsiteY20" fmla="*/ 90202 h 113728"/>
                  <a:gd name="connsiteX21" fmla="*/ 1693351 w 2418108"/>
                  <a:gd name="connsiteY21" fmla="*/ 98108 h 113728"/>
                  <a:gd name="connsiteX22" fmla="*/ 2058539 w 2418108"/>
                  <a:gd name="connsiteY22" fmla="*/ 102203 h 113728"/>
                  <a:gd name="connsiteX23" fmla="*/ 2064540 w 2418108"/>
                  <a:gd name="connsiteY23" fmla="*/ 95060 h 113728"/>
                  <a:gd name="connsiteX24" fmla="*/ 2227132 w 2418108"/>
                  <a:gd name="connsiteY24" fmla="*/ 96203 h 113728"/>
                  <a:gd name="connsiteX25" fmla="*/ 2245229 w 2418108"/>
                  <a:gd name="connsiteY25" fmla="*/ 96869 h 113728"/>
                  <a:gd name="connsiteX26" fmla="*/ 2254278 w 2418108"/>
                  <a:gd name="connsiteY26" fmla="*/ 94393 h 113728"/>
                  <a:gd name="connsiteX27" fmla="*/ 2418108 w 2418108"/>
                  <a:gd name="connsiteY27" fmla="*/ 5810 h 113728"/>
                  <a:gd name="connsiteX28" fmla="*/ 2399058 w 2418108"/>
                  <a:gd name="connsiteY28" fmla="*/ 2858 h 113728"/>
                  <a:gd name="connsiteX29" fmla="*/ 2241039 w 2418108"/>
                  <a:gd name="connsiteY29" fmla="*/ 1905 h 113728"/>
                  <a:gd name="connsiteX30" fmla="*/ 2243991 w 2418108"/>
                  <a:gd name="connsiteY30" fmla="*/ 1048 h 113728"/>
                  <a:gd name="connsiteX31" fmla="*/ 2197128 w 2418108"/>
                  <a:gd name="connsiteY31" fmla="*/ 0 h 113728"/>
                  <a:gd name="connsiteX32" fmla="*/ 1710591 w 2418108"/>
                  <a:gd name="connsiteY32" fmla="*/ 6287 h 113728"/>
                  <a:gd name="connsiteX33" fmla="*/ 1713353 w 2418108"/>
                  <a:gd name="connsiteY33" fmla="*/ 5906 h 113728"/>
                  <a:gd name="connsiteX34" fmla="*/ 1210814 w 2418108"/>
                  <a:gd name="connsiteY34" fmla="*/ 7715 h 113728"/>
                  <a:gd name="connsiteX35" fmla="*/ 684463 w 2418108"/>
                  <a:gd name="connsiteY35" fmla="*/ 13716 h 113728"/>
                  <a:gd name="connsiteX36" fmla="*/ 687511 w 2418108"/>
                  <a:gd name="connsiteY36" fmla="*/ 12859 h 113728"/>
                  <a:gd name="connsiteX37" fmla="*/ 435670 w 2418108"/>
                  <a:gd name="connsiteY37" fmla="*/ 12192 h 113728"/>
                  <a:gd name="connsiteX38" fmla="*/ 440718 w 2418108"/>
                  <a:gd name="connsiteY38" fmla="*/ 12668 h 113728"/>
                  <a:gd name="connsiteX39" fmla="*/ 386807 w 2418108"/>
                  <a:gd name="connsiteY39" fmla="*/ 9906 h 113728"/>
                  <a:gd name="connsiteX40" fmla="*/ 16856 w 2418108"/>
                  <a:gd name="connsiteY40" fmla="*/ 12192 h 113728"/>
                  <a:gd name="connsiteX41" fmla="*/ 63528 w 2418108"/>
                  <a:gd name="connsiteY41" fmla="*/ 102870 h 113728"/>
                  <a:gd name="connsiteX42" fmla="*/ 42668 w 2418108"/>
                  <a:gd name="connsiteY42" fmla="*/ 102584 h 113728"/>
                  <a:gd name="connsiteX43" fmla="*/ 41430 w 2418108"/>
                  <a:gd name="connsiteY43" fmla="*/ 105537 h 113728"/>
                  <a:gd name="connsiteX44" fmla="*/ 54575 w 2418108"/>
                  <a:gd name="connsiteY44" fmla="*/ 105347 h 113728"/>
                  <a:gd name="connsiteX45" fmla="*/ 388140 w 2418108"/>
                  <a:gd name="connsiteY45" fmla="*/ 112109 h 113728"/>
                  <a:gd name="connsiteX46" fmla="*/ 482152 w 2418108"/>
                  <a:gd name="connsiteY46" fmla="*/ 113729 h 113728"/>
                  <a:gd name="connsiteX47" fmla="*/ 632266 w 2418108"/>
                  <a:gd name="connsiteY47" fmla="*/ 112205 h 1137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Lst>
                <a:rect l="l" t="t" r="r" b="b"/>
                <a:pathLst>
                  <a:path w="2418108" h="113728">
                    <a:moveTo>
                      <a:pt x="632266" y="112205"/>
                    </a:moveTo>
                    <a:cubicBezTo>
                      <a:pt x="656364" y="104680"/>
                      <a:pt x="694940" y="114110"/>
                      <a:pt x="723039" y="109538"/>
                    </a:cubicBezTo>
                    <a:cubicBezTo>
                      <a:pt x="722849" y="109919"/>
                      <a:pt x="735898" y="110109"/>
                      <a:pt x="735136" y="111823"/>
                    </a:cubicBezTo>
                    <a:cubicBezTo>
                      <a:pt x="735041" y="108776"/>
                      <a:pt x="767616" y="112300"/>
                      <a:pt x="752471" y="108680"/>
                    </a:cubicBezTo>
                    <a:cubicBezTo>
                      <a:pt x="754757" y="107633"/>
                      <a:pt x="790571" y="107633"/>
                      <a:pt x="772569" y="110585"/>
                    </a:cubicBezTo>
                    <a:cubicBezTo>
                      <a:pt x="822099" y="111633"/>
                      <a:pt x="1059653" y="114395"/>
                      <a:pt x="1112993" y="112967"/>
                    </a:cubicBezTo>
                    <a:cubicBezTo>
                      <a:pt x="1106135" y="110776"/>
                      <a:pt x="1089656" y="112205"/>
                      <a:pt x="1083465" y="108776"/>
                    </a:cubicBezTo>
                    <a:cubicBezTo>
                      <a:pt x="1153950" y="111728"/>
                      <a:pt x="1230626" y="113157"/>
                      <a:pt x="1296825" y="108966"/>
                    </a:cubicBezTo>
                    <a:cubicBezTo>
                      <a:pt x="1277680" y="103251"/>
                      <a:pt x="1356071" y="110966"/>
                      <a:pt x="1346736" y="103632"/>
                    </a:cubicBezTo>
                    <a:cubicBezTo>
                      <a:pt x="1351213" y="105347"/>
                      <a:pt x="1374454" y="106109"/>
                      <a:pt x="1360643" y="107633"/>
                    </a:cubicBezTo>
                    <a:cubicBezTo>
                      <a:pt x="1368548" y="107728"/>
                      <a:pt x="1376168" y="108299"/>
                      <a:pt x="1381788" y="107442"/>
                    </a:cubicBezTo>
                    <a:lnTo>
                      <a:pt x="1371692" y="106490"/>
                    </a:lnTo>
                    <a:cubicBezTo>
                      <a:pt x="1398266" y="106013"/>
                      <a:pt x="1412744" y="108680"/>
                      <a:pt x="1430080" y="105537"/>
                    </a:cubicBezTo>
                    <a:lnTo>
                      <a:pt x="1420269" y="104108"/>
                    </a:lnTo>
                    <a:cubicBezTo>
                      <a:pt x="1436176" y="103918"/>
                      <a:pt x="1449416" y="103632"/>
                      <a:pt x="1455702" y="107061"/>
                    </a:cubicBezTo>
                    <a:lnTo>
                      <a:pt x="1439414" y="108109"/>
                    </a:lnTo>
                    <a:cubicBezTo>
                      <a:pt x="1465799" y="108014"/>
                      <a:pt x="1481610" y="107823"/>
                      <a:pt x="1503613" y="105918"/>
                    </a:cubicBezTo>
                    <a:lnTo>
                      <a:pt x="1495802" y="105823"/>
                    </a:lnTo>
                    <a:cubicBezTo>
                      <a:pt x="1523806" y="102394"/>
                      <a:pt x="1670110" y="99441"/>
                      <a:pt x="1695923" y="95155"/>
                    </a:cubicBezTo>
                    <a:lnTo>
                      <a:pt x="1684016" y="92488"/>
                    </a:lnTo>
                    <a:lnTo>
                      <a:pt x="1706210" y="90202"/>
                    </a:lnTo>
                    <a:cubicBezTo>
                      <a:pt x="1703543" y="90202"/>
                      <a:pt x="1695542" y="98965"/>
                      <a:pt x="1693351" y="98108"/>
                    </a:cubicBezTo>
                    <a:cubicBezTo>
                      <a:pt x="1757549" y="99441"/>
                      <a:pt x="2045109" y="91345"/>
                      <a:pt x="2058539" y="102203"/>
                    </a:cubicBezTo>
                    <a:cubicBezTo>
                      <a:pt x="2079780" y="101917"/>
                      <a:pt x="2071303" y="103918"/>
                      <a:pt x="2064540" y="95060"/>
                    </a:cubicBezTo>
                    <a:cubicBezTo>
                      <a:pt x="2086638" y="95441"/>
                      <a:pt x="2259707" y="88773"/>
                      <a:pt x="2227132" y="96203"/>
                    </a:cubicBezTo>
                    <a:cubicBezTo>
                      <a:pt x="2232371" y="96298"/>
                      <a:pt x="2240372" y="95917"/>
                      <a:pt x="2245229" y="96869"/>
                    </a:cubicBezTo>
                    <a:cubicBezTo>
                      <a:pt x="2235704" y="94583"/>
                      <a:pt x="2261708" y="95345"/>
                      <a:pt x="2254278" y="94393"/>
                    </a:cubicBezTo>
                    <a:cubicBezTo>
                      <a:pt x="2395724" y="108776"/>
                      <a:pt x="2341527" y="36576"/>
                      <a:pt x="2418108" y="5810"/>
                    </a:cubicBezTo>
                    <a:cubicBezTo>
                      <a:pt x="2398772" y="4763"/>
                      <a:pt x="2335717" y="7239"/>
                      <a:pt x="2399058" y="2858"/>
                    </a:cubicBezTo>
                    <a:cubicBezTo>
                      <a:pt x="2343527" y="-572"/>
                      <a:pt x="2296283" y="1238"/>
                      <a:pt x="2241039" y="1905"/>
                    </a:cubicBezTo>
                    <a:lnTo>
                      <a:pt x="2243991" y="1048"/>
                    </a:lnTo>
                    <a:cubicBezTo>
                      <a:pt x="2234181" y="-381"/>
                      <a:pt x="2214845" y="1524"/>
                      <a:pt x="2197128" y="0"/>
                    </a:cubicBezTo>
                    <a:cubicBezTo>
                      <a:pt x="2115880" y="6096"/>
                      <a:pt x="1816128" y="3524"/>
                      <a:pt x="1710591" y="6287"/>
                    </a:cubicBezTo>
                    <a:lnTo>
                      <a:pt x="1713353" y="5906"/>
                    </a:lnTo>
                    <a:cubicBezTo>
                      <a:pt x="1577146" y="5429"/>
                      <a:pt x="1349308" y="11240"/>
                      <a:pt x="1210814" y="7715"/>
                    </a:cubicBezTo>
                    <a:cubicBezTo>
                      <a:pt x="1095848" y="23717"/>
                      <a:pt x="819051" y="5429"/>
                      <a:pt x="684463" y="13716"/>
                    </a:cubicBezTo>
                    <a:lnTo>
                      <a:pt x="687511" y="12859"/>
                    </a:lnTo>
                    <a:cubicBezTo>
                      <a:pt x="655316" y="14192"/>
                      <a:pt x="473008" y="10954"/>
                      <a:pt x="435670" y="12192"/>
                    </a:cubicBezTo>
                    <a:lnTo>
                      <a:pt x="440718" y="12668"/>
                    </a:lnTo>
                    <a:cubicBezTo>
                      <a:pt x="408047" y="14764"/>
                      <a:pt x="412524" y="11049"/>
                      <a:pt x="386807" y="9906"/>
                    </a:cubicBezTo>
                    <a:cubicBezTo>
                      <a:pt x="275174" y="28004"/>
                      <a:pt x="142395" y="18764"/>
                      <a:pt x="16856" y="12192"/>
                    </a:cubicBezTo>
                    <a:cubicBezTo>
                      <a:pt x="-6195" y="35528"/>
                      <a:pt x="-17434" y="114395"/>
                      <a:pt x="63528" y="102870"/>
                    </a:cubicBezTo>
                    <a:cubicBezTo>
                      <a:pt x="63528" y="102870"/>
                      <a:pt x="42668" y="102584"/>
                      <a:pt x="42668" y="102584"/>
                    </a:cubicBezTo>
                    <a:cubicBezTo>
                      <a:pt x="58004" y="103156"/>
                      <a:pt x="47336" y="104299"/>
                      <a:pt x="41430" y="105537"/>
                    </a:cubicBezTo>
                    <a:cubicBezTo>
                      <a:pt x="46764" y="105537"/>
                      <a:pt x="68386" y="107442"/>
                      <a:pt x="54575" y="105347"/>
                    </a:cubicBezTo>
                    <a:cubicBezTo>
                      <a:pt x="158588" y="108109"/>
                      <a:pt x="297462" y="110109"/>
                      <a:pt x="388140" y="112109"/>
                    </a:cubicBezTo>
                    <a:cubicBezTo>
                      <a:pt x="420525" y="113348"/>
                      <a:pt x="453577" y="106680"/>
                      <a:pt x="482152" y="113729"/>
                    </a:cubicBezTo>
                    <a:cubicBezTo>
                      <a:pt x="477580" y="111919"/>
                      <a:pt x="629885" y="111728"/>
                      <a:pt x="632266" y="112205"/>
                    </a:cubicBezTo>
                    <a:close/>
                  </a:path>
                </a:pathLst>
              </a:custGeom>
              <a:grpFill/>
              <a:ln w="9525" cap="flat">
                <a:noFill/>
                <a:prstDash val="solid"/>
                <a:miter/>
              </a:ln>
            </p:spPr>
            <p:txBody>
              <a:bodyPr rtlCol="0" anchor="ctr"/>
              <a:lstStyle/>
              <a:p>
                <a:pPr algn="ctr"/>
                <a:endParaRPr lang="en-US"/>
              </a:p>
            </p:txBody>
          </p:sp>
        </p:grpSp>
      </p:grpSp>
      <p:sp>
        <p:nvSpPr>
          <p:cNvPr id="138" name="Freeform: Shape 137">
            <a:extLst>
              <a:ext uri="{FF2B5EF4-FFF2-40B4-BE49-F238E27FC236}">
                <a16:creationId xmlns:a16="http://schemas.microsoft.com/office/drawing/2014/main" id="{A2597A8B-414A-4F6D-9710-2F1BE256E7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9506502" y="5652122"/>
            <a:ext cx="2685498" cy="1205872"/>
          </a:xfrm>
          <a:custGeom>
            <a:avLst/>
            <a:gdLst>
              <a:gd name="connsiteX0" fmla="*/ 0 w 4238069"/>
              <a:gd name="connsiteY0" fmla="*/ 0 h 1903025"/>
              <a:gd name="connsiteX1" fmla="*/ 113310 w 4238069"/>
              <a:gd name="connsiteY1" fmla="*/ 8960 h 1903025"/>
              <a:gd name="connsiteX2" fmla="*/ 291503 w 4238069"/>
              <a:gd name="connsiteY2" fmla="*/ 37000 h 1903025"/>
              <a:gd name="connsiteX3" fmla="*/ 3082930 w 4238069"/>
              <a:gd name="connsiteY3" fmla="*/ 1104916 h 1903025"/>
              <a:gd name="connsiteX4" fmla="*/ 3881548 w 4238069"/>
              <a:gd name="connsiteY4" fmla="*/ 1668276 h 1903025"/>
              <a:gd name="connsiteX5" fmla="*/ 4238069 w 4238069"/>
              <a:gd name="connsiteY5" fmla="*/ 1903025 h 1903025"/>
              <a:gd name="connsiteX6" fmla="*/ 0 w 4238069"/>
              <a:gd name="connsiteY6" fmla="*/ 1903025 h 19030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238069" h="1903025">
                <a:moveTo>
                  <a:pt x="0" y="0"/>
                </a:moveTo>
                <a:lnTo>
                  <a:pt x="113310" y="8960"/>
                </a:lnTo>
                <a:cubicBezTo>
                  <a:pt x="173365" y="16155"/>
                  <a:pt x="232870" y="25632"/>
                  <a:pt x="291503" y="37000"/>
                </a:cubicBezTo>
                <a:cubicBezTo>
                  <a:pt x="1250780" y="222537"/>
                  <a:pt x="2264787" y="499636"/>
                  <a:pt x="3082930" y="1104916"/>
                </a:cubicBezTo>
                <a:cubicBezTo>
                  <a:pt x="3348371" y="1301283"/>
                  <a:pt x="3614239" y="1488349"/>
                  <a:pt x="3881548" y="1668276"/>
                </a:cubicBezTo>
                <a:lnTo>
                  <a:pt x="4238069" y="1903025"/>
                </a:lnTo>
                <a:lnTo>
                  <a:pt x="0" y="1903025"/>
                </a:lnTo>
                <a:close/>
              </a:path>
            </a:pathLst>
          </a:custGeom>
          <a:solidFill>
            <a:schemeClr val="accent6">
              <a:lumMod val="40000"/>
              <a:lumOff val="6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nvGrpSpPr>
          <p:cNvPr id="140" name="Group 139">
            <a:extLst>
              <a:ext uri="{FF2B5EF4-FFF2-40B4-BE49-F238E27FC236}">
                <a16:creationId xmlns:a16="http://schemas.microsoft.com/office/drawing/2014/main" id="{09BA142B-E03A-4CCD-8C46-8BDDD96AB33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10548459" y="5639171"/>
            <a:ext cx="886144" cy="635293"/>
            <a:chOff x="10948005" y="3379098"/>
            <a:chExt cx="868640" cy="622746"/>
          </a:xfrm>
          <a:solidFill>
            <a:schemeClr val="tx2">
              <a:lumMod val="40000"/>
              <a:lumOff val="60000"/>
            </a:schemeClr>
          </a:solidFill>
        </p:grpSpPr>
        <p:sp>
          <p:nvSpPr>
            <p:cNvPr id="141" name="Freeform: Shape 140">
              <a:extLst>
                <a:ext uri="{FF2B5EF4-FFF2-40B4-BE49-F238E27FC236}">
                  <a16:creationId xmlns:a16="http://schemas.microsoft.com/office/drawing/2014/main" id="{E9071096-5B07-42AC-9C76-6B3D847D023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53045" y="3808430"/>
              <a:ext cx="144912" cy="193414"/>
            </a:xfrm>
            <a:custGeom>
              <a:avLst/>
              <a:gdLst>
                <a:gd name="connsiteX0" fmla="*/ 390625 w 511232"/>
                <a:gd name="connsiteY0" fmla="*/ 1621 h 682341"/>
                <a:gd name="connsiteX1" fmla="*/ 508142 w 511232"/>
                <a:gd name="connsiteY1" fmla="*/ 64038 h 682341"/>
                <a:gd name="connsiteX2" fmla="*/ 508453 w 511232"/>
                <a:gd name="connsiteY2" fmla="*/ 121832 h 682341"/>
                <a:gd name="connsiteX3" fmla="*/ 316492 w 511232"/>
                <a:gd name="connsiteY3" fmla="*/ 567602 h 682341"/>
                <a:gd name="connsiteX4" fmla="*/ 80265 w 511232"/>
                <a:gd name="connsiteY4" fmla="*/ 640359 h 682341"/>
                <a:gd name="connsiteX5" fmla="*/ 13306 w 511232"/>
                <a:gd name="connsiteY5" fmla="*/ 274828 h 682341"/>
                <a:gd name="connsiteX6" fmla="*/ 140989 w 511232"/>
                <a:gd name="connsiteY6" fmla="*/ 107181 h 682341"/>
                <a:gd name="connsiteX7" fmla="*/ 390625 w 511232"/>
                <a:gd name="connsiteY7" fmla="*/ 1621 h 6823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1232" h="682341">
                  <a:moveTo>
                    <a:pt x="390625" y="1621"/>
                  </a:moveTo>
                  <a:cubicBezTo>
                    <a:pt x="446543" y="-5212"/>
                    <a:pt x="493343" y="8441"/>
                    <a:pt x="508142" y="64038"/>
                  </a:cubicBezTo>
                  <a:cubicBezTo>
                    <a:pt x="513192" y="82866"/>
                    <a:pt x="511134" y="102754"/>
                    <a:pt x="508453" y="121832"/>
                  </a:cubicBezTo>
                  <a:cubicBezTo>
                    <a:pt x="485324" y="287796"/>
                    <a:pt x="417242" y="443971"/>
                    <a:pt x="316492" y="567602"/>
                  </a:cubicBezTo>
                  <a:cubicBezTo>
                    <a:pt x="253024" y="645534"/>
                    <a:pt x="165055" y="737743"/>
                    <a:pt x="80265" y="640359"/>
                  </a:cubicBezTo>
                  <a:cubicBezTo>
                    <a:pt x="5014" y="553948"/>
                    <a:pt x="-17368" y="383621"/>
                    <a:pt x="13306" y="274828"/>
                  </a:cubicBezTo>
                  <a:cubicBezTo>
                    <a:pt x="33443" y="203318"/>
                    <a:pt x="83382" y="146521"/>
                    <a:pt x="140989" y="107181"/>
                  </a:cubicBezTo>
                  <a:cubicBezTo>
                    <a:pt x="178904" y="81308"/>
                    <a:pt x="297428" y="13010"/>
                    <a:pt x="390625" y="162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142" name="Freeform: Shape 141">
              <a:extLst>
                <a:ext uri="{FF2B5EF4-FFF2-40B4-BE49-F238E27FC236}">
                  <a16:creationId xmlns:a16="http://schemas.microsoft.com/office/drawing/2014/main" id="{E86A8581-41D2-4ED9-94DE-6EE3A38B27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84524" y="3907536"/>
              <a:ext cx="132121" cy="93006"/>
            </a:xfrm>
            <a:custGeom>
              <a:avLst/>
              <a:gdLst>
                <a:gd name="connsiteX0" fmla="*/ 252822 w 466107"/>
                <a:gd name="connsiteY0" fmla="*/ 1539 h 328114"/>
                <a:gd name="connsiteX1" fmla="*/ 451641 w 466107"/>
                <a:gd name="connsiteY1" fmla="*/ 122177 h 328114"/>
                <a:gd name="connsiteX2" fmla="*/ 391790 w 466107"/>
                <a:gd name="connsiteY2" fmla="*/ 297430 h 328114"/>
                <a:gd name="connsiteX3" fmla="*/ 8614 w 466107"/>
                <a:gd name="connsiteY3" fmla="*/ 243252 h 328114"/>
                <a:gd name="connsiteX4" fmla="*/ 45897 w 466107"/>
                <a:gd name="connsiteY4" fmla="*/ 97302 h 328114"/>
                <a:gd name="connsiteX5" fmla="*/ 252822 w 466107"/>
                <a:gd name="connsiteY5" fmla="*/ 1539 h 3281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6107" h="328114">
                  <a:moveTo>
                    <a:pt x="252822" y="1539"/>
                  </a:moveTo>
                  <a:cubicBezTo>
                    <a:pt x="335429" y="-10494"/>
                    <a:pt x="418848" y="49794"/>
                    <a:pt x="451641" y="122177"/>
                  </a:cubicBezTo>
                  <a:cubicBezTo>
                    <a:pt x="479697" y="184273"/>
                    <a:pt x="470594" y="255285"/>
                    <a:pt x="391790" y="297430"/>
                  </a:cubicBezTo>
                  <a:cubicBezTo>
                    <a:pt x="301077" y="345935"/>
                    <a:pt x="55935" y="343254"/>
                    <a:pt x="8614" y="243252"/>
                  </a:cubicBezTo>
                  <a:cubicBezTo>
                    <a:pt x="-12895" y="197678"/>
                    <a:pt x="8240" y="136766"/>
                    <a:pt x="45897" y="97302"/>
                  </a:cubicBezTo>
                  <a:cubicBezTo>
                    <a:pt x="98704" y="42064"/>
                    <a:pt x="181872" y="11950"/>
                    <a:pt x="252822" y="1539"/>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143" name="Graphic 15">
              <a:extLst>
                <a:ext uri="{FF2B5EF4-FFF2-40B4-BE49-F238E27FC236}">
                  <a16:creationId xmlns:a16="http://schemas.microsoft.com/office/drawing/2014/main" id="{DA930EF0-907F-46F9-B728-0C189FCB4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602136" y="3379098"/>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44" name="Graphic 15">
              <a:extLst>
                <a:ext uri="{FF2B5EF4-FFF2-40B4-BE49-F238E27FC236}">
                  <a16:creationId xmlns:a16="http://schemas.microsoft.com/office/drawing/2014/main" id="{F8E83A83-33D7-4E07-98AC-CA07C0F1E51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8005" y="3504095"/>
              <a:ext cx="82388" cy="75292"/>
            </a:xfrm>
            <a:custGeom>
              <a:avLst/>
              <a:gdLst>
                <a:gd name="connsiteX0" fmla="*/ 17664 w 5240764"/>
                <a:gd name="connsiteY0" fmla="*/ 2947947 h 4789394"/>
                <a:gd name="connsiteX1" fmla="*/ 903489 w 5240764"/>
                <a:gd name="connsiteY1" fmla="*/ 195222 h 4789394"/>
                <a:gd name="connsiteX2" fmla="*/ 3560964 w 5240764"/>
                <a:gd name="connsiteY2" fmla="*/ 357147 h 4789394"/>
                <a:gd name="connsiteX3" fmla="*/ 5240602 w 5240764"/>
                <a:gd name="connsiteY3" fmla="*/ 2076409 h 4789394"/>
                <a:gd name="connsiteX4" fmla="*/ 4568328 w 5240764"/>
                <a:gd name="connsiteY4" fmla="*/ 3879397 h 4789394"/>
                <a:gd name="connsiteX5" fmla="*/ 3284739 w 5240764"/>
                <a:gd name="connsiteY5" fmla="*/ 4605297 h 4789394"/>
                <a:gd name="connsiteX6" fmla="*/ 1074939 w 5240764"/>
                <a:gd name="connsiteY6" fmla="*/ 4357647 h 4789394"/>
                <a:gd name="connsiteX7" fmla="*/ 15187 w 5240764"/>
                <a:gd name="connsiteY7" fmla="*/ 2830313 h 4789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240764" h="4789394">
                  <a:moveTo>
                    <a:pt x="17664" y="2947947"/>
                  </a:moveTo>
                  <a:cubicBezTo>
                    <a:pt x="17664" y="2900322"/>
                    <a:pt x="-201411" y="490497"/>
                    <a:pt x="903489" y="195222"/>
                  </a:cubicBezTo>
                  <a:cubicBezTo>
                    <a:pt x="2008389" y="-100053"/>
                    <a:pt x="2598939" y="-71478"/>
                    <a:pt x="3560964" y="357147"/>
                  </a:cubicBezTo>
                  <a:cubicBezTo>
                    <a:pt x="4522989" y="785772"/>
                    <a:pt x="5253271" y="1338222"/>
                    <a:pt x="5240602" y="2076409"/>
                  </a:cubicBezTo>
                  <a:cubicBezTo>
                    <a:pt x="5227934" y="2814597"/>
                    <a:pt x="4842267" y="3677276"/>
                    <a:pt x="4568328" y="3879397"/>
                  </a:cubicBezTo>
                  <a:cubicBezTo>
                    <a:pt x="4294389" y="4081422"/>
                    <a:pt x="4065789" y="4548147"/>
                    <a:pt x="3284739" y="4605297"/>
                  </a:cubicBezTo>
                  <a:cubicBezTo>
                    <a:pt x="2503689" y="4662447"/>
                    <a:pt x="1579764" y="5110122"/>
                    <a:pt x="1074939" y="4357647"/>
                  </a:cubicBezTo>
                  <a:cubicBezTo>
                    <a:pt x="570114" y="3605172"/>
                    <a:pt x="12615" y="3617554"/>
                    <a:pt x="15187" y="2830313"/>
                  </a:cubicBezTo>
                </a:path>
              </a:pathLst>
            </a:custGeom>
            <a:grpFill/>
            <a:ln w="9525" cap="flat">
              <a:noFill/>
              <a:prstDash val="solid"/>
              <a:miter/>
            </a:ln>
          </p:spPr>
          <p:txBody>
            <a:bodyPr rtlCol="0" anchor="ctr"/>
            <a:lstStyle/>
            <a:p>
              <a:endParaRPr lang="en-US"/>
            </a:p>
          </p:txBody>
        </p:sp>
        <p:sp>
          <p:nvSpPr>
            <p:cNvPr id="145" name="Freeform: Shape 144">
              <a:extLst>
                <a:ext uri="{FF2B5EF4-FFF2-40B4-BE49-F238E27FC236}">
                  <a16:creationId xmlns:a16="http://schemas.microsoft.com/office/drawing/2014/main" id="{CDA03248-3CE4-4D20-8293-BFDF226CDB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43727" y="3666564"/>
              <a:ext cx="173527" cy="138496"/>
            </a:xfrm>
            <a:custGeom>
              <a:avLst/>
              <a:gdLst>
                <a:gd name="connsiteX0" fmla="*/ 237392 w 789043"/>
                <a:gd name="connsiteY0" fmla="*/ 81 h 629754"/>
                <a:gd name="connsiteX1" fmla="*/ 758692 w 789043"/>
                <a:gd name="connsiteY1" fmla="*/ 233550 h 629754"/>
                <a:gd name="connsiteX2" fmla="*/ 650647 w 789043"/>
                <a:gd name="connsiteY2" fmla="*/ 335111 h 629754"/>
                <a:gd name="connsiteX3" fmla="*/ 315041 w 789043"/>
                <a:gd name="connsiteY3" fmla="*/ 584992 h 629754"/>
                <a:gd name="connsiteX4" fmla="*/ 192159 w 789043"/>
                <a:gd name="connsiteY4" fmla="*/ 625953 h 629754"/>
                <a:gd name="connsiteX5" fmla="*/ 124264 w 789043"/>
                <a:gd name="connsiteY5" fmla="*/ 552260 h 629754"/>
                <a:gd name="connsiteX6" fmla="*/ 1631 w 789043"/>
                <a:gd name="connsiteY6" fmla="*/ 133735 h 629754"/>
                <a:gd name="connsiteX7" fmla="*/ 35422 w 789043"/>
                <a:gd name="connsiteY7" fmla="*/ 14157 h 629754"/>
                <a:gd name="connsiteX8" fmla="*/ 113728 w 789043"/>
                <a:gd name="connsiteY8" fmla="*/ 378 h 629754"/>
                <a:gd name="connsiteX9" fmla="*/ 237392 w 789043"/>
                <a:gd name="connsiteY9" fmla="*/ 81 h 6297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9043" h="629754">
                  <a:moveTo>
                    <a:pt x="237392" y="81"/>
                  </a:moveTo>
                  <a:cubicBezTo>
                    <a:pt x="474795" y="-992"/>
                    <a:pt x="907215" y="10463"/>
                    <a:pt x="758692" y="233550"/>
                  </a:cubicBezTo>
                  <a:cubicBezTo>
                    <a:pt x="731135" y="274948"/>
                    <a:pt x="690486" y="305435"/>
                    <a:pt x="650647" y="335111"/>
                  </a:cubicBezTo>
                  <a:cubicBezTo>
                    <a:pt x="538737" y="418405"/>
                    <a:pt x="426889" y="501698"/>
                    <a:pt x="315041" y="584992"/>
                  </a:cubicBezTo>
                  <a:cubicBezTo>
                    <a:pt x="278943" y="611863"/>
                    <a:pt x="234865" y="640167"/>
                    <a:pt x="192159" y="625953"/>
                  </a:cubicBezTo>
                  <a:cubicBezTo>
                    <a:pt x="159614" y="615105"/>
                    <a:pt x="139851" y="582810"/>
                    <a:pt x="124264" y="552260"/>
                  </a:cubicBezTo>
                  <a:cubicBezTo>
                    <a:pt x="57742" y="422021"/>
                    <a:pt x="15908" y="279250"/>
                    <a:pt x="1631" y="133735"/>
                  </a:cubicBezTo>
                  <a:cubicBezTo>
                    <a:pt x="-2671" y="90343"/>
                    <a:pt x="-676" y="38596"/>
                    <a:pt x="35422" y="14157"/>
                  </a:cubicBezTo>
                  <a:cubicBezTo>
                    <a:pt x="57804" y="-931"/>
                    <a:pt x="86795" y="-557"/>
                    <a:pt x="113728" y="378"/>
                  </a:cubicBezTo>
                  <a:cubicBezTo>
                    <a:pt x="138207" y="1243"/>
                    <a:pt x="182606" y="328"/>
                    <a:pt x="237392" y="81"/>
                  </a:cubicBezTo>
                  <a:close/>
                </a:path>
              </a:pathLst>
            </a:cu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aphicFrame>
        <p:nvGraphicFramePr>
          <p:cNvPr id="8" name="TextBox 1">
            <a:extLst>
              <a:ext uri="{FF2B5EF4-FFF2-40B4-BE49-F238E27FC236}">
                <a16:creationId xmlns:a16="http://schemas.microsoft.com/office/drawing/2014/main" id="{B7954CA2-0182-72FA-1805-14F93BE5A582}"/>
              </a:ext>
            </a:extLst>
          </p:cNvPr>
          <p:cNvGraphicFramePr/>
          <p:nvPr>
            <p:extLst>
              <p:ext uri="{D42A27DB-BD31-4B8C-83A1-F6EECF244321}">
                <p14:modId xmlns:p14="http://schemas.microsoft.com/office/powerpoint/2010/main" val="1773265978"/>
              </p:ext>
            </p:extLst>
          </p:nvPr>
        </p:nvGraphicFramePr>
        <p:xfrm>
          <a:off x="525463" y="2522537"/>
          <a:ext cx="10651234" cy="37635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98770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a:extLst>
            <a:ext uri="{FF2B5EF4-FFF2-40B4-BE49-F238E27FC236}">
              <a16:creationId xmlns:a16="http://schemas.microsoft.com/office/drawing/2014/main" id="{3ACF8B55-FCC1-FF0E-4F58-06AF5BFBBB05}"/>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46221EFD-3FB0-725B-5514-7C14E8937CA7}"/>
              </a:ext>
            </a:extLst>
          </p:cNvPr>
          <p:cNvSpPr>
            <a:spLocks noGrp="1"/>
          </p:cNvSpPr>
          <p:nvPr>
            <p:ph type="title"/>
          </p:nvPr>
        </p:nvSpPr>
        <p:spPr>
          <a:xfrm>
            <a:off x="1057222" y="489888"/>
            <a:ext cx="10077556" cy="1325563"/>
          </a:xfrm>
          <a:solidFill>
            <a:schemeClr val="accent2">
              <a:lumMod val="60000"/>
              <a:lumOff val="40000"/>
            </a:schemeClr>
          </a:solidFill>
        </p:spPr>
        <p:txBody>
          <a:bodyPr vert="horz" lIns="91440" tIns="45720" rIns="91440" bIns="45720" rtlCol="0" anchor="ctr">
            <a:normAutofit/>
          </a:bodyPr>
          <a:lstStyle/>
          <a:p>
            <a:pPr algn="ctr"/>
            <a:r>
              <a:rPr lang="en-IN" sz="4800" b="1" dirty="0" err="1">
                <a:latin typeface="Georgia Pro Semibold" panose="020F0502020204030204" pitchFamily="18" charset="0"/>
              </a:rPr>
              <a:t>SignOffs</a:t>
            </a:r>
            <a:endParaRPr lang="en-IN" sz="4800" b="1" dirty="0">
              <a:latin typeface="Georgia Pro Semibold" panose="020F0502020204030204" pitchFamily="18" charset="0"/>
            </a:endParaRPr>
          </a:p>
        </p:txBody>
      </p:sp>
      <p:graphicFrame>
        <p:nvGraphicFramePr>
          <p:cNvPr id="5" name="Table 4">
            <a:extLst>
              <a:ext uri="{FF2B5EF4-FFF2-40B4-BE49-F238E27FC236}">
                <a16:creationId xmlns:a16="http://schemas.microsoft.com/office/drawing/2014/main" id="{77A701D7-C2EC-FDA9-30E2-8B87C55A9F4D}"/>
              </a:ext>
            </a:extLst>
          </p:cNvPr>
          <p:cNvGraphicFramePr>
            <a:graphicFrameLocks noGrp="1"/>
          </p:cNvGraphicFramePr>
          <p:nvPr>
            <p:extLst>
              <p:ext uri="{D42A27DB-BD31-4B8C-83A1-F6EECF244321}">
                <p14:modId xmlns:p14="http://schemas.microsoft.com/office/powerpoint/2010/main" val="646264096"/>
              </p:ext>
            </p:extLst>
          </p:nvPr>
        </p:nvGraphicFramePr>
        <p:xfrm>
          <a:off x="1889760" y="3313853"/>
          <a:ext cx="8128000" cy="1647614"/>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511905409"/>
                    </a:ext>
                  </a:extLst>
                </a:gridCol>
                <a:gridCol w="4064000">
                  <a:extLst>
                    <a:ext uri="{9D8B030D-6E8A-4147-A177-3AD203B41FA5}">
                      <a16:colId xmlns:a16="http://schemas.microsoft.com/office/drawing/2014/main" val="1660884832"/>
                    </a:ext>
                  </a:extLst>
                </a:gridCol>
              </a:tblGrid>
              <a:tr h="823807">
                <a:tc>
                  <a:txBody>
                    <a:bodyPr/>
                    <a:lstStyle/>
                    <a:p>
                      <a:pPr algn="ctr"/>
                      <a:r>
                        <a:rPr lang="en-IN" dirty="0"/>
                        <a:t>Project Sponsor</a:t>
                      </a:r>
                    </a:p>
                  </a:txBody>
                  <a:tcPr anchor="ctr">
                    <a:solidFill>
                      <a:schemeClr val="accent4"/>
                    </a:solidFill>
                  </a:tcPr>
                </a:tc>
                <a:tc>
                  <a:txBody>
                    <a:bodyPr/>
                    <a:lstStyle/>
                    <a:p>
                      <a:r>
                        <a:rPr lang="en-IN" dirty="0"/>
                        <a:t>Name : XYZ</a:t>
                      </a:r>
                    </a:p>
                    <a:p>
                      <a:r>
                        <a:rPr lang="en-IN" dirty="0"/>
                        <a:t>Approval : ________</a:t>
                      </a:r>
                    </a:p>
                  </a:txBody>
                  <a:tcPr anchor="ctr">
                    <a:solidFill>
                      <a:schemeClr val="accent6"/>
                    </a:solidFill>
                  </a:tcPr>
                </a:tc>
                <a:extLst>
                  <a:ext uri="{0D108BD9-81ED-4DB2-BD59-A6C34878D82A}">
                    <a16:rowId xmlns:a16="http://schemas.microsoft.com/office/drawing/2014/main" val="1773463673"/>
                  </a:ext>
                </a:extLst>
              </a:tr>
              <a:tr h="823807">
                <a:tc>
                  <a:txBody>
                    <a:bodyPr/>
                    <a:lstStyle/>
                    <a:p>
                      <a:pPr algn="ctr"/>
                      <a:r>
                        <a:rPr lang="en-IN" dirty="0"/>
                        <a:t>Project Manager</a:t>
                      </a:r>
                    </a:p>
                  </a:txBody>
                  <a:tcPr anchor="ctr">
                    <a:solidFill>
                      <a:schemeClr val="accent5">
                        <a:lumMod val="40000"/>
                        <a:lumOff val="60000"/>
                      </a:schemeClr>
                    </a:solidFill>
                  </a:tcPr>
                </a:tc>
                <a:tc>
                  <a:txBody>
                    <a:bodyPr/>
                    <a:lstStyle/>
                    <a:p>
                      <a:r>
                        <a:rPr lang="en-IN" dirty="0"/>
                        <a:t>Name : ABC</a:t>
                      </a:r>
                    </a:p>
                    <a:p>
                      <a:r>
                        <a:rPr lang="en-IN" dirty="0"/>
                        <a:t>Approval : ________</a:t>
                      </a:r>
                    </a:p>
                  </a:txBody>
                  <a:tcPr>
                    <a:solidFill>
                      <a:schemeClr val="accent5">
                        <a:lumMod val="40000"/>
                        <a:lumOff val="60000"/>
                      </a:schemeClr>
                    </a:solidFill>
                  </a:tcPr>
                </a:tc>
                <a:extLst>
                  <a:ext uri="{0D108BD9-81ED-4DB2-BD59-A6C34878D82A}">
                    <a16:rowId xmlns:a16="http://schemas.microsoft.com/office/drawing/2014/main" val="2086317524"/>
                  </a:ext>
                </a:extLst>
              </a:tr>
            </a:tbl>
          </a:graphicData>
        </a:graphic>
      </p:graphicFrame>
    </p:spTree>
    <p:extLst>
      <p:ext uri="{BB962C8B-B14F-4D97-AF65-F5344CB8AC3E}">
        <p14:creationId xmlns:p14="http://schemas.microsoft.com/office/powerpoint/2010/main" val="206855322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B3ABFE5D-309F-5F05-85C4-464A557364B2}"/>
              </a:ext>
            </a:extLst>
          </p:cNvPr>
          <p:cNvSpPr>
            <a:spLocks noGrp="1"/>
          </p:cNvSpPr>
          <p:nvPr>
            <p:ph type="title"/>
          </p:nvPr>
        </p:nvSpPr>
        <p:spPr>
          <a:xfrm>
            <a:off x="1057222" y="524178"/>
            <a:ext cx="10077556" cy="1325563"/>
          </a:xfrm>
          <a:solidFill>
            <a:schemeClr val="accent6">
              <a:lumMod val="60000"/>
              <a:lumOff val="40000"/>
            </a:schemeClr>
          </a:solidFill>
        </p:spPr>
        <p:txBody>
          <a:bodyPr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Situation/Problem/Opportunity</a:t>
            </a:r>
          </a:p>
        </p:txBody>
      </p:sp>
      <p:sp>
        <p:nvSpPr>
          <p:cNvPr id="8" name="TextBox 7">
            <a:extLst>
              <a:ext uri="{FF2B5EF4-FFF2-40B4-BE49-F238E27FC236}">
                <a16:creationId xmlns:a16="http://schemas.microsoft.com/office/drawing/2014/main" id="{2BD94A54-FA21-128F-3723-BAB618763D2E}"/>
              </a:ext>
            </a:extLst>
          </p:cNvPr>
          <p:cNvSpPr txBox="1"/>
          <p:nvPr/>
        </p:nvSpPr>
        <p:spPr>
          <a:xfrm>
            <a:off x="535305" y="2580640"/>
            <a:ext cx="11121390" cy="3271986"/>
          </a:xfrm>
          <a:prstGeom prst="rect">
            <a:avLst/>
          </a:prstGeom>
          <a:noFill/>
        </p:spPr>
        <p:txBody>
          <a:bodyPr wrap="square" rtlCol="0" anchor="ctr">
            <a:spAutoFit/>
          </a:bodyPr>
          <a:lstStyle/>
          <a:p>
            <a:pPr algn="just">
              <a:lnSpc>
                <a:spcPct val="150000"/>
              </a:lnSpc>
              <a:buClr>
                <a:schemeClr val="tx1"/>
              </a:buClr>
              <a:buFont typeface="Wingdings" panose="05000000000000000000" pitchFamily="2" charset="2"/>
              <a:buChar char="q"/>
            </a:pPr>
            <a:r>
              <a:rPr lang="en-US" sz="2000" b="1" dirty="0"/>
              <a:t>Situation:</a:t>
            </a:r>
            <a:r>
              <a:rPr lang="en-US" sz="2000" dirty="0"/>
              <a:t> Schools still use manual methods for managing attendance, communication, and reports, leading to inefficiency and delays.</a:t>
            </a:r>
          </a:p>
          <a:p>
            <a:pPr algn="just">
              <a:lnSpc>
                <a:spcPct val="150000"/>
              </a:lnSpc>
              <a:buClr>
                <a:schemeClr val="tx1"/>
              </a:buClr>
              <a:buFont typeface="Wingdings" panose="05000000000000000000" pitchFamily="2" charset="2"/>
              <a:buChar char="q"/>
            </a:pPr>
            <a:r>
              <a:rPr lang="en-US" sz="2000" b="1" dirty="0"/>
              <a:t>Problem:</a:t>
            </a:r>
            <a:r>
              <a:rPr lang="en-US" sz="2000" dirty="0"/>
              <a:t> Students, teachers, and parents struggle with poor access to information and lack of a unified system for managing academic activities.</a:t>
            </a:r>
          </a:p>
          <a:p>
            <a:pPr algn="just">
              <a:lnSpc>
                <a:spcPct val="150000"/>
              </a:lnSpc>
              <a:buClr>
                <a:schemeClr val="tx1"/>
              </a:buClr>
              <a:buFont typeface="Wingdings" panose="05000000000000000000" pitchFamily="2" charset="2"/>
              <a:buChar char="q"/>
            </a:pPr>
            <a:r>
              <a:rPr lang="en-US" sz="2000" b="1" dirty="0"/>
              <a:t>Opportunity:</a:t>
            </a:r>
            <a:r>
              <a:rPr lang="en-US" sz="2000" dirty="0"/>
              <a:t> The Edu Care project can create a centralized online portal that connects all users and simplifies academic management through digital learning.</a:t>
            </a:r>
          </a:p>
          <a:p>
            <a:pPr algn="just">
              <a:lnSpc>
                <a:spcPct val="150000"/>
              </a:lnSpc>
            </a:pPr>
            <a:endParaRPr lang="en-IN" sz="2000" dirty="0"/>
          </a:p>
        </p:txBody>
      </p:sp>
    </p:spTree>
    <p:extLst>
      <p:ext uri="{BB962C8B-B14F-4D97-AF65-F5344CB8AC3E}">
        <p14:creationId xmlns:p14="http://schemas.microsoft.com/office/powerpoint/2010/main" val="41869493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3361DB-9EB9-C751-0E84-6831E4073A2C}"/>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984DB8AA-67EC-1C93-5A7B-BB9DCB99271F}"/>
              </a:ext>
            </a:extLst>
          </p:cNvPr>
          <p:cNvSpPr>
            <a:spLocks noGrp="1"/>
          </p:cNvSpPr>
          <p:nvPr>
            <p:ph type="title"/>
          </p:nvPr>
        </p:nvSpPr>
        <p:spPr>
          <a:xfrm>
            <a:off x="1057222" y="524178"/>
            <a:ext cx="10077556" cy="1325563"/>
          </a:xfrm>
          <a:solidFill>
            <a:schemeClr val="accent1">
              <a:lumMod val="60000"/>
              <a:lumOff val="40000"/>
            </a:schemeClr>
          </a:solidFill>
        </p:spPr>
        <p:txBody>
          <a:bodyPr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Proposed Statement (Goals)</a:t>
            </a:r>
          </a:p>
        </p:txBody>
      </p:sp>
      <p:sp>
        <p:nvSpPr>
          <p:cNvPr id="3" name="TextBox 2">
            <a:extLst>
              <a:ext uri="{FF2B5EF4-FFF2-40B4-BE49-F238E27FC236}">
                <a16:creationId xmlns:a16="http://schemas.microsoft.com/office/drawing/2014/main" id="{42E93607-6641-91B7-B0BA-6D10DA2AD0F2}"/>
              </a:ext>
            </a:extLst>
          </p:cNvPr>
          <p:cNvSpPr txBox="1"/>
          <p:nvPr/>
        </p:nvSpPr>
        <p:spPr>
          <a:xfrm>
            <a:off x="544882" y="2457450"/>
            <a:ext cx="11170868" cy="3687484"/>
          </a:xfrm>
          <a:prstGeom prst="rect">
            <a:avLst/>
          </a:prstGeom>
          <a:noFill/>
        </p:spPr>
        <p:txBody>
          <a:bodyPr wrap="square" rtlCol="0">
            <a:spAutoFit/>
          </a:bodyPr>
          <a:lstStyle/>
          <a:p>
            <a:pPr>
              <a:lnSpc>
                <a:spcPct val="170000"/>
              </a:lnSpc>
              <a:buClr>
                <a:schemeClr val="tx1"/>
              </a:buClr>
              <a:buFont typeface="Wingdings" panose="05000000000000000000" pitchFamily="2" charset="2"/>
              <a:buChar char="q"/>
            </a:pPr>
            <a:r>
              <a:rPr lang="en-US" sz="2000" dirty="0"/>
              <a:t>The purpose of the Edu Care project is to design, develop, and implement an education management portal that simplifies learning processes, enhances communication, and improves academic record management using the Waterfall Model.</a:t>
            </a:r>
          </a:p>
          <a:p>
            <a:pPr>
              <a:lnSpc>
                <a:spcPct val="170000"/>
              </a:lnSpc>
              <a:buClr>
                <a:schemeClr val="tx1"/>
              </a:buClr>
              <a:buFont typeface="Wingdings" panose="05000000000000000000" pitchFamily="2" charset="2"/>
              <a:buChar char="q"/>
            </a:pPr>
            <a:r>
              <a:rPr lang="en-US" sz="2000" dirty="0"/>
              <a:t>Provide a user-friendly system for managing academic information.</a:t>
            </a:r>
          </a:p>
          <a:p>
            <a:pPr>
              <a:lnSpc>
                <a:spcPct val="170000"/>
              </a:lnSpc>
              <a:buClr>
                <a:schemeClr val="tx1"/>
              </a:buClr>
              <a:buFont typeface="Wingdings" panose="05000000000000000000" pitchFamily="2" charset="2"/>
              <a:buChar char="q"/>
            </a:pPr>
            <a:r>
              <a:rPr lang="en-US" sz="2000" dirty="0"/>
              <a:t>Improve accessibility to resources and results for students and parents.</a:t>
            </a:r>
          </a:p>
          <a:p>
            <a:pPr>
              <a:lnSpc>
                <a:spcPct val="170000"/>
              </a:lnSpc>
              <a:buClr>
                <a:schemeClr val="tx1"/>
              </a:buClr>
              <a:buFont typeface="Wingdings" panose="05000000000000000000" pitchFamily="2" charset="2"/>
              <a:buChar char="q"/>
            </a:pPr>
            <a:r>
              <a:rPr lang="en-US" sz="2000" dirty="0"/>
              <a:t>Reduce manual effort for teachers through automation.</a:t>
            </a:r>
          </a:p>
          <a:p>
            <a:pPr>
              <a:lnSpc>
                <a:spcPct val="170000"/>
              </a:lnSpc>
              <a:buClr>
                <a:schemeClr val="tx1"/>
              </a:buClr>
              <a:buFont typeface="Wingdings" panose="05000000000000000000" pitchFamily="2" charset="2"/>
              <a:buChar char="q"/>
            </a:pPr>
            <a:r>
              <a:rPr lang="en-US" sz="2000" dirty="0"/>
              <a:t>Ensure data accuracy, transparency, and efficiency in school operations.</a:t>
            </a:r>
          </a:p>
        </p:txBody>
      </p:sp>
    </p:spTree>
    <p:extLst>
      <p:ext uri="{BB962C8B-B14F-4D97-AF65-F5344CB8AC3E}">
        <p14:creationId xmlns:p14="http://schemas.microsoft.com/office/powerpoint/2010/main" val="19965521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C1250A-BF33-5FA1-9BC0-EB3381EDA75D}"/>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FE73F1A-9907-2E41-9C98-8BFCB1D284C2}"/>
              </a:ext>
            </a:extLst>
          </p:cNvPr>
          <p:cNvSpPr>
            <a:spLocks noGrp="1"/>
          </p:cNvSpPr>
          <p:nvPr>
            <p:ph type="title"/>
          </p:nvPr>
        </p:nvSpPr>
        <p:spPr>
          <a:xfrm>
            <a:off x="1057222" y="524178"/>
            <a:ext cx="10077556" cy="1325563"/>
          </a:xfrm>
          <a:solidFill>
            <a:schemeClr val="accent5">
              <a:lumMod val="60000"/>
              <a:lumOff val="40000"/>
            </a:schemeClr>
          </a:solidFill>
        </p:spPr>
        <p:txBody>
          <a:bodyPr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Project Objectives</a:t>
            </a:r>
          </a:p>
        </p:txBody>
      </p:sp>
      <p:sp>
        <p:nvSpPr>
          <p:cNvPr id="2" name="TextBox 1">
            <a:extLst>
              <a:ext uri="{FF2B5EF4-FFF2-40B4-BE49-F238E27FC236}">
                <a16:creationId xmlns:a16="http://schemas.microsoft.com/office/drawing/2014/main" id="{27DE197F-DFE9-879C-4CA1-1145030FBD2E}"/>
              </a:ext>
            </a:extLst>
          </p:cNvPr>
          <p:cNvSpPr txBox="1"/>
          <p:nvPr/>
        </p:nvSpPr>
        <p:spPr>
          <a:xfrm>
            <a:off x="586740" y="2708910"/>
            <a:ext cx="11018519" cy="2810321"/>
          </a:xfrm>
          <a:prstGeom prst="rect">
            <a:avLst/>
          </a:prstGeom>
          <a:noFill/>
        </p:spPr>
        <p:txBody>
          <a:bodyPr wrap="square" rtlCol="0">
            <a:spAutoFit/>
          </a:bodyPr>
          <a:lstStyle/>
          <a:p>
            <a:pPr marL="342900" indent="-342900">
              <a:lnSpc>
                <a:spcPct val="150000"/>
              </a:lnSpc>
              <a:buFont typeface="Wingdings" panose="05000000000000000000" pitchFamily="2" charset="2"/>
              <a:buChar char="q"/>
            </a:pPr>
            <a:r>
              <a:rPr lang="en-US" sz="2000" dirty="0"/>
              <a:t>To collect and analyze requirements from all users (students, teachers, and parents).</a:t>
            </a:r>
          </a:p>
          <a:p>
            <a:pPr marL="342900" indent="-342900">
              <a:lnSpc>
                <a:spcPct val="150000"/>
              </a:lnSpc>
              <a:buFont typeface="Wingdings" panose="05000000000000000000" pitchFamily="2" charset="2"/>
              <a:buChar char="q"/>
            </a:pPr>
            <a:r>
              <a:rPr lang="en-US" sz="2000" dirty="0"/>
              <a:t>To design an efficient system architecture and database structure.</a:t>
            </a:r>
          </a:p>
          <a:p>
            <a:pPr marL="342900" indent="-342900">
              <a:lnSpc>
                <a:spcPct val="150000"/>
              </a:lnSpc>
              <a:buFont typeface="Wingdings" panose="05000000000000000000" pitchFamily="2" charset="2"/>
              <a:buChar char="q"/>
            </a:pPr>
            <a:r>
              <a:rPr lang="en-US" sz="2000" dirty="0"/>
              <a:t>To test the system modules for accuracy, usability, and performance.</a:t>
            </a:r>
          </a:p>
          <a:p>
            <a:pPr marL="342900" indent="-342900">
              <a:lnSpc>
                <a:spcPct val="150000"/>
              </a:lnSpc>
              <a:buFont typeface="Wingdings" panose="05000000000000000000" pitchFamily="2" charset="2"/>
              <a:buChar char="q"/>
            </a:pPr>
            <a:r>
              <a:rPr lang="en-US" sz="2000" dirty="0"/>
              <a:t>To deploy and implement the portal successfully for real-time academic use.</a:t>
            </a:r>
          </a:p>
          <a:p>
            <a:pPr marL="342900" indent="-342900">
              <a:lnSpc>
                <a:spcPct val="150000"/>
              </a:lnSpc>
              <a:buFont typeface="Wingdings" panose="05000000000000000000" pitchFamily="2" charset="2"/>
              <a:buChar char="q"/>
            </a:pPr>
            <a:r>
              <a:rPr lang="en-US" sz="2000" dirty="0"/>
              <a:t>To provide training to teachers and students for easy adoption.</a:t>
            </a:r>
          </a:p>
          <a:p>
            <a:pPr algn="just">
              <a:lnSpc>
                <a:spcPct val="150000"/>
              </a:lnSpc>
            </a:pPr>
            <a:endParaRPr lang="en-IN" sz="2000" dirty="0"/>
          </a:p>
        </p:txBody>
      </p:sp>
    </p:spTree>
    <p:extLst>
      <p:ext uri="{BB962C8B-B14F-4D97-AF65-F5344CB8AC3E}">
        <p14:creationId xmlns:p14="http://schemas.microsoft.com/office/powerpoint/2010/main" val="41863262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a:extLst>
            <a:ext uri="{FF2B5EF4-FFF2-40B4-BE49-F238E27FC236}">
              <a16:creationId xmlns:a16="http://schemas.microsoft.com/office/drawing/2014/main" id="{7FF91802-4C79-2CEB-2452-9A847A5B236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B7686FA5-FF12-4B83-446B-86EC8A8DB33A}"/>
              </a:ext>
            </a:extLst>
          </p:cNvPr>
          <p:cNvSpPr>
            <a:spLocks noGrp="1"/>
          </p:cNvSpPr>
          <p:nvPr>
            <p:ph type="title"/>
          </p:nvPr>
        </p:nvSpPr>
        <p:spPr>
          <a:xfrm>
            <a:off x="1057222" y="581328"/>
            <a:ext cx="10077556" cy="1325563"/>
          </a:xfrm>
          <a:solidFill>
            <a:schemeClr val="accent2">
              <a:lumMod val="60000"/>
              <a:lumOff val="40000"/>
            </a:schemeClr>
          </a:solidFill>
        </p:spPr>
        <p:txBody>
          <a:bodyPr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Success</a:t>
            </a:r>
            <a:r>
              <a:rPr lang="en-IN" sz="4800" b="1" dirty="0">
                <a:ln w="6600">
                  <a:solidFill>
                    <a:schemeClr val="accent2"/>
                  </a:solidFill>
                  <a:prstDash val="solid"/>
                </a:ln>
                <a:solidFill>
                  <a:srgbClr val="FFFFFF"/>
                </a:solidFill>
                <a:effectLst>
                  <a:outerShdw blurRad="38100" dist="38100" dir="2700000" algn="tl" rotWithShape="0">
                    <a:srgbClr val="000000">
                      <a:alpha val="43137"/>
                    </a:srgbClr>
                  </a:outerShdw>
                </a:effectLst>
                <a:latin typeface="Calibri" panose="020F0502020204030204" pitchFamily="34" charset="0"/>
                <a:ea typeface="Calibri" panose="020F0502020204030204" pitchFamily="34" charset="0"/>
                <a:cs typeface="Calibri" panose="020F0502020204030204" pitchFamily="34" charset="0"/>
              </a:rPr>
              <a:t> </a:t>
            </a:r>
            <a:r>
              <a:rPr lang="en-IN" sz="4800" b="1" dirty="0">
                <a:effectLst>
                  <a:outerShdw blurRad="38100" dist="38100" dir="2700000" algn="tl">
                    <a:srgbClr val="000000">
                      <a:alpha val="43137"/>
                    </a:srgbClr>
                  </a:outerShdw>
                </a:effectLst>
                <a:latin typeface="Georgia Pro Semibold" panose="020F0502020204030204" pitchFamily="18" charset="0"/>
              </a:rPr>
              <a:t>Criteria</a:t>
            </a:r>
          </a:p>
        </p:txBody>
      </p:sp>
      <p:sp>
        <p:nvSpPr>
          <p:cNvPr id="2" name="TextBox 1">
            <a:extLst>
              <a:ext uri="{FF2B5EF4-FFF2-40B4-BE49-F238E27FC236}">
                <a16:creationId xmlns:a16="http://schemas.microsoft.com/office/drawing/2014/main" id="{81D9B298-C781-ED59-7C81-995A4E771C37}"/>
              </a:ext>
            </a:extLst>
          </p:cNvPr>
          <p:cNvSpPr txBox="1"/>
          <p:nvPr/>
        </p:nvSpPr>
        <p:spPr>
          <a:xfrm>
            <a:off x="455295" y="2476148"/>
            <a:ext cx="11281409" cy="4195316"/>
          </a:xfrm>
          <a:prstGeom prst="rect">
            <a:avLst/>
          </a:prstGeom>
          <a:noFill/>
        </p:spPr>
        <p:txBody>
          <a:bodyPr wrap="square" rtlCol="0">
            <a:spAutoFit/>
          </a:bodyPr>
          <a:lstStyle/>
          <a:p>
            <a:pPr marL="342900" indent="-342900">
              <a:lnSpc>
                <a:spcPct val="150000"/>
              </a:lnSpc>
              <a:buFont typeface="Wingdings" panose="05000000000000000000" pitchFamily="2" charset="2"/>
              <a:buChar char="q"/>
            </a:pPr>
            <a:r>
              <a:rPr lang="en-US" sz="2000" dirty="0"/>
              <a:t>Students can access learning materials and performance data anytime.</a:t>
            </a:r>
          </a:p>
          <a:p>
            <a:pPr marL="342900" indent="-342900">
              <a:lnSpc>
                <a:spcPct val="150000"/>
              </a:lnSpc>
              <a:buFont typeface="Wingdings" panose="05000000000000000000" pitchFamily="2" charset="2"/>
              <a:buChar char="q"/>
            </a:pPr>
            <a:r>
              <a:rPr lang="en-US" sz="2000" dirty="0"/>
              <a:t>Students can easily access study materials, assignments, and grades from anywhere, at any time.</a:t>
            </a:r>
          </a:p>
          <a:p>
            <a:pPr marL="342900" indent="-342900">
              <a:lnSpc>
                <a:spcPct val="150000"/>
              </a:lnSpc>
              <a:buFont typeface="Wingdings" panose="05000000000000000000" pitchFamily="2" charset="2"/>
              <a:buChar char="q"/>
            </a:pPr>
            <a:r>
              <a:rPr lang="en-US" sz="2000" dirty="0"/>
              <a:t>Teachers, students, and parents can communicate instantly through chat, notifications, or messages within the portal.</a:t>
            </a:r>
          </a:p>
          <a:p>
            <a:pPr marL="342900" indent="-342900">
              <a:lnSpc>
                <a:spcPct val="150000"/>
              </a:lnSpc>
              <a:buFont typeface="Wingdings" panose="05000000000000000000" pitchFamily="2" charset="2"/>
              <a:buChar char="q"/>
            </a:pPr>
            <a:r>
              <a:rPr lang="en-US" sz="2000" dirty="0"/>
              <a:t>Academic data such as attendance, marks, and progress reports are securely stored and easily retrievable.</a:t>
            </a:r>
          </a:p>
          <a:p>
            <a:pPr marL="342900" indent="-342900">
              <a:lnSpc>
                <a:spcPct val="150000"/>
              </a:lnSpc>
              <a:buFont typeface="Wingdings" panose="05000000000000000000" pitchFamily="2" charset="2"/>
              <a:buChar char="q"/>
            </a:pPr>
            <a:r>
              <a:rPr lang="en-US" sz="2000" dirty="0"/>
              <a:t>There is a user Satisfaction and Positive feedback from students and teachers regarding usability, convenience, and system reliability.</a:t>
            </a:r>
          </a:p>
        </p:txBody>
      </p:sp>
    </p:spTree>
    <p:extLst>
      <p:ext uri="{BB962C8B-B14F-4D97-AF65-F5344CB8AC3E}">
        <p14:creationId xmlns:p14="http://schemas.microsoft.com/office/powerpoint/2010/main" val="1102418700"/>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51E838B3-5F95-ED2B-98A1-BB6C97440A84}"/>
              </a:ext>
            </a:extLst>
          </p:cNvPr>
          <p:cNvSpPr>
            <a:spLocks noGrp="1"/>
          </p:cNvSpPr>
          <p:nvPr>
            <p:ph type="title"/>
          </p:nvPr>
        </p:nvSpPr>
        <p:spPr>
          <a:xfrm>
            <a:off x="960120" y="642429"/>
            <a:ext cx="10271760" cy="1166847"/>
          </a:xfrm>
          <a:solidFill>
            <a:schemeClr val="accent4">
              <a:lumMod val="60000"/>
              <a:lumOff val="40000"/>
            </a:schemeClr>
          </a:solidFill>
        </p:spPr>
        <p:txBody>
          <a:bodyPr anchor="ctr">
            <a:normAutofit/>
          </a:bodyPr>
          <a:lstStyle/>
          <a:p>
            <a:pPr algn="ctr"/>
            <a:r>
              <a:rPr lang="en-IN" sz="4800" dirty="0"/>
              <a:t>Approach</a:t>
            </a:r>
          </a:p>
        </p:txBody>
      </p:sp>
      <p:sp>
        <p:nvSpPr>
          <p:cNvPr id="6" name="Content Placeholder 5">
            <a:extLst>
              <a:ext uri="{FF2B5EF4-FFF2-40B4-BE49-F238E27FC236}">
                <a16:creationId xmlns:a16="http://schemas.microsoft.com/office/drawing/2014/main" id="{8FFBD423-F962-9E67-FF4F-80896144E2B4}"/>
              </a:ext>
            </a:extLst>
          </p:cNvPr>
          <p:cNvSpPr>
            <a:spLocks noGrp="1"/>
          </p:cNvSpPr>
          <p:nvPr>
            <p:ph idx="1"/>
          </p:nvPr>
        </p:nvSpPr>
        <p:spPr>
          <a:xfrm>
            <a:off x="515557" y="2641601"/>
            <a:ext cx="4279963" cy="3447504"/>
          </a:xfrm>
          <a:solidFill>
            <a:schemeClr val="accent6">
              <a:lumMod val="60000"/>
              <a:lumOff val="40000"/>
            </a:schemeClr>
          </a:solidFill>
        </p:spPr>
        <p:txBody>
          <a:bodyPr>
            <a:normAutofit fontScale="92500" lnSpcReduction="20000"/>
          </a:bodyPr>
          <a:lstStyle/>
          <a:p>
            <a:pPr algn="ctr"/>
            <a:endParaRPr lang="en-US" sz="200" b="1" dirty="0"/>
          </a:p>
          <a:p>
            <a:pPr algn="ctr"/>
            <a:r>
              <a:rPr lang="en-US" b="1" dirty="0"/>
              <a:t>Requirement Gathering</a:t>
            </a:r>
            <a:r>
              <a:rPr lang="en-US" dirty="0"/>
              <a:t> </a:t>
            </a:r>
          </a:p>
          <a:p>
            <a:pPr algn="just">
              <a:lnSpc>
                <a:spcPct val="150000"/>
              </a:lnSpc>
            </a:pPr>
            <a:r>
              <a:rPr lang="en-US" dirty="0"/>
              <a:t>In this stage, user needs are collected from teachers, students, and admin. The main features like login, assignments, and attendance are identified and a list of all required functions and system goals is prepared.</a:t>
            </a:r>
            <a:endParaRPr lang="en-IN" dirty="0"/>
          </a:p>
          <a:p>
            <a:endParaRPr lang="en-IN" dirty="0"/>
          </a:p>
        </p:txBody>
      </p:sp>
      <p:sp>
        <p:nvSpPr>
          <p:cNvPr id="8" name="TextBox 7">
            <a:extLst>
              <a:ext uri="{FF2B5EF4-FFF2-40B4-BE49-F238E27FC236}">
                <a16:creationId xmlns:a16="http://schemas.microsoft.com/office/drawing/2014/main" id="{E4BAE7C7-92C0-BFF3-94F3-82C4D413FFB0}"/>
              </a:ext>
            </a:extLst>
          </p:cNvPr>
          <p:cNvSpPr txBox="1"/>
          <p:nvPr/>
        </p:nvSpPr>
        <p:spPr>
          <a:xfrm>
            <a:off x="960120" y="2019367"/>
            <a:ext cx="10077556" cy="400110"/>
          </a:xfrm>
          <a:prstGeom prst="rect">
            <a:avLst/>
          </a:prstGeom>
          <a:noFill/>
        </p:spPr>
        <p:txBody>
          <a:bodyPr wrap="square" rtlCol="0">
            <a:spAutoFit/>
          </a:bodyPr>
          <a:lstStyle/>
          <a:p>
            <a:pPr algn="ctr"/>
            <a:r>
              <a:rPr lang="en-IN" sz="2000" dirty="0"/>
              <a:t>Stages of waterfall model</a:t>
            </a:r>
          </a:p>
        </p:txBody>
      </p:sp>
      <p:sp>
        <p:nvSpPr>
          <p:cNvPr id="14" name="TextBox 13">
            <a:extLst>
              <a:ext uri="{FF2B5EF4-FFF2-40B4-BE49-F238E27FC236}">
                <a16:creationId xmlns:a16="http://schemas.microsoft.com/office/drawing/2014/main" id="{D95BBDC6-92F2-11B5-45E9-6F79D1513314}"/>
              </a:ext>
            </a:extLst>
          </p:cNvPr>
          <p:cNvSpPr txBox="1"/>
          <p:nvPr/>
        </p:nvSpPr>
        <p:spPr>
          <a:xfrm>
            <a:off x="6339840" y="2653634"/>
            <a:ext cx="4592320" cy="3561937"/>
          </a:xfrm>
          <a:prstGeom prst="rect">
            <a:avLst/>
          </a:prstGeom>
          <a:solidFill>
            <a:schemeClr val="accent5">
              <a:lumMod val="60000"/>
              <a:lumOff val="40000"/>
            </a:schemeClr>
          </a:solidFill>
        </p:spPr>
        <p:txBody>
          <a:bodyPr wrap="square" rtlCol="0">
            <a:spAutoFit/>
          </a:bodyPr>
          <a:lstStyle/>
          <a:p>
            <a:pPr algn="ctr"/>
            <a:endParaRPr lang="en-US" sz="200" dirty="0"/>
          </a:p>
          <a:p>
            <a:pPr algn="ctr"/>
            <a:endParaRPr lang="en-US" sz="200" b="1" dirty="0"/>
          </a:p>
          <a:p>
            <a:pPr algn="ctr"/>
            <a:endParaRPr lang="en-US" sz="200" b="1" dirty="0"/>
          </a:p>
          <a:p>
            <a:pPr algn="ctr"/>
            <a:endParaRPr lang="en-US" sz="200" b="1" dirty="0"/>
          </a:p>
          <a:p>
            <a:pPr algn="ctr"/>
            <a:r>
              <a:rPr lang="en-US" sz="2000" b="1" dirty="0"/>
              <a:t>Requirement</a:t>
            </a:r>
            <a:r>
              <a:rPr lang="en-US" b="1" dirty="0"/>
              <a:t> Analysis</a:t>
            </a:r>
            <a:endParaRPr lang="en-US" dirty="0"/>
          </a:p>
          <a:p>
            <a:endParaRPr lang="en-US" sz="100" dirty="0"/>
          </a:p>
          <a:p>
            <a:pPr>
              <a:lnSpc>
                <a:spcPct val="150000"/>
              </a:lnSpc>
            </a:pPr>
            <a:endParaRPr lang="en-US" sz="700" dirty="0"/>
          </a:p>
          <a:p>
            <a:pPr>
              <a:lnSpc>
                <a:spcPct val="150000"/>
              </a:lnSpc>
            </a:pPr>
            <a:r>
              <a:rPr lang="en-US" dirty="0"/>
              <a:t>In this stage, all gathered requirements are studied and analyzed. Functional and non-functional requirements are separated clearly. The technical and budget feasibility is checked, and the SRS (Software Requirement Specification) document is prepared.</a:t>
            </a:r>
            <a:endParaRPr lang="en-IN" dirty="0"/>
          </a:p>
        </p:txBody>
      </p:sp>
    </p:spTree>
    <p:extLst>
      <p:ext uri="{BB962C8B-B14F-4D97-AF65-F5344CB8AC3E}">
        <p14:creationId xmlns:p14="http://schemas.microsoft.com/office/powerpoint/2010/main" val="27955132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C21E5-B965-5FE6-03A2-B1CDB92E561F}"/>
              </a:ext>
            </a:extLst>
          </p:cNvPr>
          <p:cNvSpPr>
            <a:spLocks noGrp="1"/>
          </p:cNvSpPr>
          <p:nvPr>
            <p:ph type="title"/>
          </p:nvPr>
        </p:nvSpPr>
        <p:spPr>
          <a:xfrm>
            <a:off x="525717" y="613523"/>
            <a:ext cx="10690923" cy="1113678"/>
          </a:xfrm>
          <a:solidFill>
            <a:schemeClr val="accent4">
              <a:lumMod val="60000"/>
              <a:lumOff val="40000"/>
            </a:schemeClr>
          </a:solidFill>
        </p:spPr>
        <p:txBody>
          <a:bodyPr anchor="ctr"/>
          <a:lstStyle/>
          <a:p>
            <a:pPr algn="ctr"/>
            <a:r>
              <a:rPr lang="en-IN" dirty="0"/>
              <a:t>Approach</a:t>
            </a:r>
          </a:p>
        </p:txBody>
      </p:sp>
      <p:sp>
        <p:nvSpPr>
          <p:cNvPr id="3" name="Content Placeholder 2">
            <a:extLst>
              <a:ext uri="{FF2B5EF4-FFF2-40B4-BE49-F238E27FC236}">
                <a16:creationId xmlns:a16="http://schemas.microsoft.com/office/drawing/2014/main" id="{E3E04972-4118-5C4D-4107-A276F7C6EE11}"/>
              </a:ext>
            </a:extLst>
          </p:cNvPr>
          <p:cNvSpPr>
            <a:spLocks noGrp="1"/>
          </p:cNvSpPr>
          <p:nvPr>
            <p:ph idx="1"/>
          </p:nvPr>
        </p:nvSpPr>
        <p:spPr>
          <a:xfrm>
            <a:off x="525717" y="2641601"/>
            <a:ext cx="4838763" cy="3612210"/>
          </a:xfrm>
          <a:solidFill>
            <a:schemeClr val="accent1">
              <a:lumMod val="60000"/>
              <a:lumOff val="40000"/>
            </a:schemeClr>
          </a:solidFill>
        </p:spPr>
        <p:txBody>
          <a:bodyPr>
            <a:normAutofit/>
          </a:bodyPr>
          <a:lstStyle/>
          <a:p>
            <a:pPr algn="ctr"/>
            <a:endParaRPr lang="en-US" sz="200" b="1" dirty="0"/>
          </a:p>
          <a:p>
            <a:pPr algn="ctr"/>
            <a:r>
              <a:rPr lang="en-US" b="1" dirty="0"/>
              <a:t>Design</a:t>
            </a:r>
          </a:p>
          <a:p>
            <a:pPr algn="just"/>
            <a:r>
              <a:rPr lang="en-US" dirty="0"/>
              <a:t>In this stage, system architecture, flowcharts, and database design are created. User interface layouts are designed for all user types. Programming languages, tools, and frameworks are decided, and detailed design documents are prepared for developers to follow.</a:t>
            </a:r>
            <a:endParaRPr lang="en-IN" dirty="0"/>
          </a:p>
        </p:txBody>
      </p:sp>
      <p:sp>
        <p:nvSpPr>
          <p:cNvPr id="7" name="TextBox 6">
            <a:extLst>
              <a:ext uri="{FF2B5EF4-FFF2-40B4-BE49-F238E27FC236}">
                <a16:creationId xmlns:a16="http://schemas.microsoft.com/office/drawing/2014/main" id="{1E04583E-7E4F-E681-A20D-C6A879570D1E}"/>
              </a:ext>
            </a:extLst>
          </p:cNvPr>
          <p:cNvSpPr txBox="1"/>
          <p:nvPr/>
        </p:nvSpPr>
        <p:spPr>
          <a:xfrm>
            <a:off x="6245797" y="2651762"/>
            <a:ext cx="4838763" cy="3592715"/>
          </a:xfrm>
          <a:prstGeom prst="rect">
            <a:avLst/>
          </a:prstGeom>
          <a:solidFill>
            <a:schemeClr val="accent2">
              <a:lumMod val="60000"/>
              <a:lumOff val="40000"/>
            </a:schemeClr>
          </a:solidFill>
        </p:spPr>
        <p:txBody>
          <a:bodyPr wrap="square">
            <a:spAutoFit/>
          </a:bodyPr>
          <a:lstStyle/>
          <a:p>
            <a:pPr algn="ctr"/>
            <a:endParaRPr lang="en-US" sz="800" b="1" dirty="0"/>
          </a:p>
          <a:p>
            <a:pPr algn="ctr"/>
            <a:r>
              <a:rPr lang="en-US" sz="2000" b="1" dirty="0"/>
              <a:t>Development</a:t>
            </a:r>
            <a:r>
              <a:rPr lang="en-US" dirty="0"/>
              <a:t> </a:t>
            </a:r>
          </a:p>
          <a:p>
            <a:pPr algn="just">
              <a:lnSpc>
                <a:spcPct val="150000"/>
              </a:lnSpc>
            </a:pPr>
            <a:endParaRPr lang="en-US" sz="900" dirty="0"/>
          </a:p>
          <a:p>
            <a:pPr algn="just">
              <a:lnSpc>
                <a:spcPct val="150000"/>
              </a:lnSpc>
            </a:pPr>
            <a:r>
              <a:rPr lang="en-US" dirty="0"/>
              <a:t>This stage involves starting the coding of each module as per the design. Both the front-end and back-end parts are developed. All modules are integrated to form a complete </a:t>
            </a:r>
            <a:r>
              <a:rPr lang="en-US" dirty="0" err="1"/>
              <a:t>EduCare</a:t>
            </a:r>
            <a:r>
              <a:rPr lang="en-US" dirty="0"/>
              <a:t> portal, and the code is reviewed to maintain quality and performance.</a:t>
            </a:r>
            <a:endParaRPr lang="en-IN" dirty="0"/>
          </a:p>
        </p:txBody>
      </p:sp>
      <p:sp>
        <p:nvSpPr>
          <p:cNvPr id="8" name="TextBox 7">
            <a:extLst>
              <a:ext uri="{FF2B5EF4-FFF2-40B4-BE49-F238E27FC236}">
                <a16:creationId xmlns:a16="http://schemas.microsoft.com/office/drawing/2014/main" id="{E8D98265-A70C-F4F2-3984-AD0A6411A34D}"/>
              </a:ext>
            </a:extLst>
          </p:cNvPr>
          <p:cNvSpPr txBox="1"/>
          <p:nvPr/>
        </p:nvSpPr>
        <p:spPr>
          <a:xfrm>
            <a:off x="960120" y="2019367"/>
            <a:ext cx="10077556" cy="400110"/>
          </a:xfrm>
          <a:prstGeom prst="rect">
            <a:avLst/>
          </a:prstGeom>
          <a:noFill/>
        </p:spPr>
        <p:txBody>
          <a:bodyPr wrap="square" rtlCol="0">
            <a:spAutoFit/>
          </a:bodyPr>
          <a:lstStyle/>
          <a:p>
            <a:pPr algn="ctr"/>
            <a:r>
              <a:rPr lang="en-IN" sz="2000" dirty="0"/>
              <a:t>Stages of waterfall model</a:t>
            </a:r>
          </a:p>
        </p:txBody>
      </p:sp>
    </p:spTree>
    <p:extLst>
      <p:ext uri="{BB962C8B-B14F-4D97-AF65-F5344CB8AC3E}">
        <p14:creationId xmlns:p14="http://schemas.microsoft.com/office/powerpoint/2010/main" val="12697633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a:extLst>
            <a:ext uri="{FF2B5EF4-FFF2-40B4-BE49-F238E27FC236}">
              <a16:creationId xmlns:a16="http://schemas.microsoft.com/office/drawing/2014/main" id="{78E0C63F-ADD7-A204-A7B7-CB207CE2C71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35B9220C-0374-4EB0-A7A4-82A1C1856A0D}"/>
              </a:ext>
            </a:extLst>
          </p:cNvPr>
          <p:cNvSpPr>
            <a:spLocks noGrp="1"/>
          </p:cNvSpPr>
          <p:nvPr>
            <p:ph type="title"/>
          </p:nvPr>
        </p:nvSpPr>
        <p:spPr>
          <a:xfrm>
            <a:off x="1057221" y="272718"/>
            <a:ext cx="10077557" cy="1325563"/>
          </a:xfrm>
          <a:solidFill>
            <a:schemeClr val="accent4">
              <a:lumMod val="60000"/>
              <a:lumOff val="40000"/>
            </a:schemeClr>
          </a:solidFill>
        </p:spPr>
        <p:txBody>
          <a:bodyPr vert="horz" lIns="91440" tIns="45720" rIns="91440" bIns="45720" rtlCol="0"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Approach</a:t>
            </a:r>
          </a:p>
        </p:txBody>
      </p:sp>
      <p:sp>
        <p:nvSpPr>
          <p:cNvPr id="3" name="Content Placeholder 2">
            <a:extLst>
              <a:ext uri="{FF2B5EF4-FFF2-40B4-BE49-F238E27FC236}">
                <a16:creationId xmlns:a16="http://schemas.microsoft.com/office/drawing/2014/main" id="{F4081153-34A6-5ACB-A3DF-10B995F045C9}"/>
              </a:ext>
            </a:extLst>
          </p:cNvPr>
          <p:cNvSpPr>
            <a:spLocks noGrp="1"/>
          </p:cNvSpPr>
          <p:nvPr>
            <p:ph sz="half" idx="1"/>
          </p:nvPr>
        </p:nvSpPr>
        <p:spPr>
          <a:xfrm>
            <a:off x="525716" y="2621280"/>
            <a:ext cx="4972113" cy="3555682"/>
          </a:xfrm>
          <a:solidFill>
            <a:schemeClr val="accent2">
              <a:lumMod val="60000"/>
              <a:lumOff val="40000"/>
            </a:schemeClr>
          </a:solidFill>
        </p:spPr>
        <p:txBody>
          <a:bodyPr>
            <a:normAutofit fontScale="92500" lnSpcReduction="10000"/>
          </a:bodyPr>
          <a:lstStyle/>
          <a:p>
            <a:pPr algn="ctr"/>
            <a:endParaRPr lang="en-US" sz="100" b="1" dirty="0"/>
          </a:p>
          <a:p>
            <a:pPr algn="ctr"/>
            <a:r>
              <a:rPr lang="en-US" b="1" dirty="0"/>
              <a:t>Testing</a:t>
            </a:r>
            <a:r>
              <a:rPr lang="en-US" dirty="0"/>
              <a:t> </a:t>
            </a:r>
          </a:p>
          <a:p>
            <a:endParaRPr lang="en-US" sz="900" dirty="0"/>
          </a:p>
          <a:p>
            <a:pPr>
              <a:lnSpc>
                <a:spcPct val="150000"/>
              </a:lnSpc>
            </a:pPr>
            <a:r>
              <a:rPr lang="en-US" dirty="0"/>
              <a:t>In this stage, each feature is tested for errors and bugs. Unit, integration, and system testing are performed. The portal is checked to ensure it meets all requirements, and any identified bugs are fixed before deployment.</a:t>
            </a:r>
            <a:endParaRPr lang="en-IN" dirty="0"/>
          </a:p>
        </p:txBody>
      </p:sp>
      <p:sp>
        <p:nvSpPr>
          <p:cNvPr id="4" name="Content Placeholder 3">
            <a:extLst>
              <a:ext uri="{FF2B5EF4-FFF2-40B4-BE49-F238E27FC236}">
                <a16:creationId xmlns:a16="http://schemas.microsoft.com/office/drawing/2014/main" id="{BEA84279-9D5E-DC87-C1E2-0ED4E380043E}"/>
              </a:ext>
            </a:extLst>
          </p:cNvPr>
          <p:cNvSpPr>
            <a:spLocks noGrp="1"/>
          </p:cNvSpPr>
          <p:nvPr>
            <p:ph sz="half" idx="2"/>
          </p:nvPr>
        </p:nvSpPr>
        <p:spPr>
          <a:xfrm>
            <a:off x="6579851" y="2621280"/>
            <a:ext cx="4972113" cy="3555682"/>
          </a:xfrm>
          <a:solidFill>
            <a:schemeClr val="accent1">
              <a:lumMod val="60000"/>
              <a:lumOff val="40000"/>
            </a:schemeClr>
          </a:solidFill>
        </p:spPr>
        <p:txBody>
          <a:bodyPr>
            <a:normAutofit fontScale="92500" lnSpcReduction="10000"/>
          </a:bodyPr>
          <a:lstStyle/>
          <a:p>
            <a:pPr algn="ctr"/>
            <a:endParaRPr lang="en-US" sz="500" b="1" dirty="0"/>
          </a:p>
          <a:p>
            <a:pPr algn="ctr"/>
            <a:r>
              <a:rPr lang="en-US" b="1" dirty="0"/>
              <a:t>Deployment and Implementation</a:t>
            </a:r>
            <a:r>
              <a:rPr lang="en-US" dirty="0"/>
              <a:t> </a:t>
            </a:r>
          </a:p>
          <a:p>
            <a:pPr>
              <a:lnSpc>
                <a:spcPct val="160000"/>
              </a:lnSpc>
            </a:pPr>
            <a:endParaRPr lang="en-US" sz="600" dirty="0"/>
          </a:p>
          <a:p>
            <a:pPr>
              <a:lnSpc>
                <a:spcPct val="160000"/>
              </a:lnSpc>
            </a:pPr>
            <a:r>
              <a:rPr lang="en-US" dirty="0"/>
              <a:t>In this stage, the Edu Care portal is installed on a live server. Access is provided to students, teachers, and admin. Users are trained to operate the system efficiently, and the system performance is monitored after launch.</a:t>
            </a:r>
            <a:endParaRPr lang="en-IN" dirty="0"/>
          </a:p>
        </p:txBody>
      </p:sp>
      <p:sp>
        <p:nvSpPr>
          <p:cNvPr id="2" name="TextBox 1">
            <a:extLst>
              <a:ext uri="{FF2B5EF4-FFF2-40B4-BE49-F238E27FC236}">
                <a16:creationId xmlns:a16="http://schemas.microsoft.com/office/drawing/2014/main" id="{C7A987DA-B1EA-6D67-45B6-E2103F73FA34}"/>
              </a:ext>
            </a:extLst>
          </p:cNvPr>
          <p:cNvSpPr txBox="1"/>
          <p:nvPr/>
        </p:nvSpPr>
        <p:spPr>
          <a:xfrm>
            <a:off x="1918335" y="1825552"/>
            <a:ext cx="7865745" cy="369332"/>
          </a:xfrm>
          <a:prstGeom prst="rect">
            <a:avLst/>
          </a:prstGeom>
          <a:noFill/>
        </p:spPr>
        <p:txBody>
          <a:bodyPr wrap="square" rtlCol="0">
            <a:spAutoFit/>
          </a:bodyPr>
          <a:lstStyle/>
          <a:p>
            <a:pPr algn="ctr"/>
            <a:r>
              <a:rPr lang="en-IN" dirty="0"/>
              <a:t>Stages of waterfall model</a:t>
            </a:r>
          </a:p>
        </p:txBody>
      </p:sp>
    </p:spTree>
    <p:extLst>
      <p:ext uri="{BB962C8B-B14F-4D97-AF65-F5344CB8AC3E}">
        <p14:creationId xmlns:p14="http://schemas.microsoft.com/office/powerpoint/2010/main" val="211451796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2"/>
      </p:bgRef>
    </p:bg>
    <p:spTree>
      <p:nvGrpSpPr>
        <p:cNvPr id="1" name="">
          <a:extLst>
            <a:ext uri="{FF2B5EF4-FFF2-40B4-BE49-F238E27FC236}">
              <a16:creationId xmlns:a16="http://schemas.microsoft.com/office/drawing/2014/main" id="{3BDC1391-99F7-7CB3-2906-C59F1A9493B7}"/>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88D5FDB8-B998-1DF6-93D6-A65BD700E6CB}"/>
              </a:ext>
            </a:extLst>
          </p:cNvPr>
          <p:cNvSpPr>
            <a:spLocks noGrp="1"/>
          </p:cNvSpPr>
          <p:nvPr>
            <p:ph type="title"/>
          </p:nvPr>
        </p:nvSpPr>
        <p:spPr>
          <a:xfrm>
            <a:off x="558133" y="406068"/>
            <a:ext cx="11075733" cy="1325563"/>
          </a:xfrm>
          <a:solidFill>
            <a:schemeClr val="accent4">
              <a:lumMod val="60000"/>
              <a:lumOff val="40000"/>
            </a:schemeClr>
          </a:solidFill>
        </p:spPr>
        <p:txBody>
          <a:bodyPr vert="horz" lIns="91440" tIns="45720" rIns="91440" bIns="45720" rtlCol="0" anchor="ctr">
            <a:normAutofit/>
          </a:bodyPr>
          <a:lstStyle/>
          <a:p>
            <a:pPr algn="ctr"/>
            <a:r>
              <a:rPr lang="en-IN" sz="4800" b="1" dirty="0">
                <a:effectLst>
                  <a:outerShdw blurRad="38100" dist="38100" dir="2700000" algn="tl">
                    <a:srgbClr val="000000">
                      <a:alpha val="43137"/>
                    </a:srgbClr>
                  </a:outerShdw>
                </a:effectLst>
                <a:latin typeface="Georgia Pro Semibold" panose="020F0502020204030204" pitchFamily="18" charset="0"/>
              </a:rPr>
              <a:t>Approach</a:t>
            </a:r>
          </a:p>
        </p:txBody>
      </p:sp>
      <p:sp>
        <p:nvSpPr>
          <p:cNvPr id="3" name="Content Placeholder 2">
            <a:extLst>
              <a:ext uri="{FF2B5EF4-FFF2-40B4-BE49-F238E27FC236}">
                <a16:creationId xmlns:a16="http://schemas.microsoft.com/office/drawing/2014/main" id="{28B061FE-421F-6CF4-AAA3-992A669195B0}"/>
              </a:ext>
            </a:extLst>
          </p:cNvPr>
          <p:cNvSpPr>
            <a:spLocks noGrp="1"/>
          </p:cNvSpPr>
          <p:nvPr>
            <p:ph sz="half" idx="1"/>
          </p:nvPr>
        </p:nvSpPr>
        <p:spPr>
          <a:xfrm>
            <a:off x="670560" y="2521885"/>
            <a:ext cx="10576560" cy="3655077"/>
          </a:xfrm>
          <a:solidFill>
            <a:schemeClr val="accent5">
              <a:lumMod val="60000"/>
              <a:lumOff val="40000"/>
            </a:schemeClr>
          </a:solidFill>
        </p:spPr>
        <p:txBody>
          <a:bodyPr/>
          <a:lstStyle/>
          <a:p>
            <a:pPr algn="ctr">
              <a:lnSpc>
                <a:spcPct val="150000"/>
              </a:lnSpc>
            </a:pPr>
            <a:r>
              <a:rPr lang="en-IN" b="1" dirty="0"/>
              <a:t>Maintenance</a:t>
            </a:r>
          </a:p>
          <a:p>
            <a:pPr>
              <a:lnSpc>
                <a:spcPct val="150000"/>
              </a:lnSpc>
            </a:pPr>
            <a:r>
              <a:rPr lang="en-US" dirty="0"/>
              <a:t>Finally, in the </a:t>
            </a:r>
            <a:r>
              <a:rPr lang="en-US" b="1" dirty="0"/>
              <a:t>Maintenance</a:t>
            </a:r>
            <a:r>
              <a:rPr lang="en-US" dirty="0"/>
              <a:t> stage, the system is continuously checked for issues. Bugs or errors reported by users are fixed. The portal is updated with new features as needed, ensuring smooth functioning and an improved user experience.</a:t>
            </a:r>
            <a:endParaRPr lang="en-IN" b="1" dirty="0"/>
          </a:p>
        </p:txBody>
      </p:sp>
      <p:sp>
        <p:nvSpPr>
          <p:cNvPr id="2" name="TextBox 1">
            <a:extLst>
              <a:ext uri="{FF2B5EF4-FFF2-40B4-BE49-F238E27FC236}">
                <a16:creationId xmlns:a16="http://schemas.microsoft.com/office/drawing/2014/main" id="{766A24A3-6EB8-7E3A-0453-AFD05FCFD954}"/>
              </a:ext>
            </a:extLst>
          </p:cNvPr>
          <p:cNvSpPr txBox="1"/>
          <p:nvPr/>
        </p:nvSpPr>
        <p:spPr>
          <a:xfrm>
            <a:off x="904240" y="1889760"/>
            <a:ext cx="10403840" cy="369332"/>
          </a:xfrm>
          <a:prstGeom prst="rect">
            <a:avLst/>
          </a:prstGeom>
          <a:noFill/>
        </p:spPr>
        <p:txBody>
          <a:bodyPr wrap="square" rtlCol="0">
            <a:spAutoFit/>
          </a:bodyPr>
          <a:lstStyle/>
          <a:p>
            <a:pPr algn="ctr"/>
            <a:r>
              <a:rPr lang="en-IN" dirty="0"/>
              <a:t>After implementation, maintenance stage starts and support team will take care.</a:t>
            </a:r>
          </a:p>
        </p:txBody>
      </p:sp>
    </p:spTree>
    <p:extLst>
      <p:ext uri="{BB962C8B-B14F-4D97-AF65-F5344CB8AC3E}">
        <p14:creationId xmlns:p14="http://schemas.microsoft.com/office/powerpoint/2010/main" val="2057640111"/>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RocaVTI">
  <a:themeElements>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fontScheme name="Custom 36">
      <a:majorFont>
        <a:latin typeface="Georgia Pro Semibold"/>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RocaVTI" id="{D79FE1D1-0489-4A69-8531-D0B8CDC31CBE}" vid="{CEBA7FE6-C04B-474E-964F-B022887AD13B}"/>
    </a:ext>
  </a:extLst>
</a:theme>
</file>

<file path=ppt/theme/themeOverride1.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ppt/theme/themeOverride2.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ppt/theme/themeOverride3.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ppt/theme/themeOverride4.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ppt/theme/themeOverride5.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ppt/theme/themeOverride6.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ppt/theme/themeOverride7.xml><?xml version="1.0" encoding="utf-8"?>
<a:themeOverride xmlns:a="http://schemas.openxmlformats.org/drawingml/2006/main">
  <a:clrScheme name="AnalogousFromLightSeed_2SEEDS">
    <a:dk1>
      <a:srgbClr val="000000"/>
    </a:dk1>
    <a:lt1>
      <a:srgbClr val="FFFFFF"/>
    </a:lt1>
    <a:dk2>
      <a:srgbClr val="22363C"/>
    </a:dk2>
    <a:lt2>
      <a:srgbClr val="E2E6E8"/>
    </a:lt2>
    <a:accent1>
      <a:srgbClr val="C18C78"/>
    </a:accent1>
    <a:accent2>
      <a:srgbClr val="CC9099"/>
    </a:accent2>
    <a:accent3>
      <a:srgbClr val="B19F77"/>
    </a:accent3>
    <a:accent4>
      <a:srgbClr val="6DAFA2"/>
    </a:accent4>
    <a:accent5>
      <a:srgbClr val="70ACBC"/>
    </a:accent5>
    <a:accent6>
      <a:srgbClr val="7893C1"/>
    </a:accent6>
    <a:hlink>
      <a:srgbClr val="5E8A9B"/>
    </a:hlink>
    <a:folHlink>
      <a:srgbClr val="7F7F7F"/>
    </a:folHlink>
  </a:clrScheme>
</a:themeOverride>
</file>

<file path=docProps/app.xml><?xml version="1.0" encoding="utf-8"?>
<Properties xmlns="http://schemas.openxmlformats.org/officeDocument/2006/extended-properties" xmlns:vt="http://schemas.openxmlformats.org/officeDocument/2006/docPropsVTypes">
  <Template/>
  <TotalTime>490</TotalTime>
  <Words>912</Words>
  <Application>Microsoft Office PowerPoint</Application>
  <PresentationFormat>Widescreen</PresentationFormat>
  <Paragraphs>85</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Avenir Next LT Pro</vt:lpstr>
      <vt:lpstr>Avenir Next LT Pro Light</vt:lpstr>
      <vt:lpstr>Calibri</vt:lpstr>
      <vt:lpstr>Georgia Pro Semibold</vt:lpstr>
      <vt:lpstr>Wingdings</vt:lpstr>
      <vt:lpstr>RocaVTI</vt:lpstr>
      <vt:lpstr>Edu care  application</vt:lpstr>
      <vt:lpstr>Situation/Problem/Opportunity</vt:lpstr>
      <vt:lpstr>Proposed Statement (Goals)</vt:lpstr>
      <vt:lpstr>Project Objectives</vt:lpstr>
      <vt:lpstr>Success Criteria</vt:lpstr>
      <vt:lpstr>Approach</vt:lpstr>
      <vt:lpstr>Approach</vt:lpstr>
      <vt:lpstr>Approach</vt:lpstr>
      <vt:lpstr>Approach</vt:lpstr>
      <vt:lpstr>Resources</vt:lpstr>
      <vt:lpstr>PowerPoint Presentation</vt:lpstr>
      <vt:lpstr>Dependencies</vt:lpstr>
      <vt:lpstr>SignOffs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 health  management</dc:title>
  <dc:creator>Adskn01138</dc:creator>
  <cp:lastModifiedBy>Janya sree</cp:lastModifiedBy>
  <cp:revision>4</cp:revision>
  <dcterms:created xsi:type="dcterms:W3CDTF">2024-02-09T11:52:59Z</dcterms:created>
  <dcterms:modified xsi:type="dcterms:W3CDTF">2025-11-05T06:50:00Z</dcterms:modified>
</cp:coreProperties>
</file>