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69" r:id="rId3"/>
    <p:sldId id="270" r:id="rId4"/>
    <p:sldId id="271" r:id="rId5"/>
    <p:sldId id="272" r:id="rId6"/>
    <p:sldId id="273" r:id="rId7"/>
    <p:sldId id="274" r:id="rId8"/>
    <p:sldId id="260" r:id="rId9"/>
    <p:sldId id="275" r:id="rId10"/>
    <p:sldId id="261" r:id="rId11"/>
    <p:sldId id="276" r:id="rId12"/>
    <p:sldId id="277" r:id="rId13"/>
    <p:sldId id="284" r:id="rId14"/>
    <p:sldId id="262" r:id="rId15"/>
    <p:sldId id="278" r:id="rId16"/>
    <p:sldId id="279" r:id="rId17"/>
    <p:sldId id="280" r:id="rId18"/>
    <p:sldId id="281" r:id="rId19"/>
    <p:sldId id="283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EC539-4760-4997-A74F-AB3C50CE34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5D1CFBD-AC72-4BFF-B4E2-D7B1897B29DB}">
      <dgm:prSet/>
      <dgm:spPr/>
      <dgm:t>
        <a:bodyPr/>
        <a:lstStyle/>
        <a:p>
          <a:pPr rtl="0"/>
          <a:r>
            <a:rPr lang="en-IN" smtClean="0"/>
            <a:t>•Project Goal: </a:t>
          </a:r>
          <a:endParaRPr lang="en-IN"/>
        </a:p>
      </dgm:t>
    </dgm:pt>
    <dgm:pt modelId="{0B44CBDE-7AE7-4E96-9F4D-1BE05A6FE48D}" type="parTrans" cxnId="{3710A41E-8C1E-42CC-8DB7-419CE54E250F}">
      <dgm:prSet/>
      <dgm:spPr/>
      <dgm:t>
        <a:bodyPr/>
        <a:lstStyle/>
        <a:p>
          <a:endParaRPr lang="en-US"/>
        </a:p>
      </dgm:t>
    </dgm:pt>
    <dgm:pt modelId="{51C42293-1979-4B27-8A6B-25443021C63C}" type="sibTrans" cxnId="{3710A41E-8C1E-42CC-8DB7-419CE54E250F}">
      <dgm:prSet/>
      <dgm:spPr/>
      <dgm:t>
        <a:bodyPr/>
        <a:lstStyle/>
        <a:p>
          <a:endParaRPr lang="en-US"/>
        </a:p>
      </dgm:t>
    </dgm:pt>
    <dgm:pt modelId="{0E1DE510-D385-4C60-8EC7-CB74013100F2}">
      <dgm:prSet/>
      <dgm:spPr/>
      <dgm:t>
        <a:bodyPr/>
        <a:lstStyle/>
        <a:p>
          <a:pPr rtl="0"/>
          <a:r>
            <a:rPr lang="en-IN" smtClean="0"/>
            <a:t>To develop a custom Alteryx solution to streamline data workflows and automate key analytical processes.</a:t>
          </a:r>
          <a:endParaRPr lang="en-IN"/>
        </a:p>
      </dgm:t>
    </dgm:pt>
    <dgm:pt modelId="{11D44186-E818-42DD-9FDE-86DEC4C87C97}" type="parTrans" cxnId="{E4C95888-2FC8-4F1D-8463-2DD40CAF9F4D}">
      <dgm:prSet/>
      <dgm:spPr/>
      <dgm:t>
        <a:bodyPr/>
        <a:lstStyle/>
        <a:p>
          <a:endParaRPr lang="en-US"/>
        </a:p>
      </dgm:t>
    </dgm:pt>
    <dgm:pt modelId="{F10D44B3-C340-4640-A28F-675D0F828537}" type="sibTrans" cxnId="{E4C95888-2FC8-4F1D-8463-2DD40CAF9F4D}">
      <dgm:prSet/>
      <dgm:spPr/>
      <dgm:t>
        <a:bodyPr/>
        <a:lstStyle/>
        <a:p>
          <a:endParaRPr lang="en-US"/>
        </a:p>
      </dgm:t>
    </dgm:pt>
    <dgm:pt modelId="{B3D112A4-3A24-46EE-BEC7-6CE073A748B3}">
      <dgm:prSet/>
      <dgm:spPr/>
      <dgm:t>
        <a:bodyPr/>
        <a:lstStyle/>
        <a:p>
          <a:pPr rtl="0"/>
          <a:r>
            <a:rPr lang="en-IN" smtClean="0"/>
            <a:t>•Problem Solved: </a:t>
          </a:r>
          <a:endParaRPr lang="en-IN"/>
        </a:p>
      </dgm:t>
    </dgm:pt>
    <dgm:pt modelId="{B7411AB6-FFBF-4A01-800D-6CE6AEB6D0FC}" type="parTrans" cxnId="{1E7819CD-28F4-42E0-98AE-52ED2DA455EF}">
      <dgm:prSet/>
      <dgm:spPr/>
      <dgm:t>
        <a:bodyPr/>
        <a:lstStyle/>
        <a:p>
          <a:endParaRPr lang="en-US"/>
        </a:p>
      </dgm:t>
    </dgm:pt>
    <dgm:pt modelId="{ABF00112-8640-4EE0-BC40-E202993FF6E3}" type="sibTrans" cxnId="{1E7819CD-28F4-42E0-98AE-52ED2DA455EF}">
      <dgm:prSet/>
      <dgm:spPr/>
      <dgm:t>
        <a:bodyPr/>
        <a:lstStyle/>
        <a:p>
          <a:endParaRPr lang="en-US"/>
        </a:p>
      </dgm:t>
    </dgm:pt>
    <dgm:pt modelId="{4A1FC6B9-3ED7-4979-8CC9-3C44BDE440BC}">
      <dgm:prSet/>
      <dgm:spPr/>
      <dgm:t>
        <a:bodyPr/>
        <a:lstStyle/>
        <a:p>
          <a:pPr rtl="0"/>
          <a:r>
            <a:rPr lang="en-IN" smtClean="0"/>
            <a:t>Addresses inefficiencies, manual data handling, and delays in current data preparation and analysis.</a:t>
          </a:r>
          <a:endParaRPr lang="en-IN"/>
        </a:p>
      </dgm:t>
    </dgm:pt>
    <dgm:pt modelId="{C26B46A2-3904-4BD2-96AB-6154151ACD8D}" type="parTrans" cxnId="{B3832353-0888-411B-A002-81F75AE58952}">
      <dgm:prSet/>
      <dgm:spPr/>
      <dgm:t>
        <a:bodyPr/>
        <a:lstStyle/>
        <a:p>
          <a:endParaRPr lang="en-US"/>
        </a:p>
      </dgm:t>
    </dgm:pt>
    <dgm:pt modelId="{2C886F44-145B-460C-8A49-0B2344A1877A}" type="sibTrans" cxnId="{B3832353-0888-411B-A002-81F75AE58952}">
      <dgm:prSet/>
      <dgm:spPr/>
      <dgm:t>
        <a:bodyPr/>
        <a:lstStyle/>
        <a:p>
          <a:endParaRPr lang="en-US"/>
        </a:p>
      </dgm:t>
    </dgm:pt>
    <dgm:pt modelId="{1C2365D4-7341-4F5A-B09C-7E54AF9AADA9}">
      <dgm:prSet/>
      <dgm:spPr/>
      <dgm:t>
        <a:bodyPr/>
        <a:lstStyle/>
        <a:p>
          <a:pPr rtl="0"/>
          <a:r>
            <a:rPr lang="en-IN" smtClean="0"/>
            <a:t>•Importance: </a:t>
          </a:r>
          <a:endParaRPr lang="en-IN"/>
        </a:p>
      </dgm:t>
    </dgm:pt>
    <dgm:pt modelId="{3B31CE6C-5455-40DE-82F4-4212FCDC53D1}" type="parTrans" cxnId="{E9403E46-E70D-4B14-9987-89DD36FFC05F}">
      <dgm:prSet/>
      <dgm:spPr/>
      <dgm:t>
        <a:bodyPr/>
        <a:lstStyle/>
        <a:p>
          <a:endParaRPr lang="en-US"/>
        </a:p>
      </dgm:t>
    </dgm:pt>
    <dgm:pt modelId="{640A3A23-268F-4D82-BAE9-447C12E8E761}" type="sibTrans" cxnId="{E9403E46-E70D-4B14-9987-89DD36FFC05F}">
      <dgm:prSet/>
      <dgm:spPr/>
      <dgm:t>
        <a:bodyPr/>
        <a:lstStyle/>
        <a:p>
          <a:endParaRPr lang="en-US"/>
        </a:p>
      </dgm:t>
    </dgm:pt>
    <dgm:pt modelId="{603B5EA5-41AE-4EDD-9065-1BEC4A1C78B7}">
      <dgm:prSet/>
      <dgm:spPr/>
      <dgm:t>
        <a:bodyPr/>
        <a:lstStyle/>
        <a:p>
          <a:pPr rtl="0"/>
          <a:r>
            <a:rPr lang="en-IN" dirty="0" smtClean="0"/>
            <a:t>Critical for enabling data-driven decision-making, improving operational efficiency, and gaining competitive advantage.</a:t>
          </a:r>
          <a:endParaRPr lang="en-IN" dirty="0"/>
        </a:p>
      </dgm:t>
    </dgm:pt>
    <dgm:pt modelId="{AE01DD6F-BF45-49A1-8672-1486136ACF8D}" type="parTrans" cxnId="{068CFED7-5D74-4992-A37D-8698369652F2}">
      <dgm:prSet/>
      <dgm:spPr/>
      <dgm:t>
        <a:bodyPr/>
        <a:lstStyle/>
        <a:p>
          <a:endParaRPr lang="en-US"/>
        </a:p>
      </dgm:t>
    </dgm:pt>
    <dgm:pt modelId="{67D956C1-244C-45FB-A0B7-838D66E2C3E3}" type="sibTrans" cxnId="{068CFED7-5D74-4992-A37D-8698369652F2}">
      <dgm:prSet/>
      <dgm:spPr/>
      <dgm:t>
        <a:bodyPr/>
        <a:lstStyle/>
        <a:p>
          <a:endParaRPr lang="en-US"/>
        </a:p>
      </dgm:t>
    </dgm:pt>
    <dgm:pt modelId="{2EB2E834-AE1E-4B83-BDA3-60632B90D041}">
      <dgm:prSet/>
      <dgm:spPr/>
      <dgm:t>
        <a:bodyPr/>
        <a:lstStyle/>
        <a:p>
          <a:pPr rtl="0"/>
          <a:r>
            <a:rPr lang="en-IN" smtClean="0"/>
            <a:t>•How it Helps: </a:t>
          </a:r>
          <a:endParaRPr lang="en-IN"/>
        </a:p>
      </dgm:t>
    </dgm:pt>
    <dgm:pt modelId="{57A942C6-CAB0-455A-9681-E6EB2BC66158}" type="parTrans" cxnId="{53868674-EC6E-4272-B2D1-810732696A90}">
      <dgm:prSet/>
      <dgm:spPr/>
      <dgm:t>
        <a:bodyPr/>
        <a:lstStyle/>
        <a:p>
          <a:endParaRPr lang="en-US"/>
        </a:p>
      </dgm:t>
    </dgm:pt>
    <dgm:pt modelId="{A7536B91-6DB4-4C4C-B86A-FA75A17F1007}" type="sibTrans" cxnId="{53868674-EC6E-4272-B2D1-810732696A90}">
      <dgm:prSet/>
      <dgm:spPr/>
      <dgm:t>
        <a:bodyPr/>
        <a:lstStyle/>
        <a:p>
          <a:endParaRPr lang="en-US"/>
        </a:p>
      </dgm:t>
    </dgm:pt>
    <dgm:pt modelId="{5A5E3129-364A-40C2-BF68-C5B72E8163A4}">
      <dgm:prSet/>
      <dgm:spPr/>
      <dgm:t>
        <a:bodyPr/>
        <a:lstStyle/>
        <a:p>
          <a:pPr rtl="0"/>
          <a:r>
            <a:rPr lang="en-IN" smtClean="0"/>
            <a:t>Empowers business users with self-service analytics, reduces reliance on IT for routine reports, and accelerates insights.</a:t>
          </a:r>
          <a:endParaRPr lang="en-IN"/>
        </a:p>
      </dgm:t>
    </dgm:pt>
    <dgm:pt modelId="{DD9BD5CA-3A90-4952-9B5E-42CCD0CDD3AA}" type="parTrans" cxnId="{4C347FE4-C74C-47B3-8324-D294F9435FF6}">
      <dgm:prSet/>
      <dgm:spPr/>
      <dgm:t>
        <a:bodyPr/>
        <a:lstStyle/>
        <a:p>
          <a:endParaRPr lang="en-US"/>
        </a:p>
      </dgm:t>
    </dgm:pt>
    <dgm:pt modelId="{FB6284B2-FD4E-4B33-BEFF-C406BAD7D3ED}" type="sibTrans" cxnId="{4C347FE4-C74C-47B3-8324-D294F9435FF6}">
      <dgm:prSet/>
      <dgm:spPr/>
      <dgm:t>
        <a:bodyPr/>
        <a:lstStyle/>
        <a:p>
          <a:endParaRPr lang="en-US"/>
        </a:p>
      </dgm:t>
    </dgm:pt>
    <dgm:pt modelId="{0E9C8AEC-7D4E-4B86-B5F1-FE945A32D7DC}">
      <dgm:prSet/>
      <dgm:spPr/>
      <dgm:t>
        <a:bodyPr/>
        <a:lstStyle/>
        <a:p>
          <a:pPr rtl="0"/>
          <a:r>
            <a:rPr lang="en-IN" smtClean="0"/>
            <a:t>•Success Vision: </a:t>
          </a:r>
          <a:endParaRPr lang="en-IN"/>
        </a:p>
      </dgm:t>
    </dgm:pt>
    <dgm:pt modelId="{23F181A8-F82D-4FAD-9B2E-4F53FC702E39}" type="parTrans" cxnId="{800398D4-6035-48B5-979B-112B01B324CD}">
      <dgm:prSet/>
      <dgm:spPr/>
      <dgm:t>
        <a:bodyPr/>
        <a:lstStyle/>
        <a:p>
          <a:endParaRPr lang="en-US"/>
        </a:p>
      </dgm:t>
    </dgm:pt>
    <dgm:pt modelId="{3D40639D-B30E-448B-B658-785E50722B97}" type="sibTrans" cxnId="{800398D4-6035-48B5-979B-112B01B324CD}">
      <dgm:prSet/>
      <dgm:spPr/>
      <dgm:t>
        <a:bodyPr/>
        <a:lstStyle/>
        <a:p>
          <a:endParaRPr lang="en-US"/>
        </a:p>
      </dgm:t>
    </dgm:pt>
    <dgm:pt modelId="{C5616D91-3125-43D2-8719-CAB3D30E023B}">
      <dgm:prSet/>
      <dgm:spPr/>
      <dgm:t>
        <a:bodyPr/>
        <a:lstStyle/>
        <a:p>
          <a:pPr rtl="0"/>
          <a:r>
            <a:rPr lang="en-IN" dirty="0" smtClean="0"/>
            <a:t>A fully integrated </a:t>
          </a:r>
          <a:r>
            <a:rPr lang="en-IN" dirty="0" err="1" smtClean="0"/>
            <a:t>Alteryx</a:t>
          </a:r>
          <a:r>
            <a:rPr lang="en-IN" dirty="0" smtClean="0"/>
            <a:t> platform enabling rapid data blending, advanced analytics, and automated reporting across departments, leading to faster, more accurate insights.</a:t>
          </a:r>
          <a:endParaRPr lang="en-IN" dirty="0"/>
        </a:p>
      </dgm:t>
    </dgm:pt>
    <dgm:pt modelId="{7151986D-16CF-492F-BC4D-EE74E7645748}" type="parTrans" cxnId="{E529CBEB-DA16-48D5-BA29-18A4E54C6442}">
      <dgm:prSet/>
      <dgm:spPr/>
      <dgm:t>
        <a:bodyPr/>
        <a:lstStyle/>
        <a:p>
          <a:endParaRPr lang="en-US"/>
        </a:p>
      </dgm:t>
    </dgm:pt>
    <dgm:pt modelId="{49B951F7-55A6-4D5B-8E89-8CB14BAF982D}" type="sibTrans" cxnId="{E529CBEB-DA16-48D5-BA29-18A4E54C6442}">
      <dgm:prSet/>
      <dgm:spPr/>
      <dgm:t>
        <a:bodyPr/>
        <a:lstStyle/>
        <a:p>
          <a:endParaRPr lang="en-US"/>
        </a:p>
      </dgm:t>
    </dgm:pt>
    <dgm:pt modelId="{7E1F0840-01A1-4388-A676-A46694301283}" type="pres">
      <dgm:prSet presAssocID="{10CEC539-4760-4997-A74F-AB3C50CE34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3B1B56-BD6F-4154-94DF-DE351EACBA49}" type="pres">
      <dgm:prSet presAssocID="{F5D1CFBD-AC72-4BFF-B4E2-D7B1897B29D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E80B5-3C63-4B25-B996-BF2DF5AABD49}" type="pres">
      <dgm:prSet presAssocID="{F5D1CFBD-AC72-4BFF-B4E2-D7B1897B29DB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A0D99-D651-4D30-962A-A227FB096945}" type="pres">
      <dgm:prSet presAssocID="{B3D112A4-3A24-46EE-BEC7-6CE073A748B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23D24-D43D-4E68-B8A7-D9CF21B82E23}" type="pres">
      <dgm:prSet presAssocID="{B3D112A4-3A24-46EE-BEC7-6CE073A748B3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D64D-11AE-4C5B-B7CF-91A8060874CF}" type="pres">
      <dgm:prSet presAssocID="{1C2365D4-7341-4F5A-B09C-7E54AF9AADA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C640A-6365-4413-AB14-3732D0305D5D}" type="pres">
      <dgm:prSet presAssocID="{1C2365D4-7341-4F5A-B09C-7E54AF9AADA9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4E9C9-9B48-4363-91F5-86DCA1846C4E}" type="pres">
      <dgm:prSet presAssocID="{2EB2E834-AE1E-4B83-BDA3-60632B90D04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3B584-6A86-4041-A092-1D56F291C609}" type="pres">
      <dgm:prSet presAssocID="{2EB2E834-AE1E-4B83-BDA3-60632B90D041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C6EBD-7A72-4C63-82FA-64AE13621E4B}" type="pres">
      <dgm:prSet presAssocID="{0E9C8AEC-7D4E-4B86-B5F1-FE945A32D7D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E1151-443B-4306-8576-0A6D91FEAEDD}" type="pres">
      <dgm:prSet presAssocID="{0E9C8AEC-7D4E-4B86-B5F1-FE945A32D7DC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347FE4-C74C-47B3-8324-D294F9435FF6}" srcId="{2EB2E834-AE1E-4B83-BDA3-60632B90D041}" destId="{5A5E3129-364A-40C2-BF68-C5B72E8163A4}" srcOrd="0" destOrd="0" parTransId="{DD9BD5CA-3A90-4952-9B5E-42CCD0CDD3AA}" sibTransId="{FB6284B2-FD4E-4B33-BEFF-C406BAD7D3ED}"/>
    <dgm:cxn modelId="{068CFED7-5D74-4992-A37D-8698369652F2}" srcId="{1C2365D4-7341-4F5A-B09C-7E54AF9AADA9}" destId="{603B5EA5-41AE-4EDD-9065-1BEC4A1C78B7}" srcOrd="0" destOrd="0" parTransId="{AE01DD6F-BF45-49A1-8672-1486136ACF8D}" sibTransId="{67D956C1-244C-45FB-A0B7-838D66E2C3E3}"/>
    <dgm:cxn modelId="{B3832353-0888-411B-A002-81F75AE58952}" srcId="{B3D112A4-3A24-46EE-BEC7-6CE073A748B3}" destId="{4A1FC6B9-3ED7-4979-8CC9-3C44BDE440BC}" srcOrd="0" destOrd="0" parTransId="{C26B46A2-3904-4BD2-96AB-6154151ACD8D}" sibTransId="{2C886F44-145B-460C-8A49-0B2344A1877A}"/>
    <dgm:cxn modelId="{1E7819CD-28F4-42E0-98AE-52ED2DA455EF}" srcId="{10CEC539-4760-4997-A74F-AB3C50CE3455}" destId="{B3D112A4-3A24-46EE-BEC7-6CE073A748B3}" srcOrd="1" destOrd="0" parTransId="{B7411AB6-FFBF-4A01-800D-6CE6AEB6D0FC}" sibTransId="{ABF00112-8640-4EE0-BC40-E202993FF6E3}"/>
    <dgm:cxn modelId="{D0F96FD3-C14F-4C43-A965-4F39BC0DA0AC}" type="presOf" srcId="{F5D1CFBD-AC72-4BFF-B4E2-D7B1897B29DB}" destId="{613B1B56-BD6F-4154-94DF-DE351EACBA49}" srcOrd="0" destOrd="0" presId="urn:microsoft.com/office/officeart/2005/8/layout/vList2"/>
    <dgm:cxn modelId="{E955C8AA-DCED-4B3A-B32D-B40BC24309C4}" type="presOf" srcId="{2EB2E834-AE1E-4B83-BDA3-60632B90D041}" destId="{31F4E9C9-9B48-4363-91F5-86DCA1846C4E}" srcOrd="0" destOrd="0" presId="urn:microsoft.com/office/officeart/2005/8/layout/vList2"/>
    <dgm:cxn modelId="{E529CBEB-DA16-48D5-BA29-18A4E54C6442}" srcId="{0E9C8AEC-7D4E-4B86-B5F1-FE945A32D7DC}" destId="{C5616D91-3125-43D2-8719-CAB3D30E023B}" srcOrd="0" destOrd="0" parTransId="{7151986D-16CF-492F-BC4D-EE74E7645748}" sibTransId="{49B951F7-55A6-4D5B-8E89-8CB14BAF982D}"/>
    <dgm:cxn modelId="{3710A41E-8C1E-42CC-8DB7-419CE54E250F}" srcId="{10CEC539-4760-4997-A74F-AB3C50CE3455}" destId="{F5D1CFBD-AC72-4BFF-B4E2-D7B1897B29DB}" srcOrd="0" destOrd="0" parTransId="{0B44CBDE-7AE7-4E96-9F4D-1BE05A6FE48D}" sibTransId="{51C42293-1979-4B27-8A6B-25443021C63C}"/>
    <dgm:cxn modelId="{800398D4-6035-48B5-979B-112B01B324CD}" srcId="{10CEC539-4760-4997-A74F-AB3C50CE3455}" destId="{0E9C8AEC-7D4E-4B86-B5F1-FE945A32D7DC}" srcOrd="4" destOrd="0" parTransId="{23F181A8-F82D-4FAD-9B2E-4F53FC702E39}" sibTransId="{3D40639D-B30E-448B-B658-785E50722B97}"/>
    <dgm:cxn modelId="{E4C95888-2FC8-4F1D-8463-2DD40CAF9F4D}" srcId="{F5D1CFBD-AC72-4BFF-B4E2-D7B1897B29DB}" destId="{0E1DE510-D385-4C60-8EC7-CB74013100F2}" srcOrd="0" destOrd="0" parTransId="{11D44186-E818-42DD-9FDE-86DEC4C87C97}" sibTransId="{F10D44B3-C340-4640-A28F-675D0F828537}"/>
    <dgm:cxn modelId="{E9403E46-E70D-4B14-9987-89DD36FFC05F}" srcId="{10CEC539-4760-4997-A74F-AB3C50CE3455}" destId="{1C2365D4-7341-4F5A-B09C-7E54AF9AADA9}" srcOrd="2" destOrd="0" parTransId="{3B31CE6C-5455-40DE-82F4-4212FCDC53D1}" sibTransId="{640A3A23-268F-4D82-BAE9-447C12E8E761}"/>
    <dgm:cxn modelId="{68FB87F5-8AD6-4DA9-9B6D-6AC0F12DB625}" type="presOf" srcId="{1C2365D4-7341-4F5A-B09C-7E54AF9AADA9}" destId="{B933D64D-11AE-4C5B-B7CF-91A8060874CF}" srcOrd="0" destOrd="0" presId="urn:microsoft.com/office/officeart/2005/8/layout/vList2"/>
    <dgm:cxn modelId="{53868674-EC6E-4272-B2D1-810732696A90}" srcId="{10CEC539-4760-4997-A74F-AB3C50CE3455}" destId="{2EB2E834-AE1E-4B83-BDA3-60632B90D041}" srcOrd="3" destOrd="0" parTransId="{57A942C6-CAB0-455A-9681-E6EB2BC66158}" sibTransId="{A7536B91-6DB4-4C4C-B86A-FA75A17F1007}"/>
    <dgm:cxn modelId="{DDB176C9-CC22-4C54-91D5-3F255D4E7AA4}" type="presOf" srcId="{603B5EA5-41AE-4EDD-9065-1BEC4A1C78B7}" destId="{F8BC640A-6365-4413-AB14-3732D0305D5D}" srcOrd="0" destOrd="0" presId="urn:microsoft.com/office/officeart/2005/8/layout/vList2"/>
    <dgm:cxn modelId="{98E3E918-4C27-481D-9834-D77E78ECD7B1}" type="presOf" srcId="{10CEC539-4760-4997-A74F-AB3C50CE3455}" destId="{7E1F0840-01A1-4388-A676-A46694301283}" srcOrd="0" destOrd="0" presId="urn:microsoft.com/office/officeart/2005/8/layout/vList2"/>
    <dgm:cxn modelId="{E1BD0B3A-7927-4125-80B7-0B4CE5C94FFA}" type="presOf" srcId="{0E9C8AEC-7D4E-4B86-B5F1-FE945A32D7DC}" destId="{CB1C6EBD-7A72-4C63-82FA-64AE13621E4B}" srcOrd="0" destOrd="0" presId="urn:microsoft.com/office/officeart/2005/8/layout/vList2"/>
    <dgm:cxn modelId="{3D18872B-2FA0-4CB2-A6C5-7F27349E2C2E}" type="presOf" srcId="{C5616D91-3125-43D2-8719-CAB3D30E023B}" destId="{3F2E1151-443B-4306-8576-0A6D91FEAEDD}" srcOrd="0" destOrd="0" presId="urn:microsoft.com/office/officeart/2005/8/layout/vList2"/>
    <dgm:cxn modelId="{CFCDE9FF-7AC0-479D-8A93-61EDBA14ED92}" type="presOf" srcId="{5A5E3129-364A-40C2-BF68-C5B72E8163A4}" destId="{6BD3B584-6A86-4041-A092-1D56F291C609}" srcOrd="0" destOrd="0" presId="urn:microsoft.com/office/officeart/2005/8/layout/vList2"/>
    <dgm:cxn modelId="{61D13800-0F5E-4FED-BB92-F4E95E3A114B}" type="presOf" srcId="{0E1DE510-D385-4C60-8EC7-CB74013100F2}" destId="{C2CE80B5-3C63-4B25-B996-BF2DF5AABD49}" srcOrd="0" destOrd="0" presId="urn:microsoft.com/office/officeart/2005/8/layout/vList2"/>
    <dgm:cxn modelId="{E757C728-B7F5-4A9E-B764-DF2EE3E2DEDC}" type="presOf" srcId="{4A1FC6B9-3ED7-4979-8CC9-3C44BDE440BC}" destId="{FCD23D24-D43D-4E68-B8A7-D9CF21B82E23}" srcOrd="0" destOrd="0" presId="urn:microsoft.com/office/officeart/2005/8/layout/vList2"/>
    <dgm:cxn modelId="{D3A0558D-DD3F-4B31-BC4A-ED4BCB665D9A}" type="presOf" srcId="{B3D112A4-3A24-46EE-BEC7-6CE073A748B3}" destId="{E57A0D99-D651-4D30-962A-A227FB096945}" srcOrd="0" destOrd="0" presId="urn:microsoft.com/office/officeart/2005/8/layout/vList2"/>
    <dgm:cxn modelId="{9F54AD71-39AB-4275-97DA-4CC51B5E512D}" type="presParOf" srcId="{7E1F0840-01A1-4388-A676-A46694301283}" destId="{613B1B56-BD6F-4154-94DF-DE351EACBA49}" srcOrd="0" destOrd="0" presId="urn:microsoft.com/office/officeart/2005/8/layout/vList2"/>
    <dgm:cxn modelId="{45DC0A9E-D1E8-4F84-920A-30AFC2EDEAE4}" type="presParOf" srcId="{7E1F0840-01A1-4388-A676-A46694301283}" destId="{C2CE80B5-3C63-4B25-B996-BF2DF5AABD49}" srcOrd="1" destOrd="0" presId="urn:microsoft.com/office/officeart/2005/8/layout/vList2"/>
    <dgm:cxn modelId="{2F60890D-AFB1-44AD-9247-E55CC9FBC9AC}" type="presParOf" srcId="{7E1F0840-01A1-4388-A676-A46694301283}" destId="{E57A0D99-D651-4D30-962A-A227FB096945}" srcOrd="2" destOrd="0" presId="urn:microsoft.com/office/officeart/2005/8/layout/vList2"/>
    <dgm:cxn modelId="{E806862E-6794-440E-B463-908B2793DF08}" type="presParOf" srcId="{7E1F0840-01A1-4388-A676-A46694301283}" destId="{FCD23D24-D43D-4E68-B8A7-D9CF21B82E23}" srcOrd="3" destOrd="0" presId="urn:microsoft.com/office/officeart/2005/8/layout/vList2"/>
    <dgm:cxn modelId="{4EC22F45-94AF-468C-B3CB-7C9D823B0E0F}" type="presParOf" srcId="{7E1F0840-01A1-4388-A676-A46694301283}" destId="{B933D64D-11AE-4C5B-B7CF-91A8060874CF}" srcOrd="4" destOrd="0" presId="urn:microsoft.com/office/officeart/2005/8/layout/vList2"/>
    <dgm:cxn modelId="{1D8462C2-C188-4C09-8D11-40D753110639}" type="presParOf" srcId="{7E1F0840-01A1-4388-A676-A46694301283}" destId="{F8BC640A-6365-4413-AB14-3732D0305D5D}" srcOrd="5" destOrd="0" presId="urn:microsoft.com/office/officeart/2005/8/layout/vList2"/>
    <dgm:cxn modelId="{F4C11A94-32A9-43CE-B57E-B0E657F099BD}" type="presParOf" srcId="{7E1F0840-01A1-4388-A676-A46694301283}" destId="{31F4E9C9-9B48-4363-91F5-86DCA1846C4E}" srcOrd="6" destOrd="0" presId="urn:microsoft.com/office/officeart/2005/8/layout/vList2"/>
    <dgm:cxn modelId="{41DDBAEB-CD1A-41A5-A354-D94792FA95C5}" type="presParOf" srcId="{7E1F0840-01A1-4388-A676-A46694301283}" destId="{6BD3B584-6A86-4041-A092-1D56F291C609}" srcOrd="7" destOrd="0" presId="urn:microsoft.com/office/officeart/2005/8/layout/vList2"/>
    <dgm:cxn modelId="{1D3E0156-A090-45BA-B89D-50ED1FD13113}" type="presParOf" srcId="{7E1F0840-01A1-4388-A676-A46694301283}" destId="{CB1C6EBD-7A72-4C63-82FA-64AE13621E4B}" srcOrd="8" destOrd="0" presId="urn:microsoft.com/office/officeart/2005/8/layout/vList2"/>
    <dgm:cxn modelId="{37DA676D-93CA-49B9-8565-49B06EEEA4AF}" type="presParOf" srcId="{7E1F0840-01A1-4388-A676-A46694301283}" destId="{3F2E1151-443B-4306-8576-0A6D91FEAEDD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E760A1-0D76-4A7A-9BB8-45541943A2E4}" type="doc">
      <dgm:prSet loTypeId="urn:microsoft.com/office/officeart/2011/layout/CircleProcess" loCatId="process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2CA5B67-F071-4D5B-A5E9-ED050240420B}">
      <dgm:prSet/>
      <dgm:spPr/>
      <dgm:t>
        <a:bodyPr/>
        <a:lstStyle/>
        <a:p>
          <a:pPr rtl="0"/>
          <a:r>
            <a:rPr lang="en-IN" b="1" dirty="0" smtClean="0"/>
            <a:t>Sprint 0 — Project </a:t>
          </a:r>
          <a:r>
            <a:rPr lang="en-IN" b="1" dirty="0" err="1" smtClean="0"/>
            <a:t>Kickoff</a:t>
          </a:r>
          <a:r>
            <a:rPr lang="en-IN" b="1" dirty="0" smtClean="0"/>
            <a:t> &amp; Setup (Week 1–2)</a:t>
          </a:r>
          <a:endParaRPr lang="en-IN" dirty="0"/>
        </a:p>
      </dgm:t>
    </dgm:pt>
    <dgm:pt modelId="{EABDA908-F501-4616-8491-F211B08365AA}" type="parTrans" cxnId="{D0F52E23-9A5E-4E2F-8B56-B6F70503ABAC}">
      <dgm:prSet/>
      <dgm:spPr/>
      <dgm:t>
        <a:bodyPr/>
        <a:lstStyle/>
        <a:p>
          <a:endParaRPr lang="en-US"/>
        </a:p>
      </dgm:t>
    </dgm:pt>
    <dgm:pt modelId="{EAA6D0D7-49B8-4F68-925C-B952C609CFC9}" type="sibTrans" cxnId="{D0F52E23-9A5E-4E2F-8B56-B6F70503ABAC}">
      <dgm:prSet/>
      <dgm:spPr/>
      <dgm:t>
        <a:bodyPr/>
        <a:lstStyle/>
        <a:p>
          <a:endParaRPr lang="en-US"/>
        </a:p>
      </dgm:t>
    </dgm:pt>
    <dgm:pt modelId="{F61EF7DF-123D-4D5C-9537-8A8BA1702E5E}">
      <dgm:prSet custT="1"/>
      <dgm:spPr/>
      <dgm:t>
        <a:bodyPr/>
        <a:lstStyle/>
        <a:p>
          <a:pPr rtl="0"/>
          <a:r>
            <a:rPr lang="en-IN" sz="1100" dirty="0" smtClean="0"/>
            <a:t>Define project vision and success criteria</a:t>
          </a:r>
          <a:endParaRPr lang="en-IN" sz="1100" dirty="0"/>
        </a:p>
      </dgm:t>
    </dgm:pt>
    <dgm:pt modelId="{2D93C24D-23FE-44E9-A329-669246CDE2DC}" type="parTrans" cxnId="{829E87D4-A248-433B-A10C-4D8AD048945A}">
      <dgm:prSet/>
      <dgm:spPr/>
      <dgm:t>
        <a:bodyPr/>
        <a:lstStyle/>
        <a:p>
          <a:endParaRPr lang="en-US"/>
        </a:p>
      </dgm:t>
    </dgm:pt>
    <dgm:pt modelId="{927E3F4D-511B-4210-BBEE-B840EDECD01A}" type="sibTrans" cxnId="{829E87D4-A248-433B-A10C-4D8AD048945A}">
      <dgm:prSet/>
      <dgm:spPr/>
      <dgm:t>
        <a:bodyPr/>
        <a:lstStyle/>
        <a:p>
          <a:endParaRPr lang="en-US"/>
        </a:p>
      </dgm:t>
    </dgm:pt>
    <dgm:pt modelId="{867E7C8B-634C-4427-8645-0F2EB34F756F}">
      <dgm:prSet custT="1"/>
      <dgm:spPr/>
      <dgm:t>
        <a:bodyPr/>
        <a:lstStyle/>
        <a:p>
          <a:pPr rtl="0"/>
          <a:r>
            <a:rPr lang="en-IN" sz="1100" dirty="0" smtClean="0"/>
            <a:t>Identify key data sources and business use cases</a:t>
          </a:r>
          <a:endParaRPr lang="en-IN" sz="1100" dirty="0"/>
        </a:p>
      </dgm:t>
    </dgm:pt>
    <dgm:pt modelId="{18D6F9A2-F19F-4CCC-89E7-50D13DA6757F}" type="parTrans" cxnId="{AA303A1C-B226-4D71-94EE-F43194C7A8DB}">
      <dgm:prSet/>
      <dgm:spPr/>
      <dgm:t>
        <a:bodyPr/>
        <a:lstStyle/>
        <a:p>
          <a:endParaRPr lang="en-US"/>
        </a:p>
      </dgm:t>
    </dgm:pt>
    <dgm:pt modelId="{F6D098CF-6137-4E8F-81FE-5BC9500405BB}" type="sibTrans" cxnId="{AA303A1C-B226-4D71-94EE-F43194C7A8DB}">
      <dgm:prSet/>
      <dgm:spPr/>
      <dgm:t>
        <a:bodyPr/>
        <a:lstStyle/>
        <a:p>
          <a:endParaRPr lang="en-US"/>
        </a:p>
      </dgm:t>
    </dgm:pt>
    <dgm:pt modelId="{B82B1327-F656-4D76-A1E9-9077B94F6990}">
      <dgm:prSet custT="1"/>
      <dgm:spPr/>
      <dgm:t>
        <a:bodyPr/>
        <a:lstStyle/>
        <a:p>
          <a:pPr rtl="0"/>
          <a:r>
            <a:rPr lang="en-IN" sz="1100" dirty="0" smtClean="0"/>
            <a:t>Set up </a:t>
          </a:r>
          <a:r>
            <a:rPr lang="en-IN" sz="1100" dirty="0" err="1" smtClean="0"/>
            <a:t>Alteryx</a:t>
          </a:r>
          <a:r>
            <a:rPr lang="en-IN" sz="1100" dirty="0" smtClean="0"/>
            <a:t> Designer, version control, and JIRA</a:t>
          </a:r>
          <a:endParaRPr lang="en-IN" sz="1100" dirty="0"/>
        </a:p>
      </dgm:t>
    </dgm:pt>
    <dgm:pt modelId="{1A5D907E-43E6-4C73-8986-4F9FE95533D7}" type="parTrans" cxnId="{A438767F-4B6E-4497-904E-0D870334F208}">
      <dgm:prSet/>
      <dgm:spPr/>
      <dgm:t>
        <a:bodyPr/>
        <a:lstStyle/>
        <a:p>
          <a:endParaRPr lang="en-US"/>
        </a:p>
      </dgm:t>
    </dgm:pt>
    <dgm:pt modelId="{5031196C-0162-44DF-8F10-A02F173CCD7A}" type="sibTrans" cxnId="{A438767F-4B6E-4497-904E-0D870334F208}">
      <dgm:prSet/>
      <dgm:spPr/>
      <dgm:t>
        <a:bodyPr/>
        <a:lstStyle/>
        <a:p>
          <a:endParaRPr lang="en-US"/>
        </a:p>
      </dgm:t>
    </dgm:pt>
    <dgm:pt modelId="{B40BBD77-6935-4F3D-BFE4-9EA629A2CC12}">
      <dgm:prSet custT="1"/>
      <dgm:spPr/>
      <dgm:t>
        <a:bodyPr/>
        <a:lstStyle/>
        <a:p>
          <a:pPr rtl="0"/>
          <a:r>
            <a:rPr lang="en-IN" sz="1100" dirty="0" smtClean="0"/>
            <a:t>Perform initial stakeholder interviews</a:t>
          </a:r>
          <a:endParaRPr lang="en-IN" sz="1100" dirty="0"/>
        </a:p>
      </dgm:t>
    </dgm:pt>
    <dgm:pt modelId="{9D7CB8BB-A145-4B13-8B46-CACF8C2D6130}" type="parTrans" cxnId="{8F8BC091-8AA9-4628-B4A9-4C62D32E62D6}">
      <dgm:prSet/>
      <dgm:spPr/>
      <dgm:t>
        <a:bodyPr/>
        <a:lstStyle/>
        <a:p>
          <a:endParaRPr lang="en-US"/>
        </a:p>
      </dgm:t>
    </dgm:pt>
    <dgm:pt modelId="{5FB75482-7D6C-481A-950E-AEF4BF4B973D}" type="sibTrans" cxnId="{8F8BC091-8AA9-4628-B4A9-4C62D32E62D6}">
      <dgm:prSet/>
      <dgm:spPr/>
      <dgm:t>
        <a:bodyPr/>
        <a:lstStyle/>
        <a:p>
          <a:endParaRPr lang="en-US"/>
        </a:p>
      </dgm:t>
    </dgm:pt>
    <dgm:pt modelId="{C731EAA0-7ED9-4487-B125-B1BAE3DBFF91}">
      <dgm:prSet/>
      <dgm:spPr/>
      <dgm:t>
        <a:bodyPr/>
        <a:lstStyle/>
        <a:p>
          <a:pPr rtl="0"/>
          <a:r>
            <a:rPr lang="en-IN" b="1" dirty="0" smtClean="0"/>
            <a:t>Sprint 1 — Data Ingestion and Basic Workflow Design (Week 3–4)</a:t>
          </a:r>
          <a:endParaRPr lang="en-IN" dirty="0"/>
        </a:p>
      </dgm:t>
    </dgm:pt>
    <dgm:pt modelId="{E925F932-8EFD-43F2-BF97-415FE2CD37C3}" type="parTrans" cxnId="{ED819714-2EF7-4A9D-9D72-A59770FAA3BE}">
      <dgm:prSet/>
      <dgm:spPr/>
      <dgm:t>
        <a:bodyPr/>
        <a:lstStyle/>
        <a:p>
          <a:endParaRPr lang="en-US"/>
        </a:p>
      </dgm:t>
    </dgm:pt>
    <dgm:pt modelId="{A9709FB9-9986-4B11-965F-123E4CFB65BC}" type="sibTrans" cxnId="{ED819714-2EF7-4A9D-9D72-A59770FAA3BE}">
      <dgm:prSet/>
      <dgm:spPr/>
      <dgm:t>
        <a:bodyPr/>
        <a:lstStyle/>
        <a:p>
          <a:endParaRPr lang="en-US"/>
        </a:p>
      </dgm:t>
    </dgm:pt>
    <dgm:pt modelId="{884541B8-111C-4B58-875F-8911AFD3A481}">
      <dgm:prSet custT="1"/>
      <dgm:spPr/>
      <dgm:t>
        <a:bodyPr/>
        <a:lstStyle/>
        <a:p>
          <a:pPr rtl="0"/>
          <a:r>
            <a:rPr lang="en-IN" sz="1100" smtClean="0"/>
            <a:t>Import sample datasets (CSV, SQL, APIs)</a:t>
          </a:r>
          <a:endParaRPr lang="en-IN" sz="1100"/>
        </a:p>
      </dgm:t>
    </dgm:pt>
    <dgm:pt modelId="{D920643E-0661-46DA-AAF9-C222409FA30D}" type="parTrans" cxnId="{B5D05361-2DCB-49BA-A694-14AC19E8AD42}">
      <dgm:prSet/>
      <dgm:spPr/>
      <dgm:t>
        <a:bodyPr/>
        <a:lstStyle/>
        <a:p>
          <a:endParaRPr lang="en-US"/>
        </a:p>
      </dgm:t>
    </dgm:pt>
    <dgm:pt modelId="{E9ADAF3C-6665-4349-8CBA-F4086510950F}" type="sibTrans" cxnId="{B5D05361-2DCB-49BA-A694-14AC19E8AD42}">
      <dgm:prSet/>
      <dgm:spPr/>
      <dgm:t>
        <a:bodyPr/>
        <a:lstStyle/>
        <a:p>
          <a:endParaRPr lang="en-US"/>
        </a:p>
      </dgm:t>
    </dgm:pt>
    <dgm:pt modelId="{71378F0A-25BC-4DE2-A1D1-FEF7CA7B3484}">
      <dgm:prSet custT="1"/>
      <dgm:spPr/>
      <dgm:t>
        <a:bodyPr/>
        <a:lstStyle/>
        <a:p>
          <a:pPr rtl="0"/>
          <a:r>
            <a:rPr lang="en-IN" sz="1100" dirty="0" smtClean="0"/>
            <a:t>Create basic workflows to cleanse and join data</a:t>
          </a:r>
          <a:endParaRPr lang="en-IN" sz="1100" dirty="0"/>
        </a:p>
      </dgm:t>
    </dgm:pt>
    <dgm:pt modelId="{BC05083C-1540-45D9-BA5C-7A5CF7C7C09C}" type="parTrans" cxnId="{C96E39C8-2934-498E-949E-A3EFD0B73528}">
      <dgm:prSet/>
      <dgm:spPr/>
      <dgm:t>
        <a:bodyPr/>
        <a:lstStyle/>
        <a:p>
          <a:endParaRPr lang="en-US"/>
        </a:p>
      </dgm:t>
    </dgm:pt>
    <dgm:pt modelId="{E220AE04-ED2B-44D6-BEFD-3FCB54F5D320}" type="sibTrans" cxnId="{C96E39C8-2934-498E-949E-A3EFD0B73528}">
      <dgm:prSet/>
      <dgm:spPr/>
      <dgm:t>
        <a:bodyPr/>
        <a:lstStyle/>
        <a:p>
          <a:endParaRPr lang="en-US"/>
        </a:p>
      </dgm:t>
    </dgm:pt>
    <dgm:pt modelId="{10358720-A6D3-4BAF-A085-3463FF98AE81}">
      <dgm:prSet custT="1"/>
      <dgm:spPr/>
      <dgm:t>
        <a:bodyPr/>
        <a:lstStyle/>
        <a:p>
          <a:pPr rtl="0"/>
          <a:r>
            <a:rPr lang="en-IN" sz="1100" dirty="0" smtClean="0"/>
            <a:t>Demonstrate initial outputs to stakeholders</a:t>
          </a:r>
          <a:endParaRPr lang="en-IN" sz="1100" dirty="0"/>
        </a:p>
      </dgm:t>
    </dgm:pt>
    <dgm:pt modelId="{91F88C56-F589-4FAE-B312-3F86DC4B3A42}" type="parTrans" cxnId="{D08DA47D-D6A6-4D63-8B4D-E8BA6E3231B1}">
      <dgm:prSet/>
      <dgm:spPr/>
      <dgm:t>
        <a:bodyPr/>
        <a:lstStyle/>
        <a:p>
          <a:endParaRPr lang="en-US"/>
        </a:p>
      </dgm:t>
    </dgm:pt>
    <dgm:pt modelId="{BE7FFE75-4343-4D9E-A440-DAAC856EBEF4}" type="sibTrans" cxnId="{D08DA47D-D6A6-4D63-8B4D-E8BA6E3231B1}">
      <dgm:prSet/>
      <dgm:spPr/>
      <dgm:t>
        <a:bodyPr/>
        <a:lstStyle/>
        <a:p>
          <a:endParaRPr lang="en-US"/>
        </a:p>
      </dgm:t>
    </dgm:pt>
    <dgm:pt modelId="{F812470D-B645-4C4C-8F23-30FB1A3879D7}">
      <dgm:prSet custT="1"/>
      <dgm:spPr/>
      <dgm:t>
        <a:bodyPr/>
        <a:lstStyle/>
        <a:p>
          <a:pPr rtl="0"/>
          <a:r>
            <a:rPr lang="en-IN" sz="1100" dirty="0" smtClean="0"/>
            <a:t>Collect feedback and backlog new tasks</a:t>
          </a:r>
          <a:endParaRPr lang="en-IN" sz="1100" dirty="0"/>
        </a:p>
      </dgm:t>
    </dgm:pt>
    <dgm:pt modelId="{EBA3E230-2BB0-45F1-B7F9-85E2801C7510}" type="parTrans" cxnId="{45721355-70B9-4D54-9783-6F91550CA5A2}">
      <dgm:prSet/>
      <dgm:spPr/>
      <dgm:t>
        <a:bodyPr/>
        <a:lstStyle/>
        <a:p>
          <a:endParaRPr lang="en-US"/>
        </a:p>
      </dgm:t>
    </dgm:pt>
    <dgm:pt modelId="{AFCD7FDF-284C-4F74-857E-F130FFA162B3}" type="sibTrans" cxnId="{45721355-70B9-4D54-9783-6F91550CA5A2}">
      <dgm:prSet/>
      <dgm:spPr/>
      <dgm:t>
        <a:bodyPr/>
        <a:lstStyle/>
        <a:p>
          <a:endParaRPr lang="en-US"/>
        </a:p>
      </dgm:t>
    </dgm:pt>
    <dgm:pt modelId="{E6A97204-9008-46FE-A9BB-998DD90AFE82}">
      <dgm:prSet/>
      <dgm:spPr/>
      <dgm:t>
        <a:bodyPr/>
        <a:lstStyle/>
        <a:p>
          <a:pPr rtl="0"/>
          <a:r>
            <a:rPr lang="en-IN" b="1" smtClean="0"/>
            <a:t>Sprint 2 — Advanced Data Prep &amp; Logic (Week 5–6)</a:t>
          </a:r>
          <a:endParaRPr lang="en-IN"/>
        </a:p>
      </dgm:t>
    </dgm:pt>
    <dgm:pt modelId="{87EE7A77-37E4-4C9C-8199-C7021CE1F033}" type="parTrans" cxnId="{E5657C96-163A-41D5-85B2-08CE68EB697A}">
      <dgm:prSet/>
      <dgm:spPr/>
      <dgm:t>
        <a:bodyPr/>
        <a:lstStyle/>
        <a:p>
          <a:endParaRPr lang="en-US"/>
        </a:p>
      </dgm:t>
    </dgm:pt>
    <dgm:pt modelId="{CC8F5F1F-95B3-4607-B78C-BFAF90ABC2FA}" type="sibTrans" cxnId="{E5657C96-163A-41D5-85B2-08CE68EB697A}">
      <dgm:prSet/>
      <dgm:spPr/>
      <dgm:t>
        <a:bodyPr/>
        <a:lstStyle/>
        <a:p>
          <a:endParaRPr lang="en-US"/>
        </a:p>
      </dgm:t>
    </dgm:pt>
    <dgm:pt modelId="{C5CA9806-E1F4-4695-8DB5-99CE75405D55}">
      <dgm:prSet custT="1"/>
      <dgm:spPr/>
      <dgm:t>
        <a:bodyPr/>
        <a:lstStyle/>
        <a:p>
          <a:pPr rtl="0"/>
          <a:r>
            <a:rPr lang="en-IN" sz="1100" dirty="0" smtClean="0"/>
            <a:t>Implement filters, formulas, and conditional logic</a:t>
          </a:r>
          <a:endParaRPr lang="en-IN" sz="1100" dirty="0"/>
        </a:p>
      </dgm:t>
    </dgm:pt>
    <dgm:pt modelId="{3E45D4B8-98FC-4AB0-B583-CAFA9BC85594}" type="parTrans" cxnId="{68B932E6-3D34-484D-B891-14B7B7598D48}">
      <dgm:prSet/>
      <dgm:spPr/>
      <dgm:t>
        <a:bodyPr/>
        <a:lstStyle/>
        <a:p>
          <a:endParaRPr lang="en-US"/>
        </a:p>
      </dgm:t>
    </dgm:pt>
    <dgm:pt modelId="{EA9C4F9D-9449-471A-BB6F-9C0914FB5589}" type="sibTrans" cxnId="{68B932E6-3D34-484D-B891-14B7B7598D48}">
      <dgm:prSet/>
      <dgm:spPr/>
      <dgm:t>
        <a:bodyPr/>
        <a:lstStyle/>
        <a:p>
          <a:endParaRPr lang="en-US"/>
        </a:p>
      </dgm:t>
    </dgm:pt>
    <dgm:pt modelId="{7F7E659D-0B05-4614-96B5-70A57706ACEA}">
      <dgm:prSet custT="1"/>
      <dgm:spPr/>
      <dgm:t>
        <a:bodyPr/>
        <a:lstStyle/>
        <a:p>
          <a:pPr rtl="0"/>
          <a:r>
            <a:rPr lang="en-IN" sz="1100" dirty="0" smtClean="0"/>
            <a:t>Design reusable macros</a:t>
          </a:r>
          <a:endParaRPr lang="en-IN" sz="1100" dirty="0"/>
        </a:p>
      </dgm:t>
    </dgm:pt>
    <dgm:pt modelId="{E7C5072A-A44D-4AB2-AEA2-D7848D935462}" type="parTrans" cxnId="{B214E8EB-CDA4-4902-A6DF-3D76467A3CB9}">
      <dgm:prSet/>
      <dgm:spPr/>
      <dgm:t>
        <a:bodyPr/>
        <a:lstStyle/>
        <a:p>
          <a:endParaRPr lang="en-US"/>
        </a:p>
      </dgm:t>
    </dgm:pt>
    <dgm:pt modelId="{0C2710CA-5606-4653-98B9-DEA755511939}" type="sibTrans" cxnId="{B214E8EB-CDA4-4902-A6DF-3D76467A3CB9}">
      <dgm:prSet/>
      <dgm:spPr/>
      <dgm:t>
        <a:bodyPr/>
        <a:lstStyle/>
        <a:p>
          <a:endParaRPr lang="en-US"/>
        </a:p>
      </dgm:t>
    </dgm:pt>
    <dgm:pt modelId="{9A2B0675-F89C-4A81-B8E0-949E95D5AEFA}">
      <dgm:prSet custT="1"/>
      <dgm:spPr/>
      <dgm:t>
        <a:bodyPr/>
        <a:lstStyle/>
        <a:p>
          <a:pPr rtl="0"/>
          <a:r>
            <a:rPr lang="en-IN" sz="1100" smtClean="0"/>
            <a:t>Introduce error handling and logging</a:t>
          </a:r>
          <a:endParaRPr lang="en-IN" sz="1100"/>
        </a:p>
      </dgm:t>
    </dgm:pt>
    <dgm:pt modelId="{8AAF8576-28E7-41E0-9EA0-542E222938F7}" type="parTrans" cxnId="{BEC7848A-7EDB-4FFE-96CE-2A6905501EBB}">
      <dgm:prSet/>
      <dgm:spPr/>
      <dgm:t>
        <a:bodyPr/>
        <a:lstStyle/>
        <a:p>
          <a:endParaRPr lang="en-US"/>
        </a:p>
      </dgm:t>
    </dgm:pt>
    <dgm:pt modelId="{98788DE1-39A3-47A7-A5C3-18A626D0DCC4}" type="sibTrans" cxnId="{BEC7848A-7EDB-4FFE-96CE-2A6905501EBB}">
      <dgm:prSet/>
      <dgm:spPr/>
      <dgm:t>
        <a:bodyPr/>
        <a:lstStyle/>
        <a:p>
          <a:endParaRPr lang="en-US"/>
        </a:p>
      </dgm:t>
    </dgm:pt>
    <dgm:pt modelId="{7DA62A28-1E6E-4DA2-BB8B-870115BDE76B}">
      <dgm:prSet custT="1"/>
      <dgm:spPr/>
      <dgm:t>
        <a:bodyPr/>
        <a:lstStyle/>
        <a:p>
          <a:pPr rtl="0"/>
          <a:r>
            <a:rPr lang="en-IN" sz="1100" dirty="0" smtClean="0"/>
            <a:t>QA and test performance</a:t>
          </a:r>
          <a:endParaRPr lang="en-IN" sz="1100" dirty="0"/>
        </a:p>
      </dgm:t>
    </dgm:pt>
    <dgm:pt modelId="{C9E749FB-4C67-4E82-9C45-08E92CE7C267}" type="parTrans" cxnId="{FA2283D3-0939-414B-94E7-B8E69EC1D745}">
      <dgm:prSet/>
      <dgm:spPr/>
      <dgm:t>
        <a:bodyPr/>
        <a:lstStyle/>
        <a:p>
          <a:endParaRPr lang="en-US"/>
        </a:p>
      </dgm:t>
    </dgm:pt>
    <dgm:pt modelId="{AF25A98C-B1D3-4F47-9E81-8D8BE91D678B}" type="sibTrans" cxnId="{FA2283D3-0939-414B-94E7-B8E69EC1D745}">
      <dgm:prSet/>
      <dgm:spPr/>
      <dgm:t>
        <a:bodyPr/>
        <a:lstStyle/>
        <a:p>
          <a:endParaRPr lang="en-US"/>
        </a:p>
      </dgm:t>
    </dgm:pt>
    <dgm:pt modelId="{26079208-07B7-4682-9174-3E26FBAEF5F9}">
      <dgm:prSet/>
      <dgm:spPr/>
      <dgm:t>
        <a:bodyPr/>
        <a:lstStyle/>
        <a:p>
          <a:pPr rtl="0"/>
          <a:r>
            <a:rPr lang="en-IN" b="1" smtClean="0"/>
            <a:t>Sprint 3 — Reporting &amp; Output Deployment (Week 7–8)</a:t>
          </a:r>
          <a:endParaRPr lang="en-IN"/>
        </a:p>
      </dgm:t>
    </dgm:pt>
    <dgm:pt modelId="{5CAF0AEB-AEAD-417B-89CB-ACCD734835D4}" type="parTrans" cxnId="{53B72AE9-4955-4DB4-8D23-19EB6B675BDB}">
      <dgm:prSet/>
      <dgm:spPr/>
      <dgm:t>
        <a:bodyPr/>
        <a:lstStyle/>
        <a:p>
          <a:endParaRPr lang="en-US"/>
        </a:p>
      </dgm:t>
    </dgm:pt>
    <dgm:pt modelId="{9E5D3152-4476-470B-90D2-4FC6816AFBF4}" type="sibTrans" cxnId="{53B72AE9-4955-4DB4-8D23-19EB6B675BDB}">
      <dgm:prSet/>
      <dgm:spPr/>
      <dgm:t>
        <a:bodyPr/>
        <a:lstStyle/>
        <a:p>
          <a:endParaRPr lang="en-US"/>
        </a:p>
      </dgm:t>
    </dgm:pt>
    <dgm:pt modelId="{2F8D4924-F29D-4F41-84E2-44DF1396E0E0}">
      <dgm:prSet custT="1"/>
      <dgm:spPr/>
      <dgm:t>
        <a:bodyPr/>
        <a:lstStyle/>
        <a:p>
          <a:pPr rtl="0"/>
          <a:r>
            <a:rPr lang="en-IN" sz="1100" smtClean="0"/>
            <a:t>Generate reports using Alteryx Reporting tools</a:t>
          </a:r>
          <a:endParaRPr lang="en-IN" sz="1100"/>
        </a:p>
      </dgm:t>
    </dgm:pt>
    <dgm:pt modelId="{A5BBD4AB-9575-47FB-925A-894A8683B18C}" type="parTrans" cxnId="{93063C70-B1B3-4192-A905-E81B86FC1831}">
      <dgm:prSet/>
      <dgm:spPr/>
      <dgm:t>
        <a:bodyPr/>
        <a:lstStyle/>
        <a:p>
          <a:endParaRPr lang="en-US"/>
        </a:p>
      </dgm:t>
    </dgm:pt>
    <dgm:pt modelId="{C8B535DD-0953-4979-BEF2-DED2121F7272}" type="sibTrans" cxnId="{93063C70-B1B3-4192-A905-E81B86FC1831}">
      <dgm:prSet/>
      <dgm:spPr/>
      <dgm:t>
        <a:bodyPr/>
        <a:lstStyle/>
        <a:p>
          <a:endParaRPr lang="en-US"/>
        </a:p>
      </dgm:t>
    </dgm:pt>
    <dgm:pt modelId="{52E86417-5D6F-4F0D-A910-5E9F1AD5FCFF}">
      <dgm:prSet custT="1"/>
      <dgm:spPr/>
      <dgm:t>
        <a:bodyPr/>
        <a:lstStyle/>
        <a:p>
          <a:pPr rtl="0"/>
          <a:r>
            <a:rPr lang="en-IN" sz="1100" smtClean="0"/>
            <a:t>Export data to Tableau, Excel, or database</a:t>
          </a:r>
          <a:endParaRPr lang="en-IN" sz="1100"/>
        </a:p>
      </dgm:t>
    </dgm:pt>
    <dgm:pt modelId="{14B814A3-7DF4-46A0-8D8F-D1BD3B3BCB9F}" type="parTrans" cxnId="{404898FC-E59F-4323-A3C4-67351F820B5A}">
      <dgm:prSet/>
      <dgm:spPr/>
      <dgm:t>
        <a:bodyPr/>
        <a:lstStyle/>
        <a:p>
          <a:endParaRPr lang="en-US"/>
        </a:p>
      </dgm:t>
    </dgm:pt>
    <dgm:pt modelId="{68BD5A59-6682-4B20-B95A-45B2840B1579}" type="sibTrans" cxnId="{404898FC-E59F-4323-A3C4-67351F820B5A}">
      <dgm:prSet/>
      <dgm:spPr/>
      <dgm:t>
        <a:bodyPr/>
        <a:lstStyle/>
        <a:p>
          <a:endParaRPr lang="en-US"/>
        </a:p>
      </dgm:t>
    </dgm:pt>
    <dgm:pt modelId="{82AC1F59-F678-406A-BACC-B7B26EC2D4CE}">
      <dgm:prSet custT="1"/>
      <dgm:spPr/>
      <dgm:t>
        <a:bodyPr/>
        <a:lstStyle/>
        <a:p>
          <a:pPr rtl="0"/>
          <a:r>
            <a:rPr lang="en-IN" sz="1100" smtClean="0"/>
            <a:t>Begin setting up Alteryx Server (if used)</a:t>
          </a:r>
          <a:endParaRPr lang="en-IN" sz="1100"/>
        </a:p>
      </dgm:t>
    </dgm:pt>
    <dgm:pt modelId="{9DBC5ACB-3397-4927-8A1B-08BF04E0FD59}" type="parTrans" cxnId="{CA564D9C-0682-43D7-8047-E0EE43A48660}">
      <dgm:prSet/>
      <dgm:spPr/>
      <dgm:t>
        <a:bodyPr/>
        <a:lstStyle/>
        <a:p>
          <a:endParaRPr lang="en-US"/>
        </a:p>
      </dgm:t>
    </dgm:pt>
    <dgm:pt modelId="{7C511CE6-9218-49D4-9559-FB2E6D05328C}" type="sibTrans" cxnId="{CA564D9C-0682-43D7-8047-E0EE43A48660}">
      <dgm:prSet/>
      <dgm:spPr/>
      <dgm:t>
        <a:bodyPr/>
        <a:lstStyle/>
        <a:p>
          <a:endParaRPr lang="en-US"/>
        </a:p>
      </dgm:t>
    </dgm:pt>
    <dgm:pt modelId="{C44E2EA0-3A7E-4ABE-87E4-B996AAB034F4}">
      <dgm:prSet custT="1"/>
      <dgm:spPr/>
      <dgm:t>
        <a:bodyPr/>
        <a:lstStyle/>
        <a:p>
          <a:pPr rtl="0"/>
          <a:r>
            <a:rPr lang="en-IN" sz="1100" dirty="0" smtClean="0"/>
            <a:t>User feedback session</a:t>
          </a:r>
          <a:endParaRPr lang="en-IN" sz="1100" dirty="0"/>
        </a:p>
      </dgm:t>
    </dgm:pt>
    <dgm:pt modelId="{9C3DADCA-EF11-4CE3-BB5A-08DA614866E0}" type="parTrans" cxnId="{6E13011B-FA47-4B67-A511-87C4036E62C2}">
      <dgm:prSet/>
      <dgm:spPr/>
      <dgm:t>
        <a:bodyPr/>
        <a:lstStyle/>
        <a:p>
          <a:endParaRPr lang="en-US"/>
        </a:p>
      </dgm:t>
    </dgm:pt>
    <dgm:pt modelId="{B8916022-4CB9-406B-9D58-D26F81C0BD8E}" type="sibTrans" cxnId="{6E13011B-FA47-4B67-A511-87C4036E62C2}">
      <dgm:prSet/>
      <dgm:spPr/>
      <dgm:t>
        <a:bodyPr/>
        <a:lstStyle/>
        <a:p>
          <a:endParaRPr lang="en-US"/>
        </a:p>
      </dgm:t>
    </dgm:pt>
    <dgm:pt modelId="{CDAB74B6-36AF-40BC-B9F9-7336A440E871}">
      <dgm:prSet/>
      <dgm:spPr/>
      <dgm:t>
        <a:bodyPr/>
        <a:lstStyle/>
        <a:p>
          <a:pPr rtl="0"/>
          <a:r>
            <a:rPr lang="en-IN" b="1" smtClean="0"/>
            <a:t>Sprint 4 — Automation and Scheduling (Week 9–10)</a:t>
          </a:r>
          <a:endParaRPr lang="en-IN"/>
        </a:p>
      </dgm:t>
    </dgm:pt>
    <dgm:pt modelId="{11C75814-8F8E-44A6-B947-FDFB3EDC4590}" type="parTrans" cxnId="{032A75B4-991B-4EE7-A49E-E818C42A434B}">
      <dgm:prSet/>
      <dgm:spPr/>
      <dgm:t>
        <a:bodyPr/>
        <a:lstStyle/>
        <a:p>
          <a:endParaRPr lang="en-US"/>
        </a:p>
      </dgm:t>
    </dgm:pt>
    <dgm:pt modelId="{7C0DA322-CDEE-489D-AA59-1ECBD94C4018}" type="sibTrans" cxnId="{032A75B4-991B-4EE7-A49E-E818C42A434B}">
      <dgm:prSet/>
      <dgm:spPr/>
      <dgm:t>
        <a:bodyPr/>
        <a:lstStyle/>
        <a:p>
          <a:endParaRPr lang="en-US"/>
        </a:p>
      </dgm:t>
    </dgm:pt>
    <dgm:pt modelId="{92D504E6-D094-4AA3-8B77-4FA5EEAA135B}">
      <dgm:prSet custT="1"/>
      <dgm:spPr/>
      <dgm:t>
        <a:bodyPr/>
        <a:lstStyle/>
        <a:p>
          <a:pPr rtl="0"/>
          <a:r>
            <a:rPr lang="en-IN" sz="1100" smtClean="0"/>
            <a:t>Set up scheduled jobs on Alteryx Server</a:t>
          </a:r>
          <a:endParaRPr lang="en-IN" sz="1100"/>
        </a:p>
      </dgm:t>
    </dgm:pt>
    <dgm:pt modelId="{394002F6-643D-48BE-B646-18961D7A47CB}" type="parTrans" cxnId="{55F39B91-D68A-4701-A844-C5D06A277FD1}">
      <dgm:prSet/>
      <dgm:spPr/>
      <dgm:t>
        <a:bodyPr/>
        <a:lstStyle/>
        <a:p>
          <a:endParaRPr lang="en-US"/>
        </a:p>
      </dgm:t>
    </dgm:pt>
    <dgm:pt modelId="{18446F3A-11BD-4658-8EC2-90E609708395}" type="sibTrans" cxnId="{55F39B91-D68A-4701-A844-C5D06A277FD1}">
      <dgm:prSet/>
      <dgm:spPr/>
      <dgm:t>
        <a:bodyPr/>
        <a:lstStyle/>
        <a:p>
          <a:endParaRPr lang="en-US"/>
        </a:p>
      </dgm:t>
    </dgm:pt>
    <dgm:pt modelId="{15C1EFFD-A864-4FF5-89B3-DABC76B84EA5}">
      <dgm:prSet custT="1"/>
      <dgm:spPr/>
      <dgm:t>
        <a:bodyPr/>
        <a:lstStyle/>
        <a:p>
          <a:pPr rtl="0"/>
          <a:r>
            <a:rPr lang="en-IN" sz="1100" smtClean="0"/>
            <a:t>Test and validate automation</a:t>
          </a:r>
          <a:endParaRPr lang="en-IN" sz="1100"/>
        </a:p>
      </dgm:t>
    </dgm:pt>
    <dgm:pt modelId="{D9AC8464-F0E8-45C4-991C-2E385B262878}" type="parTrans" cxnId="{F541B580-3CEE-4204-A698-C1CC3FB0DF0E}">
      <dgm:prSet/>
      <dgm:spPr/>
      <dgm:t>
        <a:bodyPr/>
        <a:lstStyle/>
        <a:p>
          <a:endParaRPr lang="en-US"/>
        </a:p>
      </dgm:t>
    </dgm:pt>
    <dgm:pt modelId="{2E65DDB7-5713-4035-B21E-C675A4052B07}" type="sibTrans" cxnId="{F541B580-3CEE-4204-A698-C1CC3FB0DF0E}">
      <dgm:prSet/>
      <dgm:spPr/>
      <dgm:t>
        <a:bodyPr/>
        <a:lstStyle/>
        <a:p>
          <a:endParaRPr lang="en-US"/>
        </a:p>
      </dgm:t>
    </dgm:pt>
    <dgm:pt modelId="{6CBACA7C-19F8-44DE-AD74-0FBE464EE596}">
      <dgm:prSet custT="1"/>
      <dgm:spPr/>
      <dgm:t>
        <a:bodyPr/>
        <a:lstStyle/>
        <a:p>
          <a:pPr rtl="0"/>
          <a:r>
            <a:rPr lang="en-IN" sz="1100" dirty="0" smtClean="0"/>
            <a:t>Document the process and workflows</a:t>
          </a:r>
          <a:endParaRPr lang="en-IN" sz="1100" dirty="0"/>
        </a:p>
      </dgm:t>
    </dgm:pt>
    <dgm:pt modelId="{72348BAE-C296-48A9-B8CC-14238B71B7B3}" type="parTrans" cxnId="{9F36B362-A281-4D8C-B102-527D07964D16}">
      <dgm:prSet/>
      <dgm:spPr/>
      <dgm:t>
        <a:bodyPr/>
        <a:lstStyle/>
        <a:p>
          <a:endParaRPr lang="en-US"/>
        </a:p>
      </dgm:t>
    </dgm:pt>
    <dgm:pt modelId="{17BB998F-5CAF-43E2-B9DB-80B84C2713BB}" type="sibTrans" cxnId="{9F36B362-A281-4D8C-B102-527D07964D16}">
      <dgm:prSet/>
      <dgm:spPr/>
      <dgm:t>
        <a:bodyPr/>
        <a:lstStyle/>
        <a:p>
          <a:endParaRPr lang="en-US"/>
        </a:p>
      </dgm:t>
    </dgm:pt>
    <dgm:pt modelId="{355AE2A0-5EC6-4470-8BD6-9A332A6B3D95}">
      <dgm:prSet custT="1"/>
      <dgm:spPr/>
      <dgm:t>
        <a:bodyPr/>
        <a:lstStyle/>
        <a:p>
          <a:pPr rtl="0"/>
          <a:r>
            <a:rPr lang="en-IN" sz="1100" dirty="0" smtClean="0"/>
            <a:t>Train end-users or analysts</a:t>
          </a:r>
          <a:endParaRPr lang="en-IN" sz="1100" dirty="0"/>
        </a:p>
      </dgm:t>
    </dgm:pt>
    <dgm:pt modelId="{26D4B624-6A01-46C3-94E7-1AC0902333D4}" type="parTrans" cxnId="{A9828220-B8AD-4BB4-A6BD-23A8D219E7E6}">
      <dgm:prSet/>
      <dgm:spPr/>
      <dgm:t>
        <a:bodyPr/>
        <a:lstStyle/>
        <a:p>
          <a:endParaRPr lang="en-US"/>
        </a:p>
      </dgm:t>
    </dgm:pt>
    <dgm:pt modelId="{54206940-4782-418B-AEFE-C2436769A5F0}" type="sibTrans" cxnId="{A9828220-B8AD-4BB4-A6BD-23A8D219E7E6}">
      <dgm:prSet/>
      <dgm:spPr/>
      <dgm:t>
        <a:bodyPr/>
        <a:lstStyle/>
        <a:p>
          <a:endParaRPr lang="en-US"/>
        </a:p>
      </dgm:t>
    </dgm:pt>
    <dgm:pt modelId="{25EF037C-E021-4D0C-982A-1D1E701A34DA}">
      <dgm:prSet/>
      <dgm:spPr/>
      <dgm:t>
        <a:bodyPr/>
        <a:lstStyle/>
        <a:p>
          <a:pPr rtl="0"/>
          <a:r>
            <a:rPr lang="en-IN" b="1" smtClean="0"/>
            <a:t>Sprint 5+ — Iteration, Optimization, &amp; Enhancements</a:t>
          </a:r>
          <a:endParaRPr lang="en-IN"/>
        </a:p>
      </dgm:t>
    </dgm:pt>
    <dgm:pt modelId="{9E76224F-253A-49D0-BEFE-61371C77978A}" type="parTrans" cxnId="{C4019AE2-102D-496A-B724-6C2C317768D7}">
      <dgm:prSet/>
      <dgm:spPr/>
      <dgm:t>
        <a:bodyPr/>
        <a:lstStyle/>
        <a:p>
          <a:endParaRPr lang="en-US"/>
        </a:p>
      </dgm:t>
    </dgm:pt>
    <dgm:pt modelId="{F0C24CB8-8414-49FA-A0C8-F42CC9E6F78B}" type="sibTrans" cxnId="{C4019AE2-102D-496A-B724-6C2C317768D7}">
      <dgm:prSet/>
      <dgm:spPr/>
      <dgm:t>
        <a:bodyPr/>
        <a:lstStyle/>
        <a:p>
          <a:endParaRPr lang="en-US"/>
        </a:p>
      </dgm:t>
    </dgm:pt>
    <dgm:pt modelId="{9B47D7C7-973F-4BE3-9DCE-C19586401A83}">
      <dgm:prSet custT="1"/>
      <dgm:spPr/>
      <dgm:t>
        <a:bodyPr/>
        <a:lstStyle/>
        <a:p>
          <a:pPr rtl="0"/>
          <a:r>
            <a:rPr lang="en-IN" sz="1100" smtClean="0"/>
            <a:t>Optimize workflows for runtime and scalability</a:t>
          </a:r>
          <a:endParaRPr lang="en-IN" sz="1100"/>
        </a:p>
      </dgm:t>
    </dgm:pt>
    <dgm:pt modelId="{90FDD80D-2161-4BA1-A109-3B563BD488B5}" type="parTrans" cxnId="{BE66AF73-45B9-493E-873B-D0399A5E9E95}">
      <dgm:prSet/>
      <dgm:spPr/>
      <dgm:t>
        <a:bodyPr/>
        <a:lstStyle/>
        <a:p>
          <a:endParaRPr lang="en-US"/>
        </a:p>
      </dgm:t>
    </dgm:pt>
    <dgm:pt modelId="{8554A15E-4F26-4CD1-82D9-0D79F8F5B93E}" type="sibTrans" cxnId="{BE66AF73-45B9-493E-873B-D0399A5E9E95}">
      <dgm:prSet/>
      <dgm:spPr/>
      <dgm:t>
        <a:bodyPr/>
        <a:lstStyle/>
        <a:p>
          <a:endParaRPr lang="en-US"/>
        </a:p>
      </dgm:t>
    </dgm:pt>
    <dgm:pt modelId="{CD166E50-0A03-4DF0-871D-1FA4643807E1}">
      <dgm:prSet custT="1"/>
      <dgm:spPr/>
      <dgm:t>
        <a:bodyPr/>
        <a:lstStyle/>
        <a:p>
          <a:pPr rtl="0"/>
          <a:r>
            <a:rPr lang="en-IN" sz="1100" smtClean="0"/>
            <a:t>Incorporate user feedback</a:t>
          </a:r>
          <a:endParaRPr lang="en-IN" sz="1100"/>
        </a:p>
      </dgm:t>
    </dgm:pt>
    <dgm:pt modelId="{8E5106DB-DB30-4B36-A0E3-49F6662B62C5}" type="parTrans" cxnId="{33ED79EF-DDA3-41D8-99FE-3AB631360CD6}">
      <dgm:prSet/>
      <dgm:spPr/>
      <dgm:t>
        <a:bodyPr/>
        <a:lstStyle/>
        <a:p>
          <a:endParaRPr lang="en-US"/>
        </a:p>
      </dgm:t>
    </dgm:pt>
    <dgm:pt modelId="{12AFFFE4-6ED8-46A2-B7A2-471C4AF3E5E6}" type="sibTrans" cxnId="{33ED79EF-DDA3-41D8-99FE-3AB631360CD6}">
      <dgm:prSet/>
      <dgm:spPr/>
      <dgm:t>
        <a:bodyPr/>
        <a:lstStyle/>
        <a:p>
          <a:endParaRPr lang="en-US"/>
        </a:p>
      </dgm:t>
    </dgm:pt>
    <dgm:pt modelId="{E97949F4-50A7-4233-88A9-344551107EC7}">
      <dgm:prSet custT="1"/>
      <dgm:spPr/>
      <dgm:t>
        <a:bodyPr/>
        <a:lstStyle/>
        <a:p>
          <a:pPr rtl="0"/>
          <a:r>
            <a:rPr lang="en-IN" sz="1100" dirty="0" smtClean="0"/>
            <a:t>Add new data sources or outputs</a:t>
          </a:r>
          <a:endParaRPr lang="en-IN" sz="1100" dirty="0"/>
        </a:p>
      </dgm:t>
    </dgm:pt>
    <dgm:pt modelId="{22677787-9FED-4F0A-86D5-6D5C691214B1}" type="parTrans" cxnId="{85BEFF55-CCE4-4490-A72E-3805B763F8EC}">
      <dgm:prSet/>
      <dgm:spPr/>
      <dgm:t>
        <a:bodyPr/>
        <a:lstStyle/>
        <a:p>
          <a:endParaRPr lang="en-US"/>
        </a:p>
      </dgm:t>
    </dgm:pt>
    <dgm:pt modelId="{11B1C556-1306-4113-93DE-D022B225927D}" type="sibTrans" cxnId="{85BEFF55-CCE4-4490-A72E-3805B763F8EC}">
      <dgm:prSet/>
      <dgm:spPr/>
      <dgm:t>
        <a:bodyPr/>
        <a:lstStyle/>
        <a:p>
          <a:endParaRPr lang="en-US"/>
        </a:p>
      </dgm:t>
    </dgm:pt>
    <dgm:pt modelId="{59088201-A27F-44E7-BAFB-1E5EBD5361F7}">
      <dgm:prSet custT="1"/>
      <dgm:spPr/>
      <dgm:t>
        <a:bodyPr/>
        <a:lstStyle/>
        <a:p>
          <a:pPr rtl="0"/>
          <a:r>
            <a:rPr lang="en-IN" sz="1100" dirty="0" smtClean="0"/>
            <a:t>Refine scheduling and monitoring strategies</a:t>
          </a:r>
          <a:endParaRPr lang="en-IN" sz="1100" dirty="0"/>
        </a:p>
      </dgm:t>
    </dgm:pt>
    <dgm:pt modelId="{694EFAF6-F09B-4A6C-97F3-A8FFFA4BDC8B}" type="parTrans" cxnId="{6791FD20-F109-4722-813F-16AF6BB65389}">
      <dgm:prSet/>
      <dgm:spPr/>
      <dgm:t>
        <a:bodyPr/>
        <a:lstStyle/>
        <a:p>
          <a:endParaRPr lang="en-US"/>
        </a:p>
      </dgm:t>
    </dgm:pt>
    <dgm:pt modelId="{9209E5D9-D228-40FA-BC56-7380DB8B2A28}" type="sibTrans" cxnId="{6791FD20-F109-4722-813F-16AF6BB65389}">
      <dgm:prSet/>
      <dgm:spPr/>
      <dgm:t>
        <a:bodyPr/>
        <a:lstStyle/>
        <a:p>
          <a:endParaRPr lang="en-US"/>
        </a:p>
      </dgm:t>
    </dgm:pt>
    <dgm:pt modelId="{791B50CA-F655-4D42-949D-018A0843557E}" type="pres">
      <dgm:prSet presAssocID="{28E760A1-0D76-4A7A-9BB8-45541943A2E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63B5192-4552-4AD8-816A-918B9AFE6C7D}" type="pres">
      <dgm:prSet presAssocID="{25EF037C-E021-4D0C-982A-1D1E701A34DA}" presName="Accent6" presStyleCnt="0"/>
      <dgm:spPr/>
    </dgm:pt>
    <dgm:pt modelId="{3B467C90-AD91-46EA-B8DB-75D3F2BBD44D}" type="pres">
      <dgm:prSet presAssocID="{25EF037C-E021-4D0C-982A-1D1E701A34DA}" presName="Accent" presStyleLbl="node1" presStyleIdx="0" presStyleCnt="6"/>
      <dgm:spPr/>
    </dgm:pt>
    <dgm:pt modelId="{0EBF1C3B-3F15-4876-A64B-0ACE4555B768}" type="pres">
      <dgm:prSet presAssocID="{25EF037C-E021-4D0C-982A-1D1E701A34DA}" presName="ParentBackground6" presStyleCnt="0"/>
      <dgm:spPr/>
    </dgm:pt>
    <dgm:pt modelId="{06B88303-939E-4BB7-9ECA-A91A894654AB}" type="pres">
      <dgm:prSet presAssocID="{25EF037C-E021-4D0C-982A-1D1E701A34DA}" presName="ParentBackground" presStyleLbl="fgAcc1" presStyleIdx="0" presStyleCnt="6"/>
      <dgm:spPr/>
      <dgm:t>
        <a:bodyPr/>
        <a:lstStyle/>
        <a:p>
          <a:endParaRPr lang="en-US"/>
        </a:p>
      </dgm:t>
    </dgm:pt>
    <dgm:pt modelId="{C2A348A7-98F4-402E-B67D-803B2FC02A4C}" type="pres">
      <dgm:prSet presAssocID="{25EF037C-E021-4D0C-982A-1D1E701A34DA}" presName="Child6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A7F81-7FEB-4676-869E-21091929DCC9}" type="pres">
      <dgm:prSet presAssocID="{25EF037C-E021-4D0C-982A-1D1E701A34DA}" presName="Parent6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41F76-AC91-44B0-B38E-E96C3A03A62B}" type="pres">
      <dgm:prSet presAssocID="{CDAB74B6-36AF-40BC-B9F9-7336A440E871}" presName="Accent5" presStyleCnt="0"/>
      <dgm:spPr/>
    </dgm:pt>
    <dgm:pt modelId="{25DDD741-4494-45AB-934F-AEF8F189008C}" type="pres">
      <dgm:prSet presAssocID="{CDAB74B6-36AF-40BC-B9F9-7336A440E871}" presName="Accent" presStyleLbl="node1" presStyleIdx="1" presStyleCnt="6"/>
      <dgm:spPr/>
    </dgm:pt>
    <dgm:pt modelId="{E97342E9-9DE0-4433-A747-BF7F4E7025C9}" type="pres">
      <dgm:prSet presAssocID="{CDAB74B6-36AF-40BC-B9F9-7336A440E871}" presName="ParentBackground5" presStyleCnt="0"/>
      <dgm:spPr/>
    </dgm:pt>
    <dgm:pt modelId="{9217E482-936C-4B41-8156-37780E057201}" type="pres">
      <dgm:prSet presAssocID="{CDAB74B6-36AF-40BC-B9F9-7336A440E871}" presName="ParentBackground" presStyleLbl="fgAcc1" presStyleIdx="1" presStyleCnt="6"/>
      <dgm:spPr/>
      <dgm:t>
        <a:bodyPr/>
        <a:lstStyle/>
        <a:p>
          <a:endParaRPr lang="en-US"/>
        </a:p>
      </dgm:t>
    </dgm:pt>
    <dgm:pt modelId="{E71FC080-636B-42CF-AAD2-BE99FD5D4827}" type="pres">
      <dgm:prSet presAssocID="{CDAB74B6-36AF-40BC-B9F9-7336A440E871}" presName="Child5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F541C-6CA2-4F88-92DF-ABAFAC8FE700}" type="pres">
      <dgm:prSet presAssocID="{CDAB74B6-36AF-40BC-B9F9-7336A440E871}" presName="Parent5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41590-0956-4A4B-A7DA-E419C4B15384}" type="pres">
      <dgm:prSet presAssocID="{26079208-07B7-4682-9174-3E26FBAEF5F9}" presName="Accent4" presStyleCnt="0"/>
      <dgm:spPr/>
    </dgm:pt>
    <dgm:pt modelId="{673D43AE-F716-42A4-BD36-D89DE44A94CC}" type="pres">
      <dgm:prSet presAssocID="{26079208-07B7-4682-9174-3E26FBAEF5F9}" presName="Accent" presStyleLbl="node1" presStyleIdx="2" presStyleCnt="6"/>
      <dgm:spPr/>
    </dgm:pt>
    <dgm:pt modelId="{7C6DCA2C-9245-4490-B6B1-EC92B95A6D06}" type="pres">
      <dgm:prSet presAssocID="{26079208-07B7-4682-9174-3E26FBAEF5F9}" presName="ParentBackground4" presStyleCnt="0"/>
      <dgm:spPr/>
    </dgm:pt>
    <dgm:pt modelId="{D3CC571C-3852-461B-9AB6-788560DF0821}" type="pres">
      <dgm:prSet presAssocID="{26079208-07B7-4682-9174-3E26FBAEF5F9}" presName="ParentBackground" presStyleLbl="fgAcc1" presStyleIdx="2" presStyleCnt="6"/>
      <dgm:spPr/>
      <dgm:t>
        <a:bodyPr/>
        <a:lstStyle/>
        <a:p>
          <a:endParaRPr lang="en-US"/>
        </a:p>
      </dgm:t>
    </dgm:pt>
    <dgm:pt modelId="{78F4FBED-A32C-4A54-997A-9263DC63C185}" type="pres">
      <dgm:prSet presAssocID="{26079208-07B7-4682-9174-3E26FBAEF5F9}" presName="Child4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7DD2D-B310-43F9-8695-2BA3BFD11729}" type="pres">
      <dgm:prSet presAssocID="{26079208-07B7-4682-9174-3E26FBAEF5F9}" presName="Parent4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7A067-A00F-48FE-B865-80E80203EEEF}" type="pres">
      <dgm:prSet presAssocID="{E6A97204-9008-46FE-A9BB-998DD90AFE82}" presName="Accent3" presStyleCnt="0"/>
      <dgm:spPr/>
    </dgm:pt>
    <dgm:pt modelId="{681F5F0F-0547-4658-8145-91F200639304}" type="pres">
      <dgm:prSet presAssocID="{E6A97204-9008-46FE-A9BB-998DD90AFE82}" presName="Accent" presStyleLbl="node1" presStyleIdx="3" presStyleCnt="6"/>
      <dgm:spPr/>
    </dgm:pt>
    <dgm:pt modelId="{F8508478-DCF9-4B1C-85D3-A9DAB9F8A201}" type="pres">
      <dgm:prSet presAssocID="{E6A97204-9008-46FE-A9BB-998DD90AFE82}" presName="ParentBackground3" presStyleCnt="0"/>
      <dgm:spPr/>
    </dgm:pt>
    <dgm:pt modelId="{F5BB2E4E-7FE0-415C-9B10-5E6AFE5410EE}" type="pres">
      <dgm:prSet presAssocID="{E6A97204-9008-46FE-A9BB-998DD90AFE82}" presName="ParentBackground" presStyleLbl="fgAcc1" presStyleIdx="3" presStyleCnt="6"/>
      <dgm:spPr/>
      <dgm:t>
        <a:bodyPr/>
        <a:lstStyle/>
        <a:p>
          <a:endParaRPr lang="en-US"/>
        </a:p>
      </dgm:t>
    </dgm:pt>
    <dgm:pt modelId="{E2C8CD23-D4C9-4C1D-ADAD-03EB631037A3}" type="pres">
      <dgm:prSet presAssocID="{E6A97204-9008-46FE-A9BB-998DD90AFE82}" presName="Child3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2A8A0-8CBC-42D0-8175-53DEE4383D9C}" type="pres">
      <dgm:prSet presAssocID="{E6A97204-9008-46FE-A9BB-998DD90AFE82}" presName="Parent3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2BB88-5615-4886-91C0-325681852608}" type="pres">
      <dgm:prSet presAssocID="{C731EAA0-7ED9-4487-B125-B1BAE3DBFF91}" presName="Accent2" presStyleCnt="0"/>
      <dgm:spPr/>
    </dgm:pt>
    <dgm:pt modelId="{E1570E71-DB43-4304-A27E-1F3449FBF5FC}" type="pres">
      <dgm:prSet presAssocID="{C731EAA0-7ED9-4487-B125-B1BAE3DBFF91}" presName="Accent" presStyleLbl="node1" presStyleIdx="4" presStyleCnt="6"/>
      <dgm:spPr/>
    </dgm:pt>
    <dgm:pt modelId="{4D7858D7-3CEA-4FFB-868F-3D6F3C72C443}" type="pres">
      <dgm:prSet presAssocID="{C731EAA0-7ED9-4487-B125-B1BAE3DBFF91}" presName="ParentBackground2" presStyleCnt="0"/>
      <dgm:spPr/>
    </dgm:pt>
    <dgm:pt modelId="{AA0C8052-8260-40DB-8BA1-82215770EC4A}" type="pres">
      <dgm:prSet presAssocID="{C731EAA0-7ED9-4487-B125-B1BAE3DBFF91}" presName="ParentBackground" presStyleLbl="fgAcc1" presStyleIdx="4" presStyleCnt="6"/>
      <dgm:spPr/>
      <dgm:t>
        <a:bodyPr/>
        <a:lstStyle/>
        <a:p>
          <a:endParaRPr lang="en-US"/>
        </a:p>
      </dgm:t>
    </dgm:pt>
    <dgm:pt modelId="{77998EF1-8EFE-4678-BE52-50C493E028A4}" type="pres">
      <dgm:prSet presAssocID="{C731EAA0-7ED9-4487-B125-B1BAE3DBFF91}" presName="Child2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E263F-890A-426E-BE3B-FFD9B37A3E24}" type="pres">
      <dgm:prSet presAssocID="{C731EAA0-7ED9-4487-B125-B1BAE3DBFF91}" presName="Parent2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EAED-ACF5-41ED-BC01-F3DF43F462B9}" type="pres">
      <dgm:prSet presAssocID="{32CA5B67-F071-4D5B-A5E9-ED050240420B}" presName="Accent1" presStyleCnt="0"/>
      <dgm:spPr/>
    </dgm:pt>
    <dgm:pt modelId="{41C8FBF6-8A44-45E6-BBA7-9831E130A961}" type="pres">
      <dgm:prSet presAssocID="{32CA5B67-F071-4D5B-A5E9-ED050240420B}" presName="Accent" presStyleLbl="node1" presStyleIdx="5" presStyleCnt="6"/>
      <dgm:spPr/>
    </dgm:pt>
    <dgm:pt modelId="{3914786C-EDB4-4190-9EB1-38E8F8D4DB9C}" type="pres">
      <dgm:prSet presAssocID="{32CA5B67-F071-4D5B-A5E9-ED050240420B}" presName="ParentBackground1" presStyleCnt="0"/>
      <dgm:spPr/>
    </dgm:pt>
    <dgm:pt modelId="{B85A5DAE-4261-4201-B154-A8B944ACDB25}" type="pres">
      <dgm:prSet presAssocID="{32CA5B67-F071-4D5B-A5E9-ED050240420B}" presName="ParentBackground" presStyleLbl="fgAcc1" presStyleIdx="5" presStyleCnt="6"/>
      <dgm:spPr/>
      <dgm:t>
        <a:bodyPr/>
        <a:lstStyle/>
        <a:p>
          <a:endParaRPr lang="en-US"/>
        </a:p>
      </dgm:t>
    </dgm:pt>
    <dgm:pt modelId="{7ECAC471-D8BC-433E-A962-BD1B25C2CB42}" type="pres">
      <dgm:prSet presAssocID="{32CA5B67-F071-4D5B-A5E9-ED050240420B}" presName="Child1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662C4-E201-42A2-BF46-9FD0026F9585}" type="pres">
      <dgm:prSet presAssocID="{32CA5B67-F071-4D5B-A5E9-ED050240420B}" presName="Parent1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063C70-B1B3-4192-A905-E81B86FC1831}" srcId="{26079208-07B7-4682-9174-3E26FBAEF5F9}" destId="{2F8D4924-F29D-4F41-84E2-44DF1396E0E0}" srcOrd="0" destOrd="0" parTransId="{A5BBD4AB-9575-47FB-925A-894A8683B18C}" sibTransId="{C8B535DD-0953-4979-BEF2-DED2121F7272}"/>
    <dgm:cxn modelId="{33ED79EF-DDA3-41D8-99FE-3AB631360CD6}" srcId="{25EF037C-E021-4D0C-982A-1D1E701A34DA}" destId="{CD166E50-0A03-4DF0-871D-1FA4643807E1}" srcOrd="1" destOrd="0" parTransId="{8E5106DB-DB30-4B36-A0E3-49F6662B62C5}" sibTransId="{12AFFFE4-6ED8-46A2-B7A2-471C4AF3E5E6}"/>
    <dgm:cxn modelId="{45721355-70B9-4D54-9783-6F91550CA5A2}" srcId="{C731EAA0-7ED9-4487-B125-B1BAE3DBFF91}" destId="{F812470D-B645-4C4C-8F23-30FB1A3879D7}" srcOrd="3" destOrd="0" parTransId="{EBA3E230-2BB0-45F1-B7F9-85E2801C7510}" sibTransId="{AFCD7FDF-284C-4F74-857E-F130FFA162B3}"/>
    <dgm:cxn modelId="{C5F72442-1D36-43BF-8DA7-941D10DE0113}" type="presOf" srcId="{F61EF7DF-123D-4D5C-9537-8A8BA1702E5E}" destId="{7ECAC471-D8BC-433E-A962-BD1B25C2CB42}" srcOrd="0" destOrd="0" presId="urn:microsoft.com/office/officeart/2011/layout/CircleProcess"/>
    <dgm:cxn modelId="{9A9EC9AD-E317-4C37-937F-5C1B2540AE43}" type="presOf" srcId="{B40BBD77-6935-4F3D-BFE4-9EA629A2CC12}" destId="{7ECAC471-D8BC-433E-A962-BD1B25C2CB42}" srcOrd="0" destOrd="3" presId="urn:microsoft.com/office/officeart/2011/layout/CircleProcess"/>
    <dgm:cxn modelId="{22B8F505-6BC5-4BDE-8164-07D013F27264}" type="presOf" srcId="{C731EAA0-7ED9-4487-B125-B1BAE3DBFF91}" destId="{AA0C8052-8260-40DB-8BA1-82215770EC4A}" srcOrd="0" destOrd="0" presId="urn:microsoft.com/office/officeart/2011/layout/CircleProcess"/>
    <dgm:cxn modelId="{DAC628DA-38D4-4419-AD76-EAF656B2F60A}" type="presOf" srcId="{92D504E6-D094-4AA3-8B77-4FA5EEAA135B}" destId="{E71FC080-636B-42CF-AAD2-BE99FD5D4827}" srcOrd="0" destOrd="0" presId="urn:microsoft.com/office/officeart/2011/layout/CircleProcess"/>
    <dgm:cxn modelId="{6791FD20-F109-4722-813F-16AF6BB65389}" srcId="{25EF037C-E021-4D0C-982A-1D1E701A34DA}" destId="{59088201-A27F-44E7-BAFB-1E5EBD5361F7}" srcOrd="3" destOrd="0" parTransId="{694EFAF6-F09B-4A6C-97F3-A8FFFA4BDC8B}" sibTransId="{9209E5D9-D228-40FA-BC56-7380DB8B2A28}"/>
    <dgm:cxn modelId="{9DA1E072-2217-46C7-883D-73FBF12AA8FA}" type="presOf" srcId="{26079208-07B7-4682-9174-3E26FBAEF5F9}" destId="{D3CC571C-3852-461B-9AB6-788560DF0821}" srcOrd="0" destOrd="0" presId="urn:microsoft.com/office/officeart/2011/layout/CircleProcess"/>
    <dgm:cxn modelId="{AA303A1C-B226-4D71-94EE-F43194C7A8DB}" srcId="{32CA5B67-F071-4D5B-A5E9-ED050240420B}" destId="{867E7C8B-634C-4427-8645-0F2EB34F756F}" srcOrd="1" destOrd="0" parTransId="{18D6F9A2-F19F-4CCC-89E7-50D13DA6757F}" sibTransId="{F6D098CF-6137-4E8F-81FE-5BC9500405BB}"/>
    <dgm:cxn modelId="{C0E38AA9-16F3-46F2-938C-5DA6DFAD9241}" type="presOf" srcId="{26079208-07B7-4682-9174-3E26FBAEF5F9}" destId="{7177DD2D-B310-43F9-8695-2BA3BFD11729}" srcOrd="1" destOrd="0" presId="urn:microsoft.com/office/officeart/2011/layout/CircleProcess"/>
    <dgm:cxn modelId="{53B72AE9-4955-4DB4-8D23-19EB6B675BDB}" srcId="{28E760A1-0D76-4A7A-9BB8-45541943A2E4}" destId="{26079208-07B7-4682-9174-3E26FBAEF5F9}" srcOrd="3" destOrd="0" parTransId="{5CAF0AEB-AEAD-417B-89CB-ACCD734835D4}" sibTransId="{9E5D3152-4476-470B-90D2-4FC6816AFBF4}"/>
    <dgm:cxn modelId="{55F39B91-D68A-4701-A844-C5D06A277FD1}" srcId="{CDAB74B6-36AF-40BC-B9F9-7336A440E871}" destId="{92D504E6-D094-4AA3-8B77-4FA5EEAA135B}" srcOrd="0" destOrd="0" parTransId="{394002F6-643D-48BE-B646-18961D7A47CB}" sibTransId="{18446F3A-11BD-4658-8EC2-90E609708395}"/>
    <dgm:cxn modelId="{9F36B362-A281-4D8C-B102-527D07964D16}" srcId="{CDAB74B6-36AF-40BC-B9F9-7336A440E871}" destId="{6CBACA7C-19F8-44DE-AD74-0FBE464EE596}" srcOrd="2" destOrd="0" parTransId="{72348BAE-C296-48A9-B8CC-14238B71B7B3}" sibTransId="{17BB998F-5CAF-43E2-B9DB-80B84C2713BB}"/>
    <dgm:cxn modelId="{2B7E15C2-928A-43D6-A738-E596FE49806E}" type="presOf" srcId="{E97949F4-50A7-4233-88A9-344551107EC7}" destId="{C2A348A7-98F4-402E-B67D-803B2FC02A4C}" srcOrd="0" destOrd="2" presId="urn:microsoft.com/office/officeart/2011/layout/CircleProcess"/>
    <dgm:cxn modelId="{D0F52E23-9A5E-4E2F-8B56-B6F70503ABAC}" srcId="{28E760A1-0D76-4A7A-9BB8-45541943A2E4}" destId="{32CA5B67-F071-4D5B-A5E9-ED050240420B}" srcOrd="0" destOrd="0" parTransId="{EABDA908-F501-4616-8491-F211B08365AA}" sibTransId="{EAA6D0D7-49B8-4F68-925C-B952C609CFC9}"/>
    <dgm:cxn modelId="{A438767F-4B6E-4497-904E-0D870334F208}" srcId="{32CA5B67-F071-4D5B-A5E9-ED050240420B}" destId="{B82B1327-F656-4D76-A1E9-9077B94F6990}" srcOrd="2" destOrd="0" parTransId="{1A5D907E-43E6-4C73-8986-4F9FE95533D7}" sibTransId="{5031196C-0162-44DF-8F10-A02F173CCD7A}"/>
    <dgm:cxn modelId="{7ADE3B98-EBBB-4B85-BF0C-A714A658FF02}" type="presOf" srcId="{25EF037C-E021-4D0C-982A-1D1E701A34DA}" destId="{06B88303-939E-4BB7-9ECA-A91A894654AB}" srcOrd="0" destOrd="0" presId="urn:microsoft.com/office/officeart/2011/layout/CircleProcess"/>
    <dgm:cxn modelId="{C96E39C8-2934-498E-949E-A3EFD0B73528}" srcId="{C731EAA0-7ED9-4487-B125-B1BAE3DBFF91}" destId="{71378F0A-25BC-4DE2-A1D1-FEF7CA7B3484}" srcOrd="1" destOrd="0" parTransId="{BC05083C-1540-45D9-BA5C-7A5CF7C7C09C}" sibTransId="{E220AE04-ED2B-44D6-BEFD-3FCB54F5D320}"/>
    <dgm:cxn modelId="{9C1FE9F0-CF6C-4285-930C-D2F07DF3E39D}" type="presOf" srcId="{884541B8-111C-4B58-875F-8911AFD3A481}" destId="{77998EF1-8EFE-4678-BE52-50C493E028A4}" srcOrd="0" destOrd="0" presId="urn:microsoft.com/office/officeart/2011/layout/CircleProcess"/>
    <dgm:cxn modelId="{5964E254-F340-4FE8-B032-36E323BED7C7}" type="presOf" srcId="{E6A97204-9008-46FE-A9BB-998DD90AFE82}" destId="{F5BB2E4E-7FE0-415C-9B10-5E6AFE5410EE}" srcOrd="0" destOrd="0" presId="urn:microsoft.com/office/officeart/2011/layout/CircleProcess"/>
    <dgm:cxn modelId="{ED819714-2EF7-4A9D-9D72-A59770FAA3BE}" srcId="{28E760A1-0D76-4A7A-9BB8-45541943A2E4}" destId="{C731EAA0-7ED9-4487-B125-B1BAE3DBFF91}" srcOrd="1" destOrd="0" parTransId="{E925F932-8EFD-43F2-BF97-415FE2CD37C3}" sibTransId="{A9709FB9-9986-4B11-965F-123E4CFB65BC}"/>
    <dgm:cxn modelId="{B5D05361-2DCB-49BA-A694-14AC19E8AD42}" srcId="{C731EAA0-7ED9-4487-B125-B1BAE3DBFF91}" destId="{884541B8-111C-4B58-875F-8911AFD3A481}" srcOrd="0" destOrd="0" parTransId="{D920643E-0661-46DA-AAF9-C222409FA30D}" sibTransId="{E9ADAF3C-6665-4349-8CBA-F4086510950F}"/>
    <dgm:cxn modelId="{BEC7848A-7EDB-4FFE-96CE-2A6905501EBB}" srcId="{E6A97204-9008-46FE-A9BB-998DD90AFE82}" destId="{9A2B0675-F89C-4A81-B8E0-949E95D5AEFA}" srcOrd="2" destOrd="0" parTransId="{8AAF8576-28E7-41E0-9EA0-542E222938F7}" sibTransId="{98788DE1-39A3-47A7-A5C3-18A626D0DCC4}"/>
    <dgm:cxn modelId="{E8C3A37F-8359-4E1E-8D37-7BF4F110C6E4}" type="presOf" srcId="{7F7E659D-0B05-4614-96B5-70A57706ACEA}" destId="{E2C8CD23-D4C9-4C1D-ADAD-03EB631037A3}" srcOrd="0" destOrd="1" presId="urn:microsoft.com/office/officeart/2011/layout/CircleProcess"/>
    <dgm:cxn modelId="{A639DEBC-24BF-4135-81BF-2E585B2A5EA3}" type="presOf" srcId="{B82B1327-F656-4D76-A1E9-9077B94F6990}" destId="{7ECAC471-D8BC-433E-A962-BD1B25C2CB42}" srcOrd="0" destOrd="2" presId="urn:microsoft.com/office/officeart/2011/layout/CircleProcess"/>
    <dgm:cxn modelId="{E5657C96-163A-41D5-85B2-08CE68EB697A}" srcId="{28E760A1-0D76-4A7A-9BB8-45541943A2E4}" destId="{E6A97204-9008-46FE-A9BB-998DD90AFE82}" srcOrd="2" destOrd="0" parTransId="{87EE7A77-37E4-4C9C-8199-C7021CE1F033}" sibTransId="{CC8F5F1F-95B3-4607-B78C-BFAF90ABC2FA}"/>
    <dgm:cxn modelId="{E8878603-95C3-4502-8093-FDC1EECA2625}" type="presOf" srcId="{F812470D-B645-4C4C-8F23-30FB1A3879D7}" destId="{77998EF1-8EFE-4678-BE52-50C493E028A4}" srcOrd="0" destOrd="3" presId="urn:microsoft.com/office/officeart/2011/layout/CircleProcess"/>
    <dgm:cxn modelId="{BB5AA2FE-B48F-45E2-A45B-40DE216A2E46}" type="presOf" srcId="{7DA62A28-1E6E-4DA2-BB8B-870115BDE76B}" destId="{E2C8CD23-D4C9-4C1D-ADAD-03EB631037A3}" srcOrd="0" destOrd="3" presId="urn:microsoft.com/office/officeart/2011/layout/CircleProcess"/>
    <dgm:cxn modelId="{3DE568A9-B893-4EAA-8C40-63BFBCF4EAFF}" type="presOf" srcId="{355AE2A0-5EC6-4470-8BD6-9A332A6B3D95}" destId="{E71FC080-636B-42CF-AAD2-BE99FD5D4827}" srcOrd="0" destOrd="3" presId="urn:microsoft.com/office/officeart/2011/layout/CircleProcess"/>
    <dgm:cxn modelId="{85BEFF55-CCE4-4490-A72E-3805B763F8EC}" srcId="{25EF037C-E021-4D0C-982A-1D1E701A34DA}" destId="{E97949F4-50A7-4233-88A9-344551107EC7}" srcOrd="2" destOrd="0" parTransId="{22677787-9FED-4F0A-86D5-6D5C691214B1}" sibTransId="{11B1C556-1306-4113-93DE-D022B225927D}"/>
    <dgm:cxn modelId="{FA2283D3-0939-414B-94E7-B8E69EC1D745}" srcId="{E6A97204-9008-46FE-A9BB-998DD90AFE82}" destId="{7DA62A28-1E6E-4DA2-BB8B-870115BDE76B}" srcOrd="3" destOrd="0" parTransId="{C9E749FB-4C67-4E82-9C45-08E92CE7C267}" sibTransId="{AF25A98C-B1D3-4F47-9E81-8D8BE91D678B}"/>
    <dgm:cxn modelId="{6E13011B-FA47-4B67-A511-87C4036E62C2}" srcId="{26079208-07B7-4682-9174-3E26FBAEF5F9}" destId="{C44E2EA0-3A7E-4ABE-87E4-B996AAB034F4}" srcOrd="3" destOrd="0" parTransId="{9C3DADCA-EF11-4CE3-BB5A-08DA614866E0}" sibTransId="{B8916022-4CB9-406B-9D58-D26F81C0BD8E}"/>
    <dgm:cxn modelId="{39046874-0FD8-4C89-B5D6-31619E2489A9}" type="presOf" srcId="{10358720-A6D3-4BAF-A085-3463FF98AE81}" destId="{77998EF1-8EFE-4678-BE52-50C493E028A4}" srcOrd="0" destOrd="2" presId="urn:microsoft.com/office/officeart/2011/layout/CircleProcess"/>
    <dgm:cxn modelId="{B67534D4-CA21-4391-BE7F-7051DD2201FA}" type="presOf" srcId="{28E760A1-0D76-4A7A-9BB8-45541943A2E4}" destId="{791B50CA-F655-4D42-949D-018A0843557E}" srcOrd="0" destOrd="0" presId="urn:microsoft.com/office/officeart/2011/layout/CircleProcess"/>
    <dgm:cxn modelId="{032A75B4-991B-4EE7-A49E-E818C42A434B}" srcId="{28E760A1-0D76-4A7A-9BB8-45541943A2E4}" destId="{CDAB74B6-36AF-40BC-B9F9-7336A440E871}" srcOrd="4" destOrd="0" parTransId="{11C75814-8F8E-44A6-B947-FDFB3EDC4590}" sibTransId="{7C0DA322-CDEE-489D-AA59-1ECBD94C4018}"/>
    <dgm:cxn modelId="{A9828220-B8AD-4BB4-A6BD-23A8D219E7E6}" srcId="{CDAB74B6-36AF-40BC-B9F9-7336A440E871}" destId="{355AE2A0-5EC6-4470-8BD6-9A332A6B3D95}" srcOrd="3" destOrd="0" parTransId="{26D4B624-6A01-46C3-94E7-1AC0902333D4}" sibTransId="{54206940-4782-418B-AEFE-C2436769A5F0}"/>
    <dgm:cxn modelId="{A2946A77-EE3F-4ED0-989E-4D0D02C9C033}" type="presOf" srcId="{52E86417-5D6F-4F0D-A910-5E9F1AD5FCFF}" destId="{78F4FBED-A32C-4A54-997A-9263DC63C185}" srcOrd="0" destOrd="1" presId="urn:microsoft.com/office/officeart/2011/layout/CircleProcess"/>
    <dgm:cxn modelId="{C4019AE2-102D-496A-B724-6C2C317768D7}" srcId="{28E760A1-0D76-4A7A-9BB8-45541943A2E4}" destId="{25EF037C-E021-4D0C-982A-1D1E701A34DA}" srcOrd="5" destOrd="0" parTransId="{9E76224F-253A-49D0-BEFE-61371C77978A}" sibTransId="{F0C24CB8-8414-49FA-A0C8-F42CC9E6F78B}"/>
    <dgm:cxn modelId="{7BE00857-1337-4961-B02B-F3CAB7E80DBC}" type="presOf" srcId="{CDAB74B6-36AF-40BC-B9F9-7336A440E871}" destId="{9217E482-936C-4B41-8156-37780E057201}" srcOrd="0" destOrd="0" presId="urn:microsoft.com/office/officeart/2011/layout/CircleProcess"/>
    <dgm:cxn modelId="{B214E8EB-CDA4-4902-A6DF-3D76467A3CB9}" srcId="{E6A97204-9008-46FE-A9BB-998DD90AFE82}" destId="{7F7E659D-0B05-4614-96B5-70A57706ACEA}" srcOrd="1" destOrd="0" parTransId="{E7C5072A-A44D-4AB2-AEA2-D7848D935462}" sibTransId="{0C2710CA-5606-4653-98B9-DEA755511939}"/>
    <dgm:cxn modelId="{6E764D8A-F3AD-4F61-BD9D-F07FFE944A82}" type="presOf" srcId="{82AC1F59-F678-406A-BACC-B7B26EC2D4CE}" destId="{78F4FBED-A32C-4A54-997A-9263DC63C185}" srcOrd="0" destOrd="2" presId="urn:microsoft.com/office/officeart/2011/layout/CircleProcess"/>
    <dgm:cxn modelId="{68B932E6-3D34-484D-B891-14B7B7598D48}" srcId="{E6A97204-9008-46FE-A9BB-998DD90AFE82}" destId="{C5CA9806-E1F4-4695-8DB5-99CE75405D55}" srcOrd="0" destOrd="0" parTransId="{3E45D4B8-98FC-4AB0-B583-CAFA9BC85594}" sibTransId="{EA9C4F9D-9449-471A-BB6F-9C0914FB5589}"/>
    <dgm:cxn modelId="{CA564D9C-0682-43D7-8047-E0EE43A48660}" srcId="{26079208-07B7-4682-9174-3E26FBAEF5F9}" destId="{82AC1F59-F678-406A-BACC-B7B26EC2D4CE}" srcOrd="2" destOrd="0" parTransId="{9DBC5ACB-3397-4927-8A1B-08BF04E0FD59}" sibTransId="{7C511CE6-9218-49D4-9559-FB2E6D05328C}"/>
    <dgm:cxn modelId="{29E02452-DA30-4FE6-A405-ABD44AD8D275}" type="presOf" srcId="{9A2B0675-F89C-4A81-B8E0-949E95D5AEFA}" destId="{E2C8CD23-D4C9-4C1D-ADAD-03EB631037A3}" srcOrd="0" destOrd="2" presId="urn:microsoft.com/office/officeart/2011/layout/CircleProcess"/>
    <dgm:cxn modelId="{829E87D4-A248-433B-A10C-4D8AD048945A}" srcId="{32CA5B67-F071-4D5B-A5E9-ED050240420B}" destId="{F61EF7DF-123D-4D5C-9537-8A8BA1702E5E}" srcOrd="0" destOrd="0" parTransId="{2D93C24D-23FE-44E9-A329-669246CDE2DC}" sibTransId="{927E3F4D-511B-4210-BBEE-B840EDECD01A}"/>
    <dgm:cxn modelId="{D08DA47D-D6A6-4D63-8B4D-E8BA6E3231B1}" srcId="{C731EAA0-7ED9-4487-B125-B1BAE3DBFF91}" destId="{10358720-A6D3-4BAF-A085-3463FF98AE81}" srcOrd="2" destOrd="0" parTransId="{91F88C56-F589-4FAE-B312-3F86DC4B3A42}" sibTransId="{BE7FFE75-4343-4D9E-A440-DAAC856EBEF4}"/>
    <dgm:cxn modelId="{586012F5-3186-4804-B122-E554D16EFDFF}" type="presOf" srcId="{32CA5B67-F071-4D5B-A5E9-ED050240420B}" destId="{020662C4-E201-42A2-BF46-9FD0026F9585}" srcOrd="1" destOrd="0" presId="urn:microsoft.com/office/officeart/2011/layout/CircleProcess"/>
    <dgm:cxn modelId="{3F676681-FE91-47D1-AF2D-EAC5B62AA4D1}" type="presOf" srcId="{6CBACA7C-19F8-44DE-AD74-0FBE464EE596}" destId="{E71FC080-636B-42CF-AAD2-BE99FD5D4827}" srcOrd="0" destOrd="2" presId="urn:microsoft.com/office/officeart/2011/layout/CircleProcess"/>
    <dgm:cxn modelId="{3CA222B2-E14C-4227-A7CF-6CC1E1270083}" type="presOf" srcId="{71378F0A-25BC-4DE2-A1D1-FEF7CA7B3484}" destId="{77998EF1-8EFE-4678-BE52-50C493E028A4}" srcOrd="0" destOrd="1" presId="urn:microsoft.com/office/officeart/2011/layout/CircleProcess"/>
    <dgm:cxn modelId="{30D7CE1D-463A-4A9D-864E-7C6E97688DE2}" type="presOf" srcId="{CDAB74B6-36AF-40BC-B9F9-7336A440E871}" destId="{25BF541C-6CA2-4F88-92DF-ABAFAC8FE700}" srcOrd="1" destOrd="0" presId="urn:microsoft.com/office/officeart/2011/layout/CircleProcess"/>
    <dgm:cxn modelId="{1FAC4E90-52BD-4762-921D-26D52249CF76}" type="presOf" srcId="{2F8D4924-F29D-4F41-84E2-44DF1396E0E0}" destId="{78F4FBED-A32C-4A54-997A-9263DC63C185}" srcOrd="0" destOrd="0" presId="urn:microsoft.com/office/officeart/2011/layout/CircleProcess"/>
    <dgm:cxn modelId="{EBBDEF0A-E946-4ADA-9491-0A5E5FFB56FF}" type="presOf" srcId="{15C1EFFD-A864-4FF5-89B3-DABC76B84EA5}" destId="{E71FC080-636B-42CF-AAD2-BE99FD5D4827}" srcOrd="0" destOrd="1" presId="urn:microsoft.com/office/officeart/2011/layout/CircleProcess"/>
    <dgm:cxn modelId="{404898FC-E59F-4323-A3C4-67351F820B5A}" srcId="{26079208-07B7-4682-9174-3E26FBAEF5F9}" destId="{52E86417-5D6F-4F0D-A910-5E9F1AD5FCFF}" srcOrd="1" destOrd="0" parTransId="{14B814A3-7DF4-46A0-8D8F-D1BD3B3BCB9F}" sibTransId="{68BD5A59-6682-4B20-B95A-45B2840B1579}"/>
    <dgm:cxn modelId="{29065508-6E41-439E-B7AB-767DE8BA562D}" type="presOf" srcId="{C731EAA0-7ED9-4487-B125-B1BAE3DBFF91}" destId="{C64E263F-890A-426E-BE3B-FFD9B37A3E24}" srcOrd="1" destOrd="0" presId="urn:microsoft.com/office/officeart/2011/layout/CircleProcess"/>
    <dgm:cxn modelId="{8F8BC091-8AA9-4628-B4A9-4C62D32E62D6}" srcId="{32CA5B67-F071-4D5B-A5E9-ED050240420B}" destId="{B40BBD77-6935-4F3D-BFE4-9EA629A2CC12}" srcOrd="3" destOrd="0" parTransId="{9D7CB8BB-A145-4B13-8B46-CACF8C2D6130}" sibTransId="{5FB75482-7D6C-481A-950E-AEF4BF4B973D}"/>
    <dgm:cxn modelId="{BE66AF73-45B9-493E-873B-D0399A5E9E95}" srcId="{25EF037C-E021-4D0C-982A-1D1E701A34DA}" destId="{9B47D7C7-973F-4BE3-9DCE-C19586401A83}" srcOrd="0" destOrd="0" parTransId="{90FDD80D-2161-4BA1-A109-3B563BD488B5}" sibTransId="{8554A15E-4F26-4CD1-82D9-0D79F8F5B93E}"/>
    <dgm:cxn modelId="{3D916B90-275F-45FE-843B-8229FF709551}" type="presOf" srcId="{32CA5B67-F071-4D5B-A5E9-ED050240420B}" destId="{B85A5DAE-4261-4201-B154-A8B944ACDB25}" srcOrd="0" destOrd="0" presId="urn:microsoft.com/office/officeart/2011/layout/CircleProcess"/>
    <dgm:cxn modelId="{FCC4EAFC-9179-42CA-B3E8-C9C5C32C9763}" type="presOf" srcId="{59088201-A27F-44E7-BAFB-1E5EBD5361F7}" destId="{C2A348A7-98F4-402E-B67D-803B2FC02A4C}" srcOrd="0" destOrd="3" presId="urn:microsoft.com/office/officeart/2011/layout/CircleProcess"/>
    <dgm:cxn modelId="{609B3873-A025-472A-8645-8C1E905BA339}" type="presOf" srcId="{CD166E50-0A03-4DF0-871D-1FA4643807E1}" destId="{C2A348A7-98F4-402E-B67D-803B2FC02A4C}" srcOrd="0" destOrd="1" presId="urn:microsoft.com/office/officeart/2011/layout/CircleProcess"/>
    <dgm:cxn modelId="{F541B580-3CEE-4204-A698-C1CC3FB0DF0E}" srcId="{CDAB74B6-36AF-40BC-B9F9-7336A440E871}" destId="{15C1EFFD-A864-4FF5-89B3-DABC76B84EA5}" srcOrd="1" destOrd="0" parTransId="{D9AC8464-F0E8-45C4-991C-2E385B262878}" sibTransId="{2E65DDB7-5713-4035-B21E-C675A4052B07}"/>
    <dgm:cxn modelId="{53D46575-0134-4013-8425-13B1B55F090C}" type="presOf" srcId="{867E7C8B-634C-4427-8645-0F2EB34F756F}" destId="{7ECAC471-D8BC-433E-A962-BD1B25C2CB42}" srcOrd="0" destOrd="1" presId="urn:microsoft.com/office/officeart/2011/layout/CircleProcess"/>
    <dgm:cxn modelId="{9843CD63-396D-434B-9D01-4C72F6EC6360}" type="presOf" srcId="{25EF037C-E021-4D0C-982A-1D1E701A34DA}" destId="{461A7F81-7FEB-4676-869E-21091929DCC9}" srcOrd="1" destOrd="0" presId="urn:microsoft.com/office/officeart/2011/layout/CircleProcess"/>
    <dgm:cxn modelId="{FE433CE0-3D5F-42F8-810B-04A073D1FA12}" type="presOf" srcId="{C5CA9806-E1F4-4695-8DB5-99CE75405D55}" destId="{E2C8CD23-D4C9-4C1D-ADAD-03EB631037A3}" srcOrd="0" destOrd="0" presId="urn:microsoft.com/office/officeart/2011/layout/CircleProcess"/>
    <dgm:cxn modelId="{E54F531C-EF8A-42A6-B9BE-DEC4667294B5}" type="presOf" srcId="{E6A97204-9008-46FE-A9BB-998DD90AFE82}" destId="{9FE2A8A0-8CBC-42D0-8175-53DEE4383D9C}" srcOrd="1" destOrd="0" presId="urn:microsoft.com/office/officeart/2011/layout/CircleProcess"/>
    <dgm:cxn modelId="{1E22C2A5-CA58-4681-82FE-268CA4718884}" type="presOf" srcId="{C44E2EA0-3A7E-4ABE-87E4-B996AAB034F4}" destId="{78F4FBED-A32C-4A54-997A-9263DC63C185}" srcOrd="0" destOrd="3" presId="urn:microsoft.com/office/officeart/2011/layout/CircleProcess"/>
    <dgm:cxn modelId="{251EC936-83C4-4135-BE6F-9C5C20A9BA50}" type="presOf" srcId="{9B47D7C7-973F-4BE3-9DCE-C19586401A83}" destId="{C2A348A7-98F4-402E-B67D-803B2FC02A4C}" srcOrd="0" destOrd="0" presId="urn:microsoft.com/office/officeart/2011/layout/CircleProcess"/>
    <dgm:cxn modelId="{3ACE165F-019D-480C-969F-75AE9D1775DC}" type="presParOf" srcId="{791B50CA-F655-4D42-949D-018A0843557E}" destId="{F63B5192-4552-4AD8-816A-918B9AFE6C7D}" srcOrd="0" destOrd="0" presId="urn:microsoft.com/office/officeart/2011/layout/CircleProcess"/>
    <dgm:cxn modelId="{7E63E484-FD88-4EDF-A67D-25699BA247FC}" type="presParOf" srcId="{F63B5192-4552-4AD8-816A-918B9AFE6C7D}" destId="{3B467C90-AD91-46EA-B8DB-75D3F2BBD44D}" srcOrd="0" destOrd="0" presId="urn:microsoft.com/office/officeart/2011/layout/CircleProcess"/>
    <dgm:cxn modelId="{B66E8789-C65E-4FC4-BDA5-88A4E7D045EC}" type="presParOf" srcId="{791B50CA-F655-4D42-949D-018A0843557E}" destId="{0EBF1C3B-3F15-4876-A64B-0ACE4555B768}" srcOrd="1" destOrd="0" presId="urn:microsoft.com/office/officeart/2011/layout/CircleProcess"/>
    <dgm:cxn modelId="{772A340C-F8A1-4B17-8B92-5F1B3486A938}" type="presParOf" srcId="{0EBF1C3B-3F15-4876-A64B-0ACE4555B768}" destId="{06B88303-939E-4BB7-9ECA-A91A894654AB}" srcOrd="0" destOrd="0" presId="urn:microsoft.com/office/officeart/2011/layout/CircleProcess"/>
    <dgm:cxn modelId="{2B4BAE42-47BF-4FA8-86A3-6A9A6FCAB2BB}" type="presParOf" srcId="{791B50CA-F655-4D42-949D-018A0843557E}" destId="{C2A348A7-98F4-402E-B67D-803B2FC02A4C}" srcOrd="2" destOrd="0" presId="urn:microsoft.com/office/officeart/2011/layout/CircleProcess"/>
    <dgm:cxn modelId="{F1304510-E292-475E-8B33-E76D964EA69C}" type="presParOf" srcId="{791B50CA-F655-4D42-949D-018A0843557E}" destId="{461A7F81-7FEB-4676-869E-21091929DCC9}" srcOrd="3" destOrd="0" presId="urn:microsoft.com/office/officeart/2011/layout/CircleProcess"/>
    <dgm:cxn modelId="{BAC56A70-2764-43CF-AC21-724E7E493C26}" type="presParOf" srcId="{791B50CA-F655-4D42-949D-018A0843557E}" destId="{72B41F76-AC91-44B0-B38E-E96C3A03A62B}" srcOrd="4" destOrd="0" presId="urn:microsoft.com/office/officeart/2011/layout/CircleProcess"/>
    <dgm:cxn modelId="{2334AC15-2D2B-4B18-94C2-BC2CD3644E3D}" type="presParOf" srcId="{72B41F76-AC91-44B0-B38E-E96C3A03A62B}" destId="{25DDD741-4494-45AB-934F-AEF8F189008C}" srcOrd="0" destOrd="0" presId="urn:microsoft.com/office/officeart/2011/layout/CircleProcess"/>
    <dgm:cxn modelId="{645491CF-ED45-4179-9D52-9B0839114A6D}" type="presParOf" srcId="{791B50CA-F655-4D42-949D-018A0843557E}" destId="{E97342E9-9DE0-4433-A747-BF7F4E7025C9}" srcOrd="5" destOrd="0" presId="urn:microsoft.com/office/officeart/2011/layout/CircleProcess"/>
    <dgm:cxn modelId="{E6012B58-DA69-4ABE-BD98-B532D6CBA8B0}" type="presParOf" srcId="{E97342E9-9DE0-4433-A747-BF7F4E7025C9}" destId="{9217E482-936C-4B41-8156-37780E057201}" srcOrd="0" destOrd="0" presId="urn:microsoft.com/office/officeart/2011/layout/CircleProcess"/>
    <dgm:cxn modelId="{E7553D07-9CB2-4670-8F86-EFC0764738E5}" type="presParOf" srcId="{791B50CA-F655-4D42-949D-018A0843557E}" destId="{E71FC080-636B-42CF-AAD2-BE99FD5D4827}" srcOrd="6" destOrd="0" presId="urn:microsoft.com/office/officeart/2011/layout/CircleProcess"/>
    <dgm:cxn modelId="{9D333891-3CEE-42CD-8A24-7A880D468724}" type="presParOf" srcId="{791B50CA-F655-4D42-949D-018A0843557E}" destId="{25BF541C-6CA2-4F88-92DF-ABAFAC8FE700}" srcOrd="7" destOrd="0" presId="urn:microsoft.com/office/officeart/2011/layout/CircleProcess"/>
    <dgm:cxn modelId="{971E11C0-9B9A-47D5-950D-C6D3D52B4979}" type="presParOf" srcId="{791B50CA-F655-4D42-949D-018A0843557E}" destId="{2F241590-0956-4A4B-A7DA-E419C4B15384}" srcOrd="8" destOrd="0" presId="urn:microsoft.com/office/officeart/2011/layout/CircleProcess"/>
    <dgm:cxn modelId="{A3B39FC4-8C55-4AD6-AA00-0D816C3805FC}" type="presParOf" srcId="{2F241590-0956-4A4B-A7DA-E419C4B15384}" destId="{673D43AE-F716-42A4-BD36-D89DE44A94CC}" srcOrd="0" destOrd="0" presId="urn:microsoft.com/office/officeart/2011/layout/CircleProcess"/>
    <dgm:cxn modelId="{66EAAC84-CB30-4103-943F-D4BC09CB6892}" type="presParOf" srcId="{791B50CA-F655-4D42-949D-018A0843557E}" destId="{7C6DCA2C-9245-4490-B6B1-EC92B95A6D06}" srcOrd="9" destOrd="0" presId="urn:microsoft.com/office/officeart/2011/layout/CircleProcess"/>
    <dgm:cxn modelId="{CBDE7FB2-6F6E-4CC0-BE00-082F71DD05BC}" type="presParOf" srcId="{7C6DCA2C-9245-4490-B6B1-EC92B95A6D06}" destId="{D3CC571C-3852-461B-9AB6-788560DF0821}" srcOrd="0" destOrd="0" presId="urn:microsoft.com/office/officeart/2011/layout/CircleProcess"/>
    <dgm:cxn modelId="{B34F41F2-F77B-4ED4-A07F-C8F519F78A62}" type="presParOf" srcId="{791B50CA-F655-4D42-949D-018A0843557E}" destId="{78F4FBED-A32C-4A54-997A-9263DC63C185}" srcOrd="10" destOrd="0" presId="urn:microsoft.com/office/officeart/2011/layout/CircleProcess"/>
    <dgm:cxn modelId="{4BBC46CE-7F9A-4D34-BFDA-12A3E0DF1EE4}" type="presParOf" srcId="{791B50CA-F655-4D42-949D-018A0843557E}" destId="{7177DD2D-B310-43F9-8695-2BA3BFD11729}" srcOrd="11" destOrd="0" presId="urn:microsoft.com/office/officeart/2011/layout/CircleProcess"/>
    <dgm:cxn modelId="{91C04F59-CE6F-4998-A461-A86AED090C36}" type="presParOf" srcId="{791B50CA-F655-4D42-949D-018A0843557E}" destId="{3287A067-A00F-48FE-B865-80E80203EEEF}" srcOrd="12" destOrd="0" presId="urn:microsoft.com/office/officeart/2011/layout/CircleProcess"/>
    <dgm:cxn modelId="{DBFE8698-B268-430F-BBA3-524D8B044FA9}" type="presParOf" srcId="{3287A067-A00F-48FE-B865-80E80203EEEF}" destId="{681F5F0F-0547-4658-8145-91F200639304}" srcOrd="0" destOrd="0" presId="urn:microsoft.com/office/officeart/2011/layout/CircleProcess"/>
    <dgm:cxn modelId="{86A426EB-2A12-4E96-AC00-3EE2BCC0AC89}" type="presParOf" srcId="{791B50CA-F655-4D42-949D-018A0843557E}" destId="{F8508478-DCF9-4B1C-85D3-A9DAB9F8A201}" srcOrd="13" destOrd="0" presId="urn:microsoft.com/office/officeart/2011/layout/CircleProcess"/>
    <dgm:cxn modelId="{A251A440-3C8B-4752-B39F-2F2563BB9AC9}" type="presParOf" srcId="{F8508478-DCF9-4B1C-85D3-A9DAB9F8A201}" destId="{F5BB2E4E-7FE0-415C-9B10-5E6AFE5410EE}" srcOrd="0" destOrd="0" presId="urn:microsoft.com/office/officeart/2011/layout/CircleProcess"/>
    <dgm:cxn modelId="{5945AADD-E4A1-4B05-892F-96174E8B3939}" type="presParOf" srcId="{791B50CA-F655-4D42-949D-018A0843557E}" destId="{E2C8CD23-D4C9-4C1D-ADAD-03EB631037A3}" srcOrd="14" destOrd="0" presId="urn:microsoft.com/office/officeart/2011/layout/CircleProcess"/>
    <dgm:cxn modelId="{05D47229-9D18-40B3-A356-49334350344F}" type="presParOf" srcId="{791B50CA-F655-4D42-949D-018A0843557E}" destId="{9FE2A8A0-8CBC-42D0-8175-53DEE4383D9C}" srcOrd="15" destOrd="0" presId="urn:microsoft.com/office/officeart/2011/layout/CircleProcess"/>
    <dgm:cxn modelId="{872DBB31-CC4C-43B7-A046-139086E77630}" type="presParOf" srcId="{791B50CA-F655-4D42-949D-018A0843557E}" destId="{1A02BB88-5615-4886-91C0-325681852608}" srcOrd="16" destOrd="0" presId="urn:microsoft.com/office/officeart/2011/layout/CircleProcess"/>
    <dgm:cxn modelId="{5E05F9ED-4714-4705-A3A7-5B7EC21DD166}" type="presParOf" srcId="{1A02BB88-5615-4886-91C0-325681852608}" destId="{E1570E71-DB43-4304-A27E-1F3449FBF5FC}" srcOrd="0" destOrd="0" presId="urn:microsoft.com/office/officeart/2011/layout/CircleProcess"/>
    <dgm:cxn modelId="{AB7DCA03-7550-408B-A46C-D6A6D0C102CC}" type="presParOf" srcId="{791B50CA-F655-4D42-949D-018A0843557E}" destId="{4D7858D7-3CEA-4FFB-868F-3D6F3C72C443}" srcOrd="17" destOrd="0" presId="urn:microsoft.com/office/officeart/2011/layout/CircleProcess"/>
    <dgm:cxn modelId="{10103563-FC5D-424D-B875-1F6E17F62B0B}" type="presParOf" srcId="{4D7858D7-3CEA-4FFB-868F-3D6F3C72C443}" destId="{AA0C8052-8260-40DB-8BA1-82215770EC4A}" srcOrd="0" destOrd="0" presId="urn:microsoft.com/office/officeart/2011/layout/CircleProcess"/>
    <dgm:cxn modelId="{C73851D4-81A8-4C37-9269-36FB4914314A}" type="presParOf" srcId="{791B50CA-F655-4D42-949D-018A0843557E}" destId="{77998EF1-8EFE-4678-BE52-50C493E028A4}" srcOrd="18" destOrd="0" presId="urn:microsoft.com/office/officeart/2011/layout/CircleProcess"/>
    <dgm:cxn modelId="{4D6D8436-3850-4179-AE64-0DA6DC928EFB}" type="presParOf" srcId="{791B50CA-F655-4D42-949D-018A0843557E}" destId="{C64E263F-890A-426E-BE3B-FFD9B37A3E24}" srcOrd="19" destOrd="0" presId="urn:microsoft.com/office/officeart/2011/layout/CircleProcess"/>
    <dgm:cxn modelId="{A02EA44D-6E09-48FE-B90E-B9E13F4C8AE4}" type="presParOf" srcId="{791B50CA-F655-4D42-949D-018A0843557E}" destId="{449BEAED-ACF5-41ED-BC01-F3DF43F462B9}" srcOrd="20" destOrd="0" presId="urn:microsoft.com/office/officeart/2011/layout/CircleProcess"/>
    <dgm:cxn modelId="{82F2E213-6877-450C-8D39-68D9A2EC8A86}" type="presParOf" srcId="{449BEAED-ACF5-41ED-BC01-F3DF43F462B9}" destId="{41C8FBF6-8A44-45E6-BBA7-9831E130A961}" srcOrd="0" destOrd="0" presId="urn:microsoft.com/office/officeart/2011/layout/CircleProcess"/>
    <dgm:cxn modelId="{B889F9B3-EC27-4ECA-A1BD-6C20B4C5122F}" type="presParOf" srcId="{791B50CA-F655-4D42-949D-018A0843557E}" destId="{3914786C-EDB4-4190-9EB1-38E8F8D4DB9C}" srcOrd="21" destOrd="0" presId="urn:microsoft.com/office/officeart/2011/layout/CircleProcess"/>
    <dgm:cxn modelId="{F0ADEB90-B0DB-405D-8B34-D0A52A0A86FB}" type="presParOf" srcId="{3914786C-EDB4-4190-9EB1-38E8F8D4DB9C}" destId="{B85A5DAE-4261-4201-B154-A8B944ACDB25}" srcOrd="0" destOrd="0" presId="urn:microsoft.com/office/officeart/2011/layout/CircleProcess"/>
    <dgm:cxn modelId="{9A61D2B6-3383-466E-A768-B01CEF4F4781}" type="presParOf" srcId="{791B50CA-F655-4D42-949D-018A0843557E}" destId="{7ECAC471-D8BC-433E-A962-BD1B25C2CB42}" srcOrd="22" destOrd="0" presId="urn:microsoft.com/office/officeart/2011/layout/CircleProcess"/>
    <dgm:cxn modelId="{B47832B1-004B-4EA8-84D6-18184B30E467}" type="presParOf" srcId="{791B50CA-F655-4D42-949D-018A0843557E}" destId="{020662C4-E201-42A2-BF46-9FD0026F9585}" srcOrd="23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B203A8-39C3-4D31-9AC4-EA67A94D40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00D2D3-8EB7-4AB2-B03F-D90B4E634612}">
      <dgm:prSet/>
      <dgm:spPr/>
      <dgm:t>
        <a:bodyPr/>
        <a:lstStyle/>
        <a:p>
          <a:r>
            <a:rPr lang="en-IN" b="1" smtClean="0"/>
            <a:t>Key Project Deliverables:</a:t>
          </a:r>
          <a:endParaRPr lang="en-IN"/>
        </a:p>
      </dgm:t>
    </dgm:pt>
    <dgm:pt modelId="{09079532-5941-48DD-A67C-47AAFA133C8D}" type="parTrans" cxnId="{2D37AEA4-E31E-4EC7-9507-152413F2093D}">
      <dgm:prSet/>
      <dgm:spPr/>
      <dgm:t>
        <a:bodyPr/>
        <a:lstStyle/>
        <a:p>
          <a:endParaRPr lang="en-US"/>
        </a:p>
      </dgm:t>
    </dgm:pt>
    <dgm:pt modelId="{9C7CD659-98EA-484D-8155-8C3A5BAD3A6B}" type="sibTrans" cxnId="{2D37AEA4-E31E-4EC7-9507-152413F2093D}">
      <dgm:prSet/>
      <dgm:spPr/>
      <dgm:t>
        <a:bodyPr/>
        <a:lstStyle/>
        <a:p>
          <a:endParaRPr lang="en-US"/>
        </a:p>
      </dgm:t>
    </dgm:pt>
    <dgm:pt modelId="{0B16DD6A-B68B-42CE-AB3D-EC5F04FF3EE2}">
      <dgm:prSet/>
      <dgm:spPr/>
      <dgm:t>
        <a:bodyPr/>
        <a:lstStyle/>
        <a:p>
          <a:r>
            <a:rPr lang="en-IN" dirty="0" smtClean="0"/>
            <a:t>Functional </a:t>
          </a:r>
          <a:r>
            <a:rPr lang="en-IN" dirty="0" err="1" smtClean="0"/>
            <a:t>Alteryx</a:t>
          </a:r>
          <a:r>
            <a:rPr lang="en-IN" dirty="0" smtClean="0"/>
            <a:t> workflows for specific processes, e.g., "Automated Sales Forecasting Model," "Marketing Campaign ROI Analysis Dashboard," "Supply Chain Inventory Optimization Report"].</a:t>
          </a:r>
          <a:endParaRPr lang="en-IN" dirty="0"/>
        </a:p>
      </dgm:t>
    </dgm:pt>
    <dgm:pt modelId="{E55AA9F4-22D8-4266-90C3-93ED4015BDFE}" type="parTrans" cxnId="{26C93F45-B327-4283-B174-B0E12E7017D6}">
      <dgm:prSet/>
      <dgm:spPr/>
      <dgm:t>
        <a:bodyPr/>
        <a:lstStyle/>
        <a:p>
          <a:endParaRPr lang="en-US"/>
        </a:p>
      </dgm:t>
    </dgm:pt>
    <dgm:pt modelId="{5D67245F-8361-40C3-9CC9-F044AA487711}" type="sibTrans" cxnId="{26C93F45-B327-4283-B174-B0E12E7017D6}">
      <dgm:prSet/>
      <dgm:spPr/>
      <dgm:t>
        <a:bodyPr/>
        <a:lstStyle/>
        <a:p>
          <a:endParaRPr lang="en-US"/>
        </a:p>
      </dgm:t>
    </dgm:pt>
    <dgm:pt modelId="{BE3754C9-96B0-4EDB-B798-7277F2A1467F}">
      <dgm:prSet/>
      <dgm:spPr/>
      <dgm:t>
        <a:bodyPr/>
        <a:lstStyle/>
        <a:p>
          <a:r>
            <a:rPr lang="en-IN" dirty="0" smtClean="0"/>
            <a:t>Deployed </a:t>
          </a:r>
          <a:r>
            <a:rPr lang="en-IN" dirty="0" err="1" smtClean="0"/>
            <a:t>Alteryx</a:t>
          </a:r>
          <a:r>
            <a:rPr lang="en-IN" dirty="0" smtClean="0"/>
            <a:t> Server applications for collaborative access and scheduling.</a:t>
          </a:r>
          <a:endParaRPr lang="en-IN" dirty="0"/>
        </a:p>
      </dgm:t>
    </dgm:pt>
    <dgm:pt modelId="{8F2632A5-30BA-4EDC-BDAB-E04D4DF08FDE}" type="parTrans" cxnId="{C9B5BAFF-0C55-4AFC-8553-99F3B6D4D94A}">
      <dgm:prSet/>
      <dgm:spPr/>
      <dgm:t>
        <a:bodyPr/>
        <a:lstStyle/>
        <a:p>
          <a:endParaRPr lang="en-US"/>
        </a:p>
      </dgm:t>
    </dgm:pt>
    <dgm:pt modelId="{D9657774-06D4-41DC-B4B4-A386F89D9C96}" type="sibTrans" cxnId="{C9B5BAFF-0C55-4AFC-8553-99F3B6D4D94A}">
      <dgm:prSet/>
      <dgm:spPr/>
      <dgm:t>
        <a:bodyPr/>
        <a:lstStyle/>
        <a:p>
          <a:endParaRPr lang="en-US"/>
        </a:p>
      </dgm:t>
    </dgm:pt>
    <dgm:pt modelId="{F63A2691-1489-4622-83B8-DC7C633377B3}">
      <dgm:prSet/>
      <dgm:spPr/>
      <dgm:t>
        <a:bodyPr/>
        <a:lstStyle/>
        <a:p>
          <a:r>
            <a:rPr lang="en-IN" dirty="0" smtClean="0"/>
            <a:t>Comprehensive user documentation, training modules, and FAQs.</a:t>
          </a:r>
          <a:endParaRPr lang="en-IN" dirty="0"/>
        </a:p>
      </dgm:t>
    </dgm:pt>
    <dgm:pt modelId="{AD46A81A-4F69-4979-885C-680EAD7E0199}" type="parTrans" cxnId="{865B62AF-DEF1-4B53-8A5A-E6EA5536D9DA}">
      <dgm:prSet/>
      <dgm:spPr/>
      <dgm:t>
        <a:bodyPr/>
        <a:lstStyle/>
        <a:p>
          <a:endParaRPr lang="en-US"/>
        </a:p>
      </dgm:t>
    </dgm:pt>
    <dgm:pt modelId="{164929B1-CFA4-43FB-8D1E-4EB2140DAA3F}" type="sibTrans" cxnId="{865B62AF-DEF1-4B53-8A5A-E6EA5536D9DA}">
      <dgm:prSet/>
      <dgm:spPr/>
      <dgm:t>
        <a:bodyPr/>
        <a:lstStyle/>
        <a:p>
          <a:endParaRPr lang="en-US"/>
        </a:p>
      </dgm:t>
    </dgm:pt>
    <dgm:pt modelId="{DCFA37F7-0CEB-4F23-A07E-A559B25A5547}">
      <dgm:prSet/>
      <dgm:spPr/>
      <dgm:t>
        <a:bodyPr/>
        <a:lstStyle/>
        <a:p>
          <a:r>
            <a:rPr lang="en-IN" dirty="0" smtClean="0"/>
            <a:t>Performance monitoring dashboards for </a:t>
          </a:r>
          <a:r>
            <a:rPr lang="en-IN" dirty="0" err="1" smtClean="0"/>
            <a:t>Alteryx</a:t>
          </a:r>
          <a:r>
            <a:rPr lang="en-IN" dirty="0" smtClean="0"/>
            <a:t> job execution and data refresh.</a:t>
          </a:r>
          <a:endParaRPr lang="en-IN" dirty="0"/>
        </a:p>
      </dgm:t>
    </dgm:pt>
    <dgm:pt modelId="{4DFF10CE-78CF-4992-BAEF-C148C59610B0}" type="parTrans" cxnId="{A866A1BE-D505-41DF-B3E2-3629C2CC2DCF}">
      <dgm:prSet/>
      <dgm:spPr/>
      <dgm:t>
        <a:bodyPr/>
        <a:lstStyle/>
        <a:p>
          <a:endParaRPr lang="en-US"/>
        </a:p>
      </dgm:t>
    </dgm:pt>
    <dgm:pt modelId="{2E4312FB-7664-4619-AAB6-BBF298FC7D12}" type="sibTrans" cxnId="{A866A1BE-D505-41DF-B3E2-3629C2CC2DCF}">
      <dgm:prSet/>
      <dgm:spPr/>
      <dgm:t>
        <a:bodyPr/>
        <a:lstStyle/>
        <a:p>
          <a:endParaRPr lang="en-US"/>
        </a:p>
      </dgm:t>
    </dgm:pt>
    <dgm:pt modelId="{E4138301-085B-4E18-904D-EA27439D3925}">
      <dgm:prSet/>
      <dgm:spPr/>
      <dgm:t>
        <a:bodyPr/>
        <a:lstStyle/>
        <a:p>
          <a:r>
            <a:rPr lang="en-IN" dirty="0" smtClean="0"/>
            <a:t>Post-implementation support framework.</a:t>
          </a:r>
          <a:endParaRPr lang="en-IN" dirty="0"/>
        </a:p>
      </dgm:t>
    </dgm:pt>
    <dgm:pt modelId="{34645C8D-AE34-4AA0-96E9-1B58CE3B8C2C}" type="parTrans" cxnId="{257227E7-1519-4617-B9AD-C740428AB7C8}">
      <dgm:prSet/>
      <dgm:spPr/>
      <dgm:t>
        <a:bodyPr/>
        <a:lstStyle/>
        <a:p>
          <a:endParaRPr lang="en-US"/>
        </a:p>
      </dgm:t>
    </dgm:pt>
    <dgm:pt modelId="{ED18F6D8-3C45-4F90-A2A0-D74863D94572}" type="sibTrans" cxnId="{257227E7-1519-4617-B9AD-C740428AB7C8}">
      <dgm:prSet/>
      <dgm:spPr/>
      <dgm:t>
        <a:bodyPr/>
        <a:lstStyle/>
        <a:p>
          <a:endParaRPr lang="en-US"/>
        </a:p>
      </dgm:t>
    </dgm:pt>
    <dgm:pt modelId="{FAA3AA10-D6A1-4667-8A90-ED9425AD59EB}" type="pres">
      <dgm:prSet presAssocID="{B5B203A8-39C3-4D31-9AC4-EA67A94D40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5634FD-C2CB-480A-8287-74013BCD3519}" type="pres">
      <dgm:prSet presAssocID="{DB00D2D3-8EB7-4AB2-B03F-D90B4E6346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9D795-D142-4A62-ABEA-BD8AAC600555}" type="pres">
      <dgm:prSet presAssocID="{DB00D2D3-8EB7-4AB2-B03F-D90B4E63461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8BC726-6D79-4936-8B57-64A25B219F92}" type="presOf" srcId="{B5B203A8-39C3-4D31-9AC4-EA67A94D4098}" destId="{FAA3AA10-D6A1-4667-8A90-ED9425AD59EB}" srcOrd="0" destOrd="0" presId="urn:microsoft.com/office/officeart/2005/8/layout/vList2"/>
    <dgm:cxn modelId="{26C93F45-B327-4283-B174-B0E12E7017D6}" srcId="{DB00D2D3-8EB7-4AB2-B03F-D90B4E634612}" destId="{0B16DD6A-B68B-42CE-AB3D-EC5F04FF3EE2}" srcOrd="0" destOrd="0" parTransId="{E55AA9F4-22D8-4266-90C3-93ED4015BDFE}" sibTransId="{5D67245F-8361-40C3-9CC9-F044AA487711}"/>
    <dgm:cxn modelId="{865B62AF-DEF1-4B53-8A5A-E6EA5536D9DA}" srcId="{DB00D2D3-8EB7-4AB2-B03F-D90B4E634612}" destId="{F63A2691-1489-4622-83B8-DC7C633377B3}" srcOrd="2" destOrd="0" parTransId="{AD46A81A-4F69-4979-885C-680EAD7E0199}" sibTransId="{164929B1-CFA4-43FB-8D1E-4EB2140DAA3F}"/>
    <dgm:cxn modelId="{257227E7-1519-4617-B9AD-C740428AB7C8}" srcId="{DB00D2D3-8EB7-4AB2-B03F-D90B4E634612}" destId="{E4138301-085B-4E18-904D-EA27439D3925}" srcOrd="4" destOrd="0" parTransId="{34645C8D-AE34-4AA0-96E9-1B58CE3B8C2C}" sibTransId="{ED18F6D8-3C45-4F90-A2A0-D74863D94572}"/>
    <dgm:cxn modelId="{49C6597E-38DC-4BDE-B756-F96EF14D8C02}" type="presOf" srcId="{DCFA37F7-0CEB-4F23-A07E-A559B25A5547}" destId="{2599D795-D142-4A62-ABEA-BD8AAC600555}" srcOrd="0" destOrd="3" presId="urn:microsoft.com/office/officeart/2005/8/layout/vList2"/>
    <dgm:cxn modelId="{FBA58B30-D543-47EA-92B7-50659A3FB229}" type="presOf" srcId="{F63A2691-1489-4622-83B8-DC7C633377B3}" destId="{2599D795-D142-4A62-ABEA-BD8AAC600555}" srcOrd="0" destOrd="2" presId="urn:microsoft.com/office/officeart/2005/8/layout/vList2"/>
    <dgm:cxn modelId="{2D37AEA4-E31E-4EC7-9507-152413F2093D}" srcId="{B5B203A8-39C3-4D31-9AC4-EA67A94D4098}" destId="{DB00D2D3-8EB7-4AB2-B03F-D90B4E634612}" srcOrd="0" destOrd="0" parTransId="{09079532-5941-48DD-A67C-47AAFA133C8D}" sibTransId="{9C7CD659-98EA-484D-8155-8C3A5BAD3A6B}"/>
    <dgm:cxn modelId="{D11C9EB1-DDB5-4F3D-AEDF-317F54EC2C0A}" type="presOf" srcId="{E4138301-085B-4E18-904D-EA27439D3925}" destId="{2599D795-D142-4A62-ABEA-BD8AAC600555}" srcOrd="0" destOrd="4" presId="urn:microsoft.com/office/officeart/2005/8/layout/vList2"/>
    <dgm:cxn modelId="{532C4915-3E11-4D43-89D8-4F86425FC418}" type="presOf" srcId="{0B16DD6A-B68B-42CE-AB3D-EC5F04FF3EE2}" destId="{2599D795-D142-4A62-ABEA-BD8AAC600555}" srcOrd="0" destOrd="0" presId="urn:microsoft.com/office/officeart/2005/8/layout/vList2"/>
    <dgm:cxn modelId="{C9B5BAFF-0C55-4AFC-8553-99F3B6D4D94A}" srcId="{DB00D2D3-8EB7-4AB2-B03F-D90B4E634612}" destId="{BE3754C9-96B0-4EDB-B798-7277F2A1467F}" srcOrd="1" destOrd="0" parTransId="{8F2632A5-30BA-4EDC-BDAB-E04D4DF08FDE}" sibTransId="{D9657774-06D4-41DC-B4B4-A386F89D9C96}"/>
    <dgm:cxn modelId="{A866A1BE-D505-41DF-B3E2-3629C2CC2DCF}" srcId="{DB00D2D3-8EB7-4AB2-B03F-D90B4E634612}" destId="{DCFA37F7-0CEB-4F23-A07E-A559B25A5547}" srcOrd="3" destOrd="0" parTransId="{4DFF10CE-78CF-4992-BAEF-C148C59610B0}" sibTransId="{2E4312FB-7664-4619-AAB6-BBF298FC7D12}"/>
    <dgm:cxn modelId="{BD65E120-C928-4A1D-A37F-EE2179CA3220}" type="presOf" srcId="{BE3754C9-96B0-4EDB-B798-7277F2A1467F}" destId="{2599D795-D142-4A62-ABEA-BD8AAC600555}" srcOrd="0" destOrd="1" presId="urn:microsoft.com/office/officeart/2005/8/layout/vList2"/>
    <dgm:cxn modelId="{15318B3D-C3AD-4F12-B266-956064CA1214}" type="presOf" srcId="{DB00D2D3-8EB7-4AB2-B03F-D90B4E634612}" destId="{545634FD-C2CB-480A-8287-74013BCD3519}" srcOrd="0" destOrd="0" presId="urn:microsoft.com/office/officeart/2005/8/layout/vList2"/>
    <dgm:cxn modelId="{77022327-C325-4E76-9D1F-05BE04D10AFE}" type="presParOf" srcId="{FAA3AA10-D6A1-4667-8A90-ED9425AD59EB}" destId="{545634FD-C2CB-480A-8287-74013BCD3519}" srcOrd="0" destOrd="0" presId="urn:microsoft.com/office/officeart/2005/8/layout/vList2"/>
    <dgm:cxn modelId="{05A58322-1FF1-434B-BFE0-679243C033D6}" type="presParOf" srcId="{FAA3AA10-D6A1-4667-8A90-ED9425AD59EB}" destId="{2599D795-D142-4A62-ABEA-BD8AAC60055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9B6B415-2C24-4982-9108-F9F4AE74C4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4172C1D-4926-4308-B1A2-77916725EB50}">
      <dgm:prSet/>
      <dgm:spPr/>
      <dgm:t>
        <a:bodyPr/>
        <a:lstStyle/>
        <a:p>
          <a:pPr rtl="0"/>
          <a:r>
            <a:rPr lang="en-IN" b="1" smtClean="0"/>
            <a:t>SMART Objectives (Examples):</a:t>
          </a:r>
          <a:endParaRPr lang="en-IN"/>
        </a:p>
      </dgm:t>
    </dgm:pt>
    <dgm:pt modelId="{651A443B-11E7-4CF8-A426-D4B3EBC87BEF}" type="parTrans" cxnId="{7C98C4C8-CB4F-4EA0-B2AC-15180F29D3EC}">
      <dgm:prSet/>
      <dgm:spPr/>
      <dgm:t>
        <a:bodyPr/>
        <a:lstStyle/>
        <a:p>
          <a:endParaRPr lang="en-US"/>
        </a:p>
      </dgm:t>
    </dgm:pt>
    <dgm:pt modelId="{996E9FFB-43BD-44DD-8738-FAE22DCB03D7}" type="sibTrans" cxnId="{7C98C4C8-CB4F-4EA0-B2AC-15180F29D3EC}">
      <dgm:prSet/>
      <dgm:spPr/>
      <dgm:t>
        <a:bodyPr/>
        <a:lstStyle/>
        <a:p>
          <a:endParaRPr lang="en-US"/>
        </a:p>
      </dgm:t>
    </dgm:pt>
    <dgm:pt modelId="{65B36C4F-982A-409C-84E3-4E8D48A87F8F}">
      <dgm:prSet/>
      <dgm:spPr/>
      <dgm:t>
        <a:bodyPr/>
        <a:lstStyle/>
        <a:p>
          <a:pPr rtl="0"/>
          <a:r>
            <a:rPr lang="en-IN" b="1" smtClean="0"/>
            <a:t>Specific:</a:t>
          </a:r>
          <a:r>
            <a:rPr lang="en-IN" smtClean="0"/>
            <a:t> Automate the monthly sales report generation process from raw data to final dashboard using Alteryx.</a:t>
          </a:r>
          <a:endParaRPr lang="en-IN"/>
        </a:p>
      </dgm:t>
    </dgm:pt>
    <dgm:pt modelId="{1E626A2B-8C81-44D6-BF2E-F625D9B44BC5}" type="parTrans" cxnId="{45901935-F5FA-413A-B657-9D1527991564}">
      <dgm:prSet/>
      <dgm:spPr/>
      <dgm:t>
        <a:bodyPr/>
        <a:lstStyle/>
        <a:p>
          <a:endParaRPr lang="en-US"/>
        </a:p>
      </dgm:t>
    </dgm:pt>
    <dgm:pt modelId="{DF1AC376-392D-4AD0-B872-52E42E8B1FC1}" type="sibTrans" cxnId="{45901935-F5FA-413A-B657-9D1527991564}">
      <dgm:prSet/>
      <dgm:spPr/>
      <dgm:t>
        <a:bodyPr/>
        <a:lstStyle/>
        <a:p>
          <a:endParaRPr lang="en-US"/>
        </a:p>
      </dgm:t>
    </dgm:pt>
    <dgm:pt modelId="{8D981F9F-24EA-4B9D-9F31-189980C5C28C}">
      <dgm:prSet/>
      <dgm:spPr/>
      <dgm:t>
        <a:bodyPr/>
        <a:lstStyle/>
        <a:p>
          <a:pPr rtl="0"/>
          <a:r>
            <a:rPr lang="en-IN" b="1" dirty="0" smtClean="0"/>
            <a:t>Measurable:</a:t>
          </a:r>
          <a:r>
            <a:rPr lang="en-IN" dirty="0" smtClean="0"/>
            <a:t> Reduce monthly sales report generation time from an average of 8 hours to 1 hour by Q4 2025; achieve 99% data accuracy in the generated reports.</a:t>
          </a:r>
          <a:endParaRPr lang="en-IN" dirty="0"/>
        </a:p>
      </dgm:t>
    </dgm:pt>
    <dgm:pt modelId="{675A0916-25A5-46D2-A604-722FB0E3BF73}" type="parTrans" cxnId="{E07D64F1-9E18-4AE0-BCFF-FB8618FDE910}">
      <dgm:prSet/>
      <dgm:spPr/>
      <dgm:t>
        <a:bodyPr/>
        <a:lstStyle/>
        <a:p>
          <a:endParaRPr lang="en-US"/>
        </a:p>
      </dgm:t>
    </dgm:pt>
    <dgm:pt modelId="{E8704DD5-CBCA-4809-AEF2-E8BCC1705B7D}" type="sibTrans" cxnId="{E07D64F1-9E18-4AE0-BCFF-FB8618FDE910}">
      <dgm:prSet/>
      <dgm:spPr/>
      <dgm:t>
        <a:bodyPr/>
        <a:lstStyle/>
        <a:p>
          <a:endParaRPr lang="en-US"/>
        </a:p>
      </dgm:t>
    </dgm:pt>
    <dgm:pt modelId="{E05C45A5-1306-4958-8A43-F18C1B300661}">
      <dgm:prSet/>
      <dgm:spPr/>
      <dgm:t>
        <a:bodyPr/>
        <a:lstStyle/>
        <a:p>
          <a:pPr rtl="0"/>
          <a:r>
            <a:rPr lang="en-IN" b="1" smtClean="0"/>
            <a:t>Achievable:</a:t>
          </a:r>
          <a:r>
            <a:rPr lang="en-IN" smtClean="0"/>
            <a:t> Leverage existing Alteryx licenses, dedicated development team, and proven Alteryx capabilities.</a:t>
          </a:r>
          <a:endParaRPr lang="en-IN"/>
        </a:p>
      </dgm:t>
    </dgm:pt>
    <dgm:pt modelId="{C5201657-D520-4538-9083-4264F17AFA99}" type="parTrans" cxnId="{E05C20EE-A402-4830-A58A-C4038C123189}">
      <dgm:prSet/>
      <dgm:spPr/>
      <dgm:t>
        <a:bodyPr/>
        <a:lstStyle/>
        <a:p>
          <a:endParaRPr lang="en-US"/>
        </a:p>
      </dgm:t>
    </dgm:pt>
    <dgm:pt modelId="{33AEBD7F-C037-45F2-AC74-3B7F1353A172}" type="sibTrans" cxnId="{E05C20EE-A402-4830-A58A-C4038C123189}">
      <dgm:prSet/>
      <dgm:spPr/>
      <dgm:t>
        <a:bodyPr/>
        <a:lstStyle/>
        <a:p>
          <a:endParaRPr lang="en-US"/>
        </a:p>
      </dgm:t>
    </dgm:pt>
    <dgm:pt modelId="{3A3CFD60-3BE3-42A3-A113-301C7C1CD0AB}">
      <dgm:prSet/>
      <dgm:spPr/>
      <dgm:t>
        <a:bodyPr/>
        <a:lstStyle/>
        <a:p>
          <a:pPr rtl="0"/>
          <a:r>
            <a:rPr lang="en-IN" b="1" smtClean="0"/>
            <a:t>Realistic:</a:t>
          </a:r>
          <a:r>
            <a:rPr lang="en-IN" smtClean="0"/>
            <a:t> Based on comparable Alteryx implementations in other departments/companies, with appropriate resource allocation.</a:t>
          </a:r>
          <a:endParaRPr lang="en-IN"/>
        </a:p>
      </dgm:t>
    </dgm:pt>
    <dgm:pt modelId="{68054CD9-60CD-4D60-99BD-2A6D3D8C303E}" type="parTrans" cxnId="{D2945EDD-04A9-46CF-A345-8D7BB7D8D605}">
      <dgm:prSet/>
      <dgm:spPr/>
      <dgm:t>
        <a:bodyPr/>
        <a:lstStyle/>
        <a:p>
          <a:endParaRPr lang="en-US"/>
        </a:p>
      </dgm:t>
    </dgm:pt>
    <dgm:pt modelId="{D02C5964-A462-41E6-86A7-5A07E0785865}" type="sibTrans" cxnId="{D2945EDD-04A9-46CF-A345-8D7BB7D8D605}">
      <dgm:prSet/>
      <dgm:spPr/>
      <dgm:t>
        <a:bodyPr/>
        <a:lstStyle/>
        <a:p>
          <a:endParaRPr lang="en-US"/>
        </a:p>
      </dgm:t>
    </dgm:pt>
    <dgm:pt modelId="{4D6AB95A-0F17-4104-B383-E7FF5C23F3DF}">
      <dgm:prSet/>
      <dgm:spPr/>
      <dgm:t>
        <a:bodyPr/>
        <a:lstStyle/>
        <a:p>
          <a:pPr rtl="0"/>
          <a:r>
            <a:rPr lang="en-IN" b="1" dirty="0" smtClean="0"/>
            <a:t>Time-Bound:</a:t>
          </a:r>
          <a:r>
            <a:rPr lang="en-IN" dirty="0" smtClean="0"/>
            <a:t> 27 Weeks</a:t>
          </a:r>
          <a:endParaRPr lang="en-IN" dirty="0"/>
        </a:p>
      </dgm:t>
    </dgm:pt>
    <dgm:pt modelId="{A50D362B-9B5D-4D5C-AC9E-B7C76F20D175}" type="parTrans" cxnId="{D2AB7C7B-7815-4A63-BDFC-F60A5CC642BB}">
      <dgm:prSet/>
      <dgm:spPr/>
      <dgm:t>
        <a:bodyPr/>
        <a:lstStyle/>
        <a:p>
          <a:endParaRPr lang="en-US"/>
        </a:p>
      </dgm:t>
    </dgm:pt>
    <dgm:pt modelId="{DF2271C0-4B12-488D-998B-FEB2C19A3B2B}" type="sibTrans" cxnId="{D2AB7C7B-7815-4A63-BDFC-F60A5CC642BB}">
      <dgm:prSet/>
      <dgm:spPr/>
      <dgm:t>
        <a:bodyPr/>
        <a:lstStyle/>
        <a:p>
          <a:endParaRPr lang="en-US"/>
        </a:p>
      </dgm:t>
    </dgm:pt>
    <dgm:pt modelId="{273DEAD5-7E9C-4F32-BC88-140B935EF524}" type="pres">
      <dgm:prSet presAssocID="{F9B6B415-2C24-4982-9108-F9F4AE74C4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C8DE30-0CE0-4820-A97E-98D749778D0A}" type="pres">
      <dgm:prSet presAssocID="{84172C1D-4926-4308-B1A2-77916725EB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741D9-C0DD-415B-9B9C-F8030896F5BC}" type="pres">
      <dgm:prSet presAssocID="{84172C1D-4926-4308-B1A2-77916725EB5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AB7C7B-7815-4A63-BDFC-F60A5CC642BB}" srcId="{84172C1D-4926-4308-B1A2-77916725EB50}" destId="{4D6AB95A-0F17-4104-B383-E7FF5C23F3DF}" srcOrd="4" destOrd="0" parTransId="{A50D362B-9B5D-4D5C-AC9E-B7C76F20D175}" sibTransId="{DF2271C0-4B12-488D-998B-FEB2C19A3B2B}"/>
    <dgm:cxn modelId="{DC5F60B3-3D5E-42B9-9249-1060B25EAAB1}" type="presOf" srcId="{84172C1D-4926-4308-B1A2-77916725EB50}" destId="{04C8DE30-0CE0-4820-A97E-98D749778D0A}" srcOrd="0" destOrd="0" presId="urn:microsoft.com/office/officeart/2005/8/layout/vList2"/>
    <dgm:cxn modelId="{45901935-F5FA-413A-B657-9D1527991564}" srcId="{84172C1D-4926-4308-B1A2-77916725EB50}" destId="{65B36C4F-982A-409C-84E3-4E8D48A87F8F}" srcOrd="0" destOrd="0" parTransId="{1E626A2B-8C81-44D6-BF2E-F625D9B44BC5}" sibTransId="{DF1AC376-392D-4AD0-B872-52E42E8B1FC1}"/>
    <dgm:cxn modelId="{E07D64F1-9E18-4AE0-BCFF-FB8618FDE910}" srcId="{84172C1D-4926-4308-B1A2-77916725EB50}" destId="{8D981F9F-24EA-4B9D-9F31-189980C5C28C}" srcOrd="1" destOrd="0" parTransId="{675A0916-25A5-46D2-A604-722FB0E3BF73}" sibTransId="{E8704DD5-CBCA-4809-AEF2-E8BCC1705B7D}"/>
    <dgm:cxn modelId="{4F97FEBB-79EC-4B70-AE1C-EBF78F2EFAC4}" type="presOf" srcId="{E05C45A5-1306-4958-8A43-F18C1B300661}" destId="{9D6741D9-C0DD-415B-9B9C-F8030896F5BC}" srcOrd="0" destOrd="2" presId="urn:microsoft.com/office/officeart/2005/8/layout/vList2"/>
    <dgm:cxn modelId="{E05C20EE-A402-4830-A58A-C4038C123189}" srcId="{84172C1D-4926-4308-B1A2-77916725EB50}" destId="{E05C45A5-1306-4958-8A43-F18C1B300661}" srcOrd="2" destOrd="0" parTransId="{C5201657-D520-4538-9083-4264F17AFA99}" sibTransId="{33AEBD7F-C037-45F2-AC74-3B7F1353A172}"/>
    <dgm:cxn modelId="{5D44657A-EC65-4235-A6EE-80B872FD744E}" type="presOf" srcId="{4D6AB95A-0F17-4104-B383-E7FF5C23F3DF}" destId="{9D6741D9-C0DD-415B-9B9C-F8030896F5BC}" srcOrd="0" destOrd="4" presId="urn:microsoft.com/office/officeart/2005/8/layout/vList2"/>
    <dgm:cxn modelId="{D4166057-BE7F-4981-80F9-04434A9DA4D9}" type="presOf" srcId="{8D981F9F-24EA-4B9D-9F31-189980C5C28C}" destId="{9D6741D9-C0DD-415B-9B9C-F8030896F5BC}" srcOrd="0" destOrd="1" presId="urn:microsoft.com/office/officeart/2005/8/layout/vList2"/>
    <dgm:cxn modelId="{7C98C4C8-CB4F-4EA0-B2AC-15180F29D3EC}" srcId="{F9B6B415-2C24-4982-9108-F9F4AE74C46B}" destId="{84172C1D-4926-4308-B1A2-77916725EB50}" srcOrd="0" destOrd="0" parTransId="{651A443B-11E7-4CF8-A426-D4B3EBC87BEF}" sibTransId="{996E9FFB-43BD-44DD-8738-FAE22DCB03D7}"/>
    <dgm:cxn modelId="{21D21739-02DD-475D-B3D4-EEC383C9FE70}" type="presOf" srcId="{3A3CFD60-3BE3-42A3-A113-301C7C1CD0AB}" destId="{9D6741D9-C0DD-415B-9B9C-F8030896F5BC}" srcOrd="0" destOrd="3" presId="urn:microsoft.com/office/officeart/2005/8/layout/vList2"/>
    <dgm:cxn modelId="{D2945EDD-04A9-46CF-A345-8D7BB7D8D605}" srcId="{84172C1D-4926-4308-B1A2-77916725EB50}" destId="{3A3CFD60-3BE3-42A3-A113-301C7C1CD0AB}" srcOrd="3" destOrd="0" parTransId="{68054CD9-60CD-4D60-99BD-2A6D3D8C303E}" sibTransId="{D02C5964-A462-41E6-86A7-5A07E0785865}"/>
    <dgm:cxn modelId="{19E12EC0-9BF5-4727-8E37-38F519DAEAEE}" type="presOf" srcId="{65B36C4F-982A-409C-84E3-4E8D48A87F8F}" destId="{9D6741D9-C0DD-415B-9B9C-F8030896F5BC}" srcOrd="0" destOrd="0" presId="urn:microsoft.com/office/officeart/2005/8/layout/vList2"/>
    <dgm:cxn modelId="{28C9D535-2353-45FC-B9A5-F5FB8FE219F8}" type="presOf" srcId="{F9B6B415-2C24-4982-9108-F9F4AE74C46B}" destId="{273DEAD5-7E9C-4F32-BC88-140B935EF524}" srcOrd="0" destOrd="0" presId="urn:microsoft.com/office/officeart/2005/8/layout/vList2"/>
    <dgm:cxn modelId="{9A24CE60-9A29-4BA3-994E-7C05D10BB5FC}" type="presParOf" srcId="{273DEAD5-7E9C-4F32-BC88-140B935EF524}" destId="{04C8DE30-0CE0-4820-A97E-98D749778D0A}" srcOrd="0" destOrd="0" presId="urn:microsoft.com/office/officeart/2005/8/layout/vList2"/>
    <dgm:cxn modelId="{A7877019-890B-4973-93D6-1E3DADABECBC}" type="presParOf" srcId="{273DEAD5-7E9C-4F32-BC88-140B935EF524}" destId="{9D6741D9-C0DD-415B-9B9C-F8030896F5B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CF1692E-02AB-4297-A6D0-76A77D3A9C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056F405-67ED-4E47-836F-2280BAC74888}">
      <dgm:prSet/>
      <dgm:spPr/>
      <dgm:t>
        <a:bodyPr/>
        <a:lstStyle/>
        <a:p>
          <a:pPr rtl="0"/>
          <a:r>
            <a:rPr lang="en-IN" b="1" smtClean="0"/>
            <a:t>Measuring Success:</a:t>
          </a:r>
          <a:endParaRPr lang="en-IN"/>
        </a:p>
      </dgm:t>
    </dgm:pt>
    <dgm:pt modelId="{B06B064D-1ED0-4F66-A507-01FC810325AD}" type="parTrans" cxnId="{05EA149C-4529-4595-9A1A-BF1F82B3020E}">
      <dgm:prSet/>
      <dgm:spPr/>
      <dgm:t>
        <a:bodyPr/>
        <a:lstStyle/>
        <a:p>
          <a:endParaRPr lang="en-US"/>
        </a:p>
      </dgm:t>
    </dgm:pt>
    <dgm:pt modelId="{D40DA75A-81C2-4A7C-AC4A-84CACE2FE3DB}" type="sibTrans" cxnId="{05EA149C-4529-4595-9A1A-BF1F82B3020E}">
      <dgm:prSet/>
      <dgm:spPr/>
      <dgm:t>
        <a:bodyPr/>
        <a:lstStyle/>
        <a:p>
          <a:endParaRPr lang="en-US"/>
        </a:p>
      </dgm:t>
    </dgm:pt>
    <dgm:pt modelId="{215AF21D-1FA4-4A93-8D61-A38327E65AB5}">
      <dgm:prSet/>
      <dgm:spPr/>
      <dgm:t>
        <a:bodyPr/>
        <a:lstStyle/>
        <a:p>
          <a:pPr rtl="0"/>
          <a:r>
            <a:rPr lang="en-IN" smtClean="0"/>
            <a:t>User adoption rates of new Alteryx applications (e.g., 75% active users within 3 months of launch).</a:t>
          </a:r>
          <a:endParaRPr lang="en-IN"/>
        </a:p>
      </dgm:t>
    </dgm:pt>
    <dgm:pt modelId="{37271FDA-A4CA-49A6-87A0-653EE70E7F67}" type="parTrans" cxnId="{A3880C21-BC19-4DE1-BBF1-97A1A419304D}">
      <dgm:prSet/>
      <dgm:spPr/>
      <dgm:t>
        <a:bodyPr/>
        <a:lstStyle/>
        <a:p>
          <a:endParaRPr lang="en-US"/>
        </a:p>
      </dgm:t>
    </dgm:pt>
    <dgm:pt modelId="{E85B680B-A577-455B-B097-90BD82226E1E}" type="sibTrans" cxnId="{A3880C21-BC19-4DE1-BBF1-97A1A419304D}">
      <dgm:prSet/>
      <dgm:spPr/>
      <dgm:t>
        <a:bodyPr/>
        <a:lstStyle/>
        <a:p>
          <a:endParaRPr lang="en-US"/>
        </a:p>
      </dgm:t>
    </dgm:pt>
    <dgm:pt modelId="{50A2D004-CECC-41EC-95B5-4428BDFF7575}">
      <dgm:prSet/>
      <dgm:spPr/>
      <dgm:t>
        <a:bodyPr/>
        <a:lstStyle/>
        <a:p>
          <a:pPr rtl="0"/>
          <a:r>
            <a:rPr lang="en-IN" dirty="0" smtClean="0"/>
            <a:t>Quantifiable time savings and efficiency gains across target departments.</a:t>
          </a:r>
          <a:endParaRPr lang="en-IN" dirty="0"/>
        </a:p>
      </dgm:t>
    </dgm:pt>
    <dgm:pt modelId="{9016A4A7-77EE-4C8D-AFE4-E7BD2D4B7FE9}" type="parTrans" cxnId="{EB4A1954-C657-4366-9FD8-AD366DD19BCE}">
      <dgm:prSet/>
      <dgm:spPr/>
      <dgm:t>
        <a:bodyPr/>
        <a:lstStyle/>
        <a:p>
          <a:endParaRPr lang="en-US"/>
        </a:p>
      </dgm:t>
    </dgm:pt>
    <dgm:pt modelId="{67C45663-2CDA-4637-B49B-C4165A3CE4BE}" type="sibTrans" cxnId="{EB4A1954-C657-4366-9FD8-AD366DD19BCE}">
      <dgm:prSet/>
      <dgm:spPr/>
      <dgm:t>
        <a:bodyPr/>
        <a:lstStyle/>
        <a:p>
          <a:endParaRPr lang="en-US"/>
        </a:p>
      </dgm:t>
    </dgm:pt>
    <dgm:pt modelId="{62AC6492-0CF2-4691-A24F-E977AA21ED55}">
      <dgm:prSet/>
      <dgm:spPr/>
      <dgm:t>
        <a:bodyPr/>
        <a:lstStyle/>
        <a:p>
          <a:pPr rtl="0"/>
          <a:r>
            <a:rPr lang="en-IN" smtClean="0"/>
            <a:t>Reduction in reported data errors and manual rework.</a:t>
          </a:r>
          <a:endParaRPr lang="en-IN"/>
        </a:p>
      </dgm:t>
    </dgm:pt>
    <dgm:pt modelId="{02852DE1-B39E-44AA-A612-FAC451EEBC64}" type="parTrans" cxnId="{B96C9ACE-A719-4DBB-82D8-8841CDC24709}">
      <dgm:prSet/>
      <dgm:spPr/>
      <dgm:t>
        <a:bodyPr/>
        <a:lstStyle/>
        <a:p>
          <a:endParaRPr lang="en-US"/>
        </a:p>
      </dgm:t>
    </dgm:pt>
    <dgm:pt modelId="{09B83B7D-29DE-41E0-A57A-3EA57BA880A8}" type="sibTrans" cxnId="{B96C9ACE-A719-4DBB-82D8-8841CDC24709}">
      <dgm:prSet/>
      <dgm:spPr/>
      <dgm:t>
        <a:bodyPr/>
        <a:lstStyle/>
        <a:p>
          <a:endParaRPr lang="en-US"/>
        </a:p>
      </dgm:t>
    </dgm:pt>
    <dgm:pt modelId="{53DE9585-EE9F-4660-ACB6-8F456E6619F7}">
      <dgm:prSet/>
      <dgm:spPr/>
      <dgm:t>
        <a:bodyPr/>
        <a:lstStyle/>
        <a:p>
          <a:pPr rtl="0"/>
          <a:r>
            <a:rPr lang="en-IN" dirty="0" smtClean="0"/>
            <a:t>Results from stakeholder satisfaction surveys and feedback sessions.</a:t>
          </a:r>
          <a:endParaRPr lang="en-IN" dirty="0"/>
        </a:p>
      </dgm:t>
    </dgm:pt>
    <dgm:pt modelId="{B88B4D85-38CD-42B6-A048-59F3FA2D75F6}" type="parTrans" cxnId="{01A42CD4-AE05-4EC1-A10D-55972B24279B}">
      <dgm:prSet/>
      <dgm:spPr/>
      <dgm:t>
        <a:bodyPr/>
        <a:lstStyle/>
        <a:p>
          <a:endParaRPr lang="en-US"/>
        </a:p>
      </dgm:t>
    </dgm:pt>
    <dgm:pt modelId="{E9CCAEF1-65E9-42E8-BFF6-B0E1449E9127}" type="sibTrans" cxnId="{01A42CD4-AE05-4EC1-A10D-55972B24279B}">
      <dgm:prSet/>
      <dgm:spPr/>
      <dgm:t>
        <a:bodyPr/>
        <a:lstStyle/>
        <a:p>
          <a:endParaRPr lang="en-US"/>
        </a:p>
      </dgm:t>
    </dgm:pt>
    <dgm:pt modelId="{6F35330F-5C1F-4DF8-B92D-AE960750064E}">
      <dgm:prSet/>
      <dgm:spPr/>
      <dgm:t>
        <a:bodyPr/>
        <a:lstStyle/>
        <a:p>
          <a:pPr rtl="0"/>
          <a:r>
            <a:rPr lang="en-IN" smtClean="0"/>
            <a:t>Achievement of all defined SMART objectives.</a:t>
          </a:r>
          <a:endParaRPr lang="en-IN"/>
        </a:p>
      </dgm:t>
    </dgm:pt>
    <dgm:pt modelId="{82F24839-A665-4F48-82A5-05355CE32A77}" type="parTrans" cxnId="{6B382E19-70B3-4855-B1A2-2BB0A431042C}">
      <dgm:prSet/>
      <dgm:spPr/>
      <dgm:t>
        <a:bodyPr/>
        <a:lstStyle/>
        <a:p>
          <a:endParaRPr lang="en-US"/>
        </a:p>
      </dgm:t>
    </dgm:pt>
    <dgm:pt modelId="{3BD237AD-4E95-418D-AB04-ACD1A58FA46E}" type="sibTrans" cxnId="{6B382E19-70B3-4855-B1A2-2BB0A431042C}">
      <dgm:prSet/>
      <dgm:spPr/>
      <dgm:t>
        <a:bodyPr/>
        <a:lstStyle/>
        <a:p>
          <a:endParaRPr lang="en-US"/>
        </a:p>
      </dgm:t>
    </dgm:pt>
    <dgm:pt modelId="{4547BA19-5A62-48E3-8FA4-EB72EF75DF2D}" type="pres">
      <dgm:prSet presAssocID="{5CF1692E-02AB-4297-A6D0-76A77D3A9C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1BB65C-0B03-46FF-92FB-194FC61CEEBC}" type="pres">
      <dgm:prSet presAssocID="{7056F405-67ED-4E47-836F-2280BAC748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4ECFF-1246-4E1E-B8B2-79ADF010A619}" type="pres">
      <dgm:prSet presAssocID="{7056F405-67ED-4E47-836F-2280BAC7488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382E19-70B3-4855-B1A2-2BB0A431042C}" srcId="{7056F405-67ED-4E47-836F-2280BAC74888}" destId="{6F35330F-5C1F-4DF8-B92D-AE960750064E}" srcOrd="4" destOrd="0" parTransId="{82F24839-A665-4F48-82A5-05355CE32A77}" sibTransId="{3BD237AD-4E95-418D-AB04-ACD1A58FA46E}"/>
    <dgm:cxn modelId="{A3683F34-968B-40FB-A910-C6C6332DBB46}" type="presOf" srcId="{215AF21D-1FA4-4A93-8D61-A38327E65AB5}" destId="{ECF4ECFF-1246-4E1E-B8B2-79ADF010A619}" srcOrd="0" destOrd="0" presId="urn:microsoft.com/office/officeart/2005/8/layout/vList2"/>
    <dgm:cxn modelId="{9C892410-07FA-42AA-8873-B6960E1BFC30}" type="presOf" srcId="{6F35330F-5C1F-4DF8-B92D-AE960750064E}" destId="{ECF4ECFF-1246-4E1E-B8B2-79ADF010A619}" srcOrd="0" destOrd="4" presId="urn:microsoft.com/office/officeart/2005/8/layout/vList2"/>
    <dgm:cxn modelId="{05EA149C-4529-4595-9A1A-BF1F82B3020E}" srcId="{5CF1692E-02AB-4297-A6D0-76A77D3A9CC3}" destId="{7056F405-67ED-4E47-836F-2280BAC74888}" srcOrd="0" destOrd="0" parTransId="{B06B064D-1ED0-4F66-A507-01FC810325AD}" sibTransId="{D40DA75A-81C2-4A7C-AC4A-84CACE2FE3DB}"/>
    <dgm:cxn modelId="{4412D59F-921D-4141-890C-3E32FBE16DC2}" type="presOf" srcId="{7056F405-67ED-4E47-836F-2280BAC74888}" destId="{D01BB65C-0B03-46FF-92FB-194FC61CEEBC}" srcOrd="0" destOrd="0" presId="urn:microsoft.com/office/officeart/2005/8/layout/vList2"/>
    <dgm:cxn modelId="{B96C9ACE-A719-4DBB-82D8-8841CDC24709}" srcId="{7056F405-67ED-4E47-836F-2280BAC74888}" destId="{62AC6492-0CF2-4691-A24F-E977AA21ED55}" srcOrd="2" destOrd="0" parTransId="{02852DE1-B39E-44AA-A612-FAC451EEBC64}" sibTransId="{09B83B7D-29DE-41E0-A57A-3EA57BA880A8}"/>
    <dgm:cxn modelId="{EB4A1954-C657-4366-9FD8-AD366DD19BCE}" srcId="{7056F405-67ED-4E47-836F-2280BAC74888}" destId="{50A2D004-CECC-41EC-95B5-4428BDFF7575}" srcOrd="1" destOrd="0" parTransId="{9016A4A7-77EE-4C8D-AFE4-E7BD2D4B7FE9}" sibTransId="{67C45663-2CDA-4637-B49B-C4165A3CE4BE}"/>
    <dgm:cxn modelId="{EF5312D5-130B-4BDF-9DEF-8137CAF6B48C}" type="presOf" srcId="{5CF1692E-02AB-4297-A6D0-76A77D3A9CC3}" destId="{4547BA19-5A62-48E3-8FA4-EB72EF75DF2D}" srcOrd="0" destOrd="0" presId="urn:microsoft.com/office/officeart/2005/8/layout/vList2"/>
    <dgm:cxn modelId="{38AEB98E-79F5-4F5A-B06D-D5DBAD417314}" type="presOf" srcId="{62AC6492-0CF2-4691-A24F-E977AA21ED55}" destId="{ECF4ECFF-1246-4E1E-B8B2-79ADF010A619}" srcOrd="0" destOrd="2" presId="urn:microsoft.com/office/officeart/2005/8/layout/vList2"/>
    <dgm:cxn modelId="{8C60B2CC-4DB2-4B5C-B8F3-B2A3E92AD3C3}" type="presOf" srcId="{50A2D004-CECC-41EC-95B5-4428BDFF7575}" destId="{ECF4ECFF-1246-4E1E-B8B2-79ADF010A619}" srcOrd="0" destOrd="1" presId="urn:microsoft.com/office/officeart/2005/8/layout/vList2"/>
    <dgm:cxn modelId="{A3880C21-BC19-4DE1-BBF1-97A1A419304D}" srcId="{7056F405-67ED-4E47-836F-2280BAC74888}" destId="{215AF21D-1FA4-4A93-8D61-A38327E65AB5}" srcOrd="0" destOrd="0" parTransId="{37271FDA-A4CA-49A6-87A0-653EE70E7F67}" sibTransId="{E85B680B-A577-455B-B097-90BD82226E1E}"/>
    <dgm:cxn modelId="{01A42CD4-AE05-4EC1-A10D-55972B24279B}" srcId="{7056F405-67ED-4E47-836F-2280BAC74888}" destId="{53DE9585-EE9F-4660-ACB6-8F456E6619F7}" srcOrd="3" destOrd="0" parTransId="{B88B4D85-38CD-42B6-A048-59F3FA2D75F6}" sibTransId="{E9CCAEF1-65E9-42E8-BFF6-B0E1449E9127}"/>
    <dgm:cxn modelId="{547DF977-9A50-42B7-89E2-8C16B56B2B3F}" type="presOf" srcId="{53DE9585-EE9F-4660-ACB6-8F456E6619F7}" destId="{ECF4ECFF-1246-4E1E-B8B2-79ADF010A619}" srcOrd="0" destOrd="3" presId="urn:microsoft.com/office/officeart/2005/8/layout/vList2"/>
    <dgm:cxn modelId="{D99A53B3-868F-4898-9E0C-BD3D9C445388}" type="presParOf" srcId="{4547BA19-5A62-48E3-8FA4-EB72EF75DF2D}" destId="{D01BB65C-0B03-46FF-92FB-194FC61CEEBC}" srcOrd="0" destOrd="0" presId="urn:microsoft.com/office/officeart/2005/8/layout/vList2"/>
    <dgm:cxn modelId="{0094F762-DC9F-4FFA-A1B6-DB25024CCC6D}" type="presParOf" srcId="{4547BA19-5A62-48E3-8FA4-EB72EF75DF2D}" destId="{ECF4ECFF-1246-4E1E-B8B2-79ADF010A61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D3C1BA0-5C49-48F6-A3CE-2D4813A8CE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5C4396F-CB39-4504-9103-A9DE5880B829}">
      <dgm:prSet/>
      <dgm:spPr/>
      <dgm:t>
        <a:bodyPr/>
        <a:lstStyle/>
        <a:p>
          <a:pPr rtl="0"/>
          <a:r>
            <a:rPr lang="en-IN" b="1" smtClean="0"/>
            <a:t>Project Team (Salaries):</a:t>
          </a:r>
          <a:endParaRPr lang="en-IN"/>
        </a:p>
      </dgm:t>
    </dgm:pt>
    <dgm:pt modelId="{7AE96936-6354-4CC6-9FB9-7AE0E9799D9F}" type="parTrans" cxnId="{0887C095-AF8F-426B-BC54-27427B4773E0}">
      <dgm:prSet/>
      <dgm:spPr/>
      <dgm:t>
        <a:bodyPr/>
        <a:lstStyle/>
        <a:p>
          <a:endParaRPr lang="en-US"/>
        </a:p>
      </dgm:t>
    </dgm:pt>
    <dgm:pt modelId="{E2833207-79FC-4E75-8867-E0B8A8FAB0F7}" type="sibTrans" cxnId="{0887C095-AF8F-426B-BC54-27427B4773E0}">
      <dgm:prSet/>
      <dgm:spPr/>
      <dgm:t>
        <a:bodyPr/>
        <a:lstStyle/>
        <a:p>
          <a:endParaRPr lang="en-US"/>
        </a:p>
      </dgm:t>
    </dgm:pt>
    <dgm:pt modelId="{E714CDD8-7D2C-499B-AEF2-288B31D8EE4A}">
      <dgm:prSet/>
      <dgm:spPr/>
      <dgm:t>
        <a:bodyPr/>
        <a:lstStyle/>
        <a:p>
          <a:pPr rtl="0"/>
          <a:r>
            <a:rPr lang="en-IN" smtClean="0"/>
            <a:t>1 x Project Manager (Part-time, 25-50% allocation, depending on project complexity and PM's other responsibilities)</a:t>
          </a:r>
          <a:endParaRPr lang="en-IN"/>
        </a:p>
      </dgm:t>
    </dgm:pt>
    <dgm:pt modelId="{E2AFEADF-5A14-4000-A5F3-4177483127EA}" type="parTrans" cxnId="{17C193A7-8BAD-4CF3-BAF1-A361436B14CF}">
      <dgm:prSet/>
      <dgm:spPr/>
      <dgm:t>
        <a:bodyPr/>
        <a:lstStyle/>
        <a:p>
          <a:endParaRPr lang="en-US"/>
        </a:p>
      </dgm:t>
    </dgm:pt>
    <dgm:pt modelId="{94358537-4DBF-4B89-9F04-CC7610DFD3D7}" type="sibTrans" cxnId="{17C193A7-8BAD-4CF3-BAF1-A361436B14CF}">
      <dgm:prSet/>
      <dgm:spPr/>
      <dgm:t>
        <a:bodyPr/>
        <a:lstStyle/>
        <a:p>
          <a:endParaRPr lang="en-US"/>
        </a:p>
      </dgm:t>
    </dgm:pt>
    <dgm:pt modelId="{0B7280D9-A5BD-48AC-8641-4F911973A5B3}">
      <dgm:prSet/>
      <dgm:spPr/>
      <dgm:t>
        <a:bodyPr/>
        <a:lstStyle/>
        <a:p>
          <a:pPr rtl="0"/>
          <a:r>
            <a:rPr lang="en-IN" smtClean="0"/>
            <a:t>1 x Business Analyst (Full-time, 100% allocation or part-time, 50% allocation if shared across projects)</a:t>
          </a:r>
          <a:endParaRPr lang="en-IN"/>
        </a:p>
      </dgm:t>
    </dgm:pt>
    <dgm:pt modelId="{07B5A24B-3BE7-41D5-8AFD-AD0820418B58}" type="parTrans" cxnId="{384054B6-CB25-4B1C-B853-A13D36F2B921}">
      <dgm:prSet/>
      <dgm:spPr/>
      <dgm:t>
        <a:bodyPr/>
        <a:lstStyle/>
        <a:p>
          <a:endParaRPr lang="en-US"/>
        </a:p>
      </dgm:t>
    </dgm:pt>
    <dgm:pt modelId="{E219B2A4-B358-4CF7-ACAD-257EB5BCF038}" type="sibTrans" cxnId="{384054B6-CB25-4B1C-B853-A13D36F2B921}">
      <dgm:prSet/>
      <dgm:spPr/>
      <dgm:t>
        <a:bodyPr/>
        <a:lstStyle/>
        <a:p>
          <a:endParaRPr lang="en-US"/>
        </a:p>
      </dgm:t>
    </dgm:pt>
    <dgm:pt modelId="{9AE43CDA-8C38-485B-A47E-90049AC140AF}">
      <dgm:prSet/>
      <dgm:spPr/>
      <dgm:t>
        <a:bodyPr/>
        <a:lstStyle/>
        <a:p>
          <a:pPr rtl="0"/>
          <a:r>
            <a:rPr lang="en-IN" smtClean="0"/>
            <a:t>1-2 x Alteryx Developer(s) (Full-time, 100% allocation each)</a:t>
          </a:r>
          <a:endParaRPr lang="en-IN"/>
        </a:p>
      </dgm:t>
    </dgm:pt>
    <dgm:pt modelId="{63417668-ABEA-41F6-A062-27D8C35B1122}" type="parTrans" cxnId="{05177481-B750-4E31-8D01-BB169583D2FE}">
      <dgm:prSet/>
      <dgm:spPr/>
      <dgm:t>
        <a:bodyPr/>
        <a:lstStyle/>
        <a:p>
          <a:endParaRPr lang="en-US"/>
        </a:p>
      </dgm:t>
    </dgm:pt>
    <dgm:pt modelId="{162A60D1-CB7F-41E4-94C3-2770BF8A10D4}" type="sibTrans" cxnId="{05177481-B750-4E31-8D01-BB169583D2FE}">
      <dgm:prSet/>
      <dgm:spPr/>
      <dgm:t>
        <a:bodyPr/>
        <a:lstStyle/>
        <a:p>
          <a:endParaRPr lang="en-US"/>
        </a:p>
      </dgm:t>
    </dgm:pt>
    <dgm:pt modelId="{9A99C73B-23DF-4738-B352-14D3A68499BE}">
      <dgm:prSet/>
      <dgm:spPr/>
      <dgm:t>
        <a:bodyPr/>
        <a:lstStyle/>
        <a:p>
          <a:pPr rtl="0"/>
          <a:r>
            <a:rPr lang="en-IN" dirty="0" smtClean="0"/>
            <a:t>1 x Data Engineer (Part-time, 25-50% allocation for data source integration, optimization, and governance)</a:t>
          </a:r>
          <a:endParaRPr lang="en-IN" dirty="0"/>
        </a:p>
      </dgm:t>
    </dgm:pt>
    <dgm:pt modelId="{C62456BA-14A0-4881-9CC1-E02F345CE810}" type="parTrans" cxnId="{112517F8-3795-4C09-A099-20970EF6D62E}">
      <dgm:prSet/>
      <dgm:spPr/>
      <dgm:t>
        <a:bodyPr/>
        <a:lstStyle/>
        <a:p>
          <a:endParaRPr lang="en-US"/>
        </a:p>
      </dgm:t>
    </dgm:pt>
    <dgm:pt modelId="{F83C659F-ACBC-48DD-97BD-E3B068F27512}" type="sibTrans" cxnId="{112517F8-3795-4C09-A099-20970EF6D62E}">
      <dgm:prSet/>
      <dgm:spPr/>
      <dgm:t>
        <a:bodyPr/>
        <a:lstStyle/>
        <a:p>
          <a:endParaRPr lang="en-US"/>
        </a:p>
      </dgm:t>
    </dgm:pt>
    <dgm:pt modelId="{A74410B7-D4A5-435A-A483-4DF5F0D24F33}">
      <dgm:prSet/>
      <dgm:spPr/>
      <dgm:t>
        <a:bodyPr/>
        <a:lstStyle/>
        <a:p>
          <a:pPr rtl="0"/>
          <a:r>
            <a:rPr lang="en-IN" smtClean="0"/>
            <a:t>1 x Tester / QA Analyst (Part-time, 50% allocation, focused on functional and data quality testing)</a:t>
          </a:r>
          <a:endParaRPr lang="en-IN"/>
        </a:p>
      </dgm:t>
    </dgm:pt>
    <dgm:pt modelId="{6678BEB6-C4F8-48F9-9B0C-897C97531D9B}" type="parTrans" cxnId="{F56DC2AA-C682-4B82-9E20-8F6D05CB3B60}">
      <dgm:prSet/>
      <dgm:spPr/>
      <dgm:t>
        <a:bodyPr/>
        <a:lstStyle/>
        <a:p>
          <a:endParaRPr lang="en-US"/>
        </a:p>
      </dgm:t>
    </dgm:pt>
    <dgm:pt modelId="{6BE716EF-AB77-4412-AFAB-9548C3E7A899}" type="sibTrans" cxnId="{F56DC2AA-C682-4B82-9E20-8F6D05CB3B60}">
      <dgm:prSet/>
      <dgm:spPr/>
      <dgm:t>
        <a:bodyPr/>
        <a:lstStyle/>
        <a:p>
          <a:endParaRPr lang="en-US"/>
        </a:p>
      </dgm:t>
    </dgm:pt>
    <dgm:pt modelId="{890F4D69-FA1A-48CC-8AA3-1E2FCA1C9F6B}">
      <dgm:prSet/>
      <dgm:spPr/>
      <dgm:t>
        <a:bodyPr/>
        <a:lstStyle/>
        <a:p>
          <a:pPr rtl="0"/>
          <a:r>
            <a:rPr lang="en-IN" smtClean="0"/>
            <a:t>Scrum Master (Role may be combined with PM, BA, or a lead developer initially, or a dedicated role for larger projects)</a:t>
          </a:r>
          <a:endParaRPr lang="en-IN"/>
        </a:p>
      </dgm:t>
    </dgm:pt>
    <dgm:pt modelId="{F2BBDB8A-7CCE-4314-A71D-43654478DFE0}" type="parTrans" cxnId="{6D5B4C71-C953-44A5-8729-D79EBBD5679B}">
      <dgm:prSet/>
      <dgm:spPr/>
      <dgm:t>
        <a:bodyPr/>
        <a:lstStyle/>
        <a:p>
          <a:endParaRPr lang="en-US"/>
        </a:p>
      </dgm:t>
    </dgm:pt>
    <dgm:pt modelId="{AEBCA954-1BC9-47AC-B655-7FC6E0B3A063}" type="sibTrans" cxnId="{6D5B4C71-C953-44A5-8729-D79EBBD5679B}">
      <dgm:prSet/>
      <dgm:spPr/>
      <dgm:t>
        <a:bodyPr/>
        <a:lstStyle/>
        <a:p>
          <a:endParaRPr lang="en-US"/>
        </a:p>
      </dgm:t>
    </dgm:pt>
    <dgm:pt modelId="{F5A5214A-1BEB-401D-A85E-734DACA83F3F}" type="pres">
      <dgm:prSet presAssocID="{5D3C1BA0-5C49-48F6-A3CE-2D4813A8CE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BCD933-2051-43CF-8021-37C08D3BC7AA}" type="pres">
      <dgm:prSet presAssocID="{95C4396F-CB39-4504-9103-A9DE5880B82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E99D5-7FE0-4047-9EEA-3CB8068E9D05}" type="pres">
      <dgm:prSet presAssocID="{95C4396F-CB39-4504-9103-A9DE5880B82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2D6A4C-139D-4B13-90A0-383730B1045A}" type="presOf" srcId="{A74410B7-D4A5-435A-A483-4DF5F0D24F33}" destId="{A43E99D5-7FE0-4047-9EEA-3CB8068E9D05}" srcOrd="0" destOrd="4" presId="urn:microsoft.com/office/officeart/2005/8/layout/vList2"/>
    <dgm:cxn modelId="{75AD4EFD-4A5B-440E-B67D-4A532F41DDAE}" type="presOf" srcId="{E714CDD8-7D2C-499B-AEF2-288B31D8EE4A}" destId="{A43E99D5-7FE0-4047-9EEA-3CB8068E9D05}" srcOrd="0" destOrd="0" presId="urn:microsoft.com/office/officeart/2005/8/layout/vList2"/>
    <dgm:cxn modelId="{7DB9D060-9872-4104-9B53-790F6280B1F4}" type="presOf" srcId="{9A99C73B-23DF-4738-B352-14D3A68499BE}" destId="{A43E99D5-7FE0-4047-9EEA-3CB8068E9D05}" srcOrd="0" destOrd="3" presId="urn:microsoft.com/office/officeart/2005/8/layout/vList2"/>
    <dgm:cxn modelId="{CF2D51A1-5EA5-484C-94DC-82B18867B4E0}" type="presOf" srcId="{9AE43CDA-8C38-485B-A47E-90049AC140AF}" destId="{A43E99D5-7FE0-4047-9EEA-3CB8068E9D05}" srcOrd="0" destOrd="2" presId="urn:microsoft.com/office/officeart/2005/8/layout/vList2"/>
    <dgm:cxn modelId="{112517F8-3795-4C09-A099-20970EF6D62E}" srcId="{95C4396F-CB39-4504-9103-A9DE5880B829}" destId="{9A99C73B-23DF-4738-B352-14D3A68499BE}" srcOrd="3" destOrd="0" parTransId="{C62456BA-14A0-4881-9CC1-E02F345CE810}" sibTransId="{F83C659F-ACBC-48DD-97BD-E3B068F27512}"/>
    <dgm:cxn modelId="{744A033A-9911-4376-826A-3E821FEA5263}" type="presOf" srcId="{95C4396F-CB39-4504-9103-A9DE5880B829}" destId="{00BCD933-2051-43CF-8021-37C08D3BC7AA}" srcOrd="0" destOrd="0" presId="urn:microsoft.com/office/officeart/2005/8/layout/vList2"/>
    <dgm:cxn modelId="{F56DC2AA-C682-4B82-9E20-8F6D05CB3B60}" srcId="{95C4396F-CB39-4504-9103-A9DE5880B829}" destId="{A74410B7-D4A5-435A-A483-4DF5F0D24F33}" srcOrd="4" destOrd="0" parTransId="{6678BEB6-C4F8-48F9-9B0C-897C97531D9B}" sibTransId="{6BE716EF-AB77-4412-AFAB-9548C3E7A899}"/>
    <dgm:cxn modelId="{6D5B4C71-C953-44A5-8729-D79EBBD5679B}" srcId="{95C4396F-CB39-4504-9103-A9DE5880B829}" destId="{890F4D69-FA1A-48CC-8AA3-1E2FCA1C9F6B}" srcOrd="5" destOrd="0" parTransId="{F2BBDB8A-7CCE-4314-A71D-43654478DFE0}" sibTransId="{AEBCA954-1BC9-47AC-B655-7FC6E0B3A063}"/>
    <dgm:cxn modelId="{7C4877B9-5AFF-413C-B25C-DFCAC22B8BCF}" type="presOf" srcId="{5D3C1BA0-5C49-48F6-A3CE-2D4813A8CEA9}" destId="{F5A5214A-1BEB-401D-A85E-734DACA83F3F}" srcOrd="0" destOrd="0" presId="urn:microsoft.com/office/officeart/2005/8/layout/vList2"/>
    <dgm:cxn modelId="{384054B6-CB25-4B1C-B853-A13D36F2B921}" srcId="{95C4396F-CB39-4504-9103-A9DE5880B829}" destId="{0B7280D9-A5BD-48AC-8641-4F911973A5B3}" srcOrd="1" destOrd="0" parTransId="{07B5A24B-3BE7-41D5-8AFD-AD0820418B58}" sibTransId="{E219B2A4-B358-4CF7-ACAD-257EB5BCF038}"/>
    <dgm:cxn modelId="{14E89E3C-07A5-4686-9518-6CBB6D2B8817}" type="presOf" srcId="{890F4D69-FA1A-48CC-8AA3-1E2FCA1C9F6B}" destId="{A43E99D5-7FE0-4047-9EEA-3CB8068E9D05}" srcOrd="0" destOrd="5" presId="urn:microsoft.com/office/officeart/2005/8/layout/vList2"/>
    <dgm:cxn modelId="{17C193A7-8BAD-4CF3-BAF1-A361436B14CF}" srcId="{95C4396F-CB39-4504-9103-A9DE5880B829}" destId="{E714CDD8-7D2C-499B-AEF2-288B31D8EE4A}" srcOrd="0" destOrd="0" parTransId="{E2AFEADF-5A14-4000-A5F3-4177483127EA}" sibTransId="{94358537-4DBF-4B89-9F04-CC7610DFD3D7}"/>
    <dgm:cxn modelId="{05177481-B750-4E31-8D01-BB169583D2FE}" srcId="{95C4396F-CB39-4504-9103-A9DE5880B829}" destId="{9AE43CDA-8C38-485B-A47E-90049AC140AF}" srcOrd="2" destOrd="0" parTransId="{63417668-ABEA-41F6-A062-27D8C35B1122}" sibTransId="{162A60D1-CB7F-41E4-94C3-2770BF8A10D4}"/>
    <dgm:cxn modelId="{0887C095-AF8F-426B-BC54-27427B4773E0}" srcId="{5D3C1BA0-5C49-48F6-A3CE-2D4813A8CEA9}" destId="{95C4396F-CB39-4504-9103-A9DE5880B829}" srcOrd="0" destOrd="0" parTransId="{7AE96936-6354-4CC6-9FB9-7AE0E9799D9F}" sibTransId="{E2833207-79FC-4E75-8867-E0B8A8FAB0F7}"/>
    <dgm:cxn modelId="{21603306-8A77-4F0B-AA46-1DAAEEF92435}" type="presOf" srcId="{0B7280D9-A5BD-48AC-8641-4F911973A5B3}" destId="{A43E99D5-7FE0-4047-9EEA-3CB8068E9D05}" srcOrd="0" destOrd="1" presId="urn:microsoft.com/office/officeart/2005/8/layout/vList2"/>
    <dgm:cxn modelId="{4ABF20F1-5489-405A-B6E1-098ED71584A2}" type="presParOf" srcId="{F5A5214A-1BEB-401D-A85E-734DACA83F3F}" destId="{00BCD933-2051-43CF-8021-37C08D3BC7AA}" srcOrd="0" destOrd="0" presId="urn:microsoft.com/office/officeart/2005/8/layout/vList2"/>
    <dgm:cxn modelId="{44ADA6F3-10BB-4184-9190-03E5A5D80A15}" type="presParOf" srcId="{F5A5214A-1BEB-401D-A85E-734DACA83F3F}" destId="{A43E99D5-7FE0-4047-9EEA-3CB8068E9D0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36FCC18-83A4-46E4-A1BD-77DE36B04F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47929A-CF18-44BE-9E8F-7D2C46851115}">
      <dgm:prSet/>
      <dgm:spPr/>
      <dgm:t>
        <a:bodyPr/>
        <a:lstStyle/>
        <a:p>
          <a:pPr rtl="0"/>
          <a:r>
            <a:rPr lang="en-IN" b="1" smtClean="0"/>
            <a:t>Tools &amp; Software:</a:t>
          </a:r>
          <a:endParaRPr lang="en-IN"/>
        </a:p>
      </dgm:t>
    </dgm:pt>
    <dgm:pt modelId="{3A05A507-118C-461E-A272-2DD91FC64151}" type="parTrans" cxnId="{F1085F2A-835B-49D4-A850-7DA5FA3499B3}">
      <dgm:prSet/>
      <dgm:spPr/>
      <dgm:t>
        <a:bodyPr/>
        <a:lstStyle/>
        <a:p>
          <a:endParaRPr lang="en-US"/>
        </a:p>
      </dgm:t>
    </dgm:pt>
    <dgm:pt modelId="{8E523B05-14E8-4BCF-979F-E883C4691E02}" type="sibTrans" cxnId="{F1085F2A-835B-49D4-A850-7DA5FA3499B3}">
      <dgm:prSet/>
      <dgm:spPr/>
      <dgm:t>
        <a:bodyPr/>
        <a:lstStyle/>
        <a:p>
          <a:endParaRPr lang="en-US"/>
        </a:p>
      </dgm:t>
    </dgm:pt>
    <dgm:pt modelId="{68EBCE01-8527-43C1-97F2-F8E51EDCEDE6}">
      <dgm:prSet/>
      <dgm:spPr/>
      <dgm:t>
        <a:bodyPr/>
        <a:lstStyle/>
        <a:p>
          <a:pPr rtl="0"/>
          <a:r>
            <a:rPr lang="en-IN" dirty="0" err="1" smtClean="0"/>
            <a:t>Alteryx</a:t>
          </a:r>
          <a:r>
            <a:rPr lang="en-IN" dirty="0" smtClean="0"/>
            <a:t> Designer &amp; Server Licenses (if not already procured, specify number of seats/cores).</a:t>
          </a:r>
          <a:endParaRPr lang="en-IN" dirty="0"/>
        </a:p>
      </dgm:t>
    </dgm:pt>
    <dgm:pt modelId="{A53BB1A7-92B2-4BED-825D-E084E9E01DD6}" type="parTrans" cxnId="{C654EEE6-E4E5-434E-BDD2-489EC8984094}">
      <dgm:prSet/>
      <dgm:spPr/>
      <dgm:t>
        <a:bodyPr/>
        <a:lstStyle/>
        <a:p>
          <a:endParaRPr lang="en-US"/>
        </a:p>
      </dgm:t>
    </dgm:pt>
    <dgm:pt modelId="{77AA0D08-B26C-4219-8521-B2B68D1D87D5}" type="sibTrans" cxnId="{C654EEE6-E4E5-434E-BDD2-489EC8984094}">
      <dgm:prSet/>
      <dgm:spPr/>
      <dgm:t>
        <a:bodyPr/>
        <a:lstStyle/>
        <a:p>
          <a:endParaRPr lang="en-US"/>
        </a:p>
      </dgm:t>
    </dgm:pt>
    <dgm:pt modelId="{4FCE82C8-2C46-42FC-BEBE-D93CCFEE76F1}">
      <dgm:prSet/>
      <dgm:spPr/>
      <dgm:t>
        <a:bodyPr/>
        <a:lstStyle/>
        <a:p>
          <a:pPr rtl="0"/>
          <a:r>
            <a:rPr lang="en-IN" dirty="0" smtClean="0"/>
            <a:t>Version Control System (e.g., Git, integrated with development environment).</a:t>
          </a:r>
          <a:endParaRPr lang="en-IN" dirty="0"/>
        </a:p>
      </dgm:t>
    </dgm:pt>
    <dgm:pt modelId="{BE22A883-2C3A-4766-9934-263639F34852}" type="parTrans" cxnId="{F71BB15F-5774-4FBE-BB8B-C8932F274C4A}">
      <dgm:prSet/>
      <dgm:spPr/>
      <dgm:t>
        <a:bodyPr/>
        <a:lstStyle/>
        <a:p>
          <a:endParaRPr lang="en-US"/>
        </a:p>
      </dgm:t>
    </dgm:pt>
    <dgm:pt modelId="{D678C3B8-B5BA-4059-B73D-9C540F6A2E67}" type="sibTrans" cxnId="{F71BB15F-5774-4FBE-BB8B-C8932F274C4A}">
      <dgm:prSet/>
      <dgm:spPr/>
      <dgm:t>
        <a:bodyPr/>
        <a:lstStyle/>
        <a:p>
          <a:endParaRPr lang="en-US"/>
        </a:p>
      </dgm:t>
    </dgm:pt>
    <dgm:pt modelId="{26451E8A-599C-410B-B7E4-0EBA3A6F3E8E}">
      <dgm:prSet/>
      <dgm:spPr/>
      <dgm:t>
        <a:bodyPr/>
        <a:lstStyle/>
        <a:p>
          <a:pPr rtl="0"/>
          <a:r>
            <a:rPr lang="en-IN" smtClean="0"/>
            <a:t>Agile Project Management Tool (e.g., Jira, Azure DevOps, Trello).</a:t>
          </a:r>
          <a:endParaRPr lang="en-IN"/>
        </a:p>
      </dgm:t>
    </dgm:pt>
    <dgm:pt modelId="{2DE39425-959E-4820-8BBA-FFE019CC7C33}" type="parTrans" cxnId="{13A4A8EC-0281-485A-98C5-439CCA809979}">
      <dgm:prSet/>
      <dgm:spPr/>
      <dgm:t>
        <a:bodyPr/>
        <a:lstStyle/>
        <a:p>
          <a:endParaRPr lang="en-US"/>
        </a:p>
      </dgm:t>
    </dgm:pt>
    <dgm:pt modelId="{1180C75F-BFA6-43A2-9C00-715FD7B5D114}" type="sibTrans" cxnId="{13A4A8EC-0281-485A-98C5-439CCA809979}">
      <dgm:prSet/>
      <dgm:spPr/>
      <dgm:t>
        <a:bodyPr/>
        <a:lstStyle/>
        <a:p>
          <a:endParaRPr lang="en-US"/>
        </a:p>
      </dgm:t>
    </dgm:pt>
    <dgm:pt modelId="{265E676D-1344-4EAA-B58F-D29B20095071}">
      <dgm:prSet/>
      <dgm:spPr/>
      <dgm:t>
        <a:bodyPr/>
        <a:lstStyle/>
        <a:p>
          <a:pPr rtl="0"/>
          <a:r>
            <a:rPr lang="en-IN" smtClean="0"/>
            <a:t>Communication &amp; Collaboration Tools (e.g., Slack, Microsoft Teams).</a:t>
          </a:r>
          <a:endParaRPr lang="en-IN"/>
        </a:p>
      </dgm:t>
    </dgm:pt>
    <dgm:pt modelId="{105F274B-45A5-4339-AEAA-873A15559282}" type="parTrans" cxnId="{7E32C81F-3F4B-4E55-98CA-98935F0A3442}">
      <dgm:prSet/>
      <dgm:spPr/>
      <dgm:t>
        <a:bodyPr/>
        <a:lstStyle/>
        <a:p>
          <a:endParaRPr lang="en-US"/>
        </a:p>
      </dgm:t>
    </dgm:pt>
    <dgm:pt modelId="{2A086D42-9817-4F2F-BDDD-23366DD7077E}" type="sibTrans" cxnId="{7E32C81F-3F4B-4E55-98CA-98935F0A3442}">
      <dgm:prSet/>
      <dgm:spPr/>
      <dgm:t>
        <a:bodyPr/>
        <a:lstStyle/>
        <a:p>
          <a:endParaRPr lang="en-US"/>
        </a:p>
      </dgm:t>
    </dgm:pt>
    <dgm:pt modelId="{2F3C6C5A-68C0-4B4E-97C1-FDB4F351496E}" type="pres">
      <dgm:prSet presAssocID="{E36FCC18-83A4-46E4-A1BD-77DE36B04F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81DBBD-D907-416D-B447-310BDD978A92}" type="pres">
      <dgm:prSet presAssocID="{2347929A-CF18-44BE-9E8F-7D2C468511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14EA9-585D-476A-8567-F1B451DCB1C0}" type="pres">
      <dgm:prSet presAssocID="{2347929A-CF18-44BE-9E8F-7D2C4685111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085F2A-835B-49D4-A850-7DA5FA3499B3}" srcId="{E36FCC18-83A4-46E4-A1BD-77DE36B04F15}" destId="{2347929A-CF18-44BE-9E8F-7D2C46851115}" srcOrd="0" destOrd="0" parTransId="{3A05A507-118C-461E-A272-2DD91FC64151}" sibTransId="{8E523B05-14E8-4BCF-979F-E883C4691E02}"/>
    <dgm:cxn modelId="{F71BB15F-5774-4FBE-BB8B-C8932F274C4A}" srcId="{2347929A-CF18-44BE-9E8F-7D2C46851115}" destId="{4FCE82C8-2C46-42FC-BEBE-D93CCFEE76F1}" srcOrd="1" destOrd="0" parTransId="{BE22A883-2C3A-4766-9934-263639F34852}" sibTransId="{D678C3B8-B5BA-4059-B73D-9C540F6A2E67}"/>
    <dgm:cxn modelId="{0F866DB7-F1E6-42C5-B0ED-234345A22FAF}" type="presOf" srcId="{2347929A-CF18-44BE-9E8F-7D2C46851115}" destId="{A781DBBD-D907-416D-B447-310BDD978A92}" srcOrd="0" destOrd="0" presId="urn:microsoft.com/office/officeart/2005/8/layout/vList2"/>
    <dgm:cxn modelId="{0480AADD-F174-4D0E-AAC7-E17F3AB7AD3B}" type="presOf" srcId="{4FCE82C8-2C46-42FC-BEBE-D93CCFEE76F1}" destId="{C3914EA9-585D-476A-8567-F1B451DCB1C0}" srcOrd="0" destOrd="1" presId="urn:microsoft.com/office/officeart/2005/8/layout/vList2"/>
    <dgm:cxn modelId="{01EE2EBF-A852-467C-AAAD-8EAE8B19DC72}" type="presOf" srcId="{E36FCC18-83A4-46E4-A1BD-77DE36B04F15}" destId="{2F3C6C5A-68C0-4B4E-97C1-FDB4F351496E}" srcOrd="0" destOrd="0" presId="urn:microsoft.com/office/officeart/2005/8/layout/vList2"/>
    <dgm:cxn modelId="{7E32C81F-3F4B-4E55-98CA-98935F0A3442}" srcId="{2347929A-CF18-44BE-9E8F-7D2C46851115}" destId="{265E676D-1344-4EAA-B58F-D29B20095071}" srcOrd="3" destOrd="0" parTransId="{105F274B-45A5-4339-AEAA-873A15559282}" sibTransId="{2A086D42-9817-4F2F-BDDD-23366DD7077E}"/>
    <dgm:cxn modelId="{1CBB6FF0-7334-49A1-B93A-440CAB377B61}" type="presOf" srcId="{265E676D-1344-4EAA-B58F-D29B20095071}" destId="{C3914EA9-585D-476A-8567-F1B451DCB1C0}" srcOrd="0" destOrd="3" presId="urn:microsoft.com/office/officeart/2005/8/layout/vList2"/>
    <dgm:cxn modelId="{BB4616CF-2804-471D-BB05-80F07A3B5B3B}" type="presOf" srcId="{26451E8A-599C-410B-B7E4-0EBA3A6F3E8E}" destId="{C3914EA9-585D-476A-8567-F1B451DCB1C0}" srcOrd="0" destOrd="2" presId="urn:microsoft.com/office/officeart/2005/8/layout/vList2"/>
    <dgm:cxn modelId="{13A4A8EC-0281-485A-98C5-439CCA809979}" srcId="{2347929A-CF18-44BE-9E8F-7D2C46851115}" destId="{26451E8A-599C-410B-B7E4-0EBA3A6F3E8E}" srcOrd="2" destOrd="0" parTransId="{2DE39425-959E-4820-8BBA-FFE019CC7C33}" sibTransId="{1180C75F-BFA6-43A2-9C00-715FD7B5D114}"/>
    <dgm:cxn modelId="{C654EEE6-E4E5-434E-BDD2-489EC8984094}" srcId="{2347929A-CF18-44BE-9E8F-7D2C46851115}" destId="{68EBCE01-8527-43C1-97F2-F8E51EDCEDE6}" srcOrd="0" destOrd="0" parTransId="{A53BB1A7-92B2-4BED-825D-E084E9E01DD6}" sibTransId="{77AA0D08-B26C-4219-8521-B2B68D1D87D5}"/>
    <dgm:cxn modelId="{F393885A-A039-4A1C-AB26-CD7BCF267153}" type="presOf" srcId="{68EBCE01-8527-43C1-97F2-F8E51EDCEDE6}" destId="{C3914EA9-585D-476A-8567-F1B451DCB1C0}" srcOrd="0" destOrd="0" presId="urn:microsoft.com/office/officeart/2005/8/layout/vList2"/>
    <dgm:cxn modelId="{34FC94AD-1C5E-4F3E-AEFA-FD4DDC88E11B}" type="presParOf" srcId="{2F3C6C5A-68C0-4B4E-97C1-FDB4F351496E}" destId="{A781DBBD-D907-416D-B447-310BDD978A92}" srcOrd="0" destOrd="0" presId="urn:microsoft.com/office/officeart/2005/8/layout/vList2"/>
    <dgm:cxn modelId="{7D688AB0-432D-4E6E-8273-AEABBE46D36B}" type="presParOf" srcId="{2F3C6C5A-68C0-4B4E-97C1-FDB4F351496E}" destId="{C3914EA9-585D-476A-8567-F1B451DCB1C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7F59DC8-9F3A-4519-825C-BACE636905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AE0BB67-B172-495A-B9B2-04597C35A092}">
      <dgm:prSet/>
      <dgm:spPr/>
      <dgm:t>
        <a:bodyPr/>
        <a:lstStyle/>
        <a:p>
          <a:pPr rtl="0"/>
          <a:r>
            <a:rPr lang="en-IN" b="1" smtClean="0"/>
            <a:t>Key Risks:</a:t>
          </a:r>
          <a:endParaRPr lang="en-IN"/>
        </a:p>
      </dgm:t>
    </dgm:pt>
    <dgm:pt modelId="{1D37B36A-B7A5-4383-8035-229B4C3E5F38}" type="parTrans" cxnId="{D4F9B93B-AE1E-46C7-A2C2-93B64B55BEDB}">
      <dgm:prSet/>
      <dgm:spPr/>
      <dgm:t>
        <a:bodyPr/>
        <a:lstStyle/>
        <a:p>
          <a:endParaRPr lang="en-US"/>
        </a:p>
      </dgm:t>
    </dgm:pt>
    <dgm:pt modelId="{B0B5A496-AAD6-4853-A85F-BEF07CAAA401}" type="sibTrans" cxnId="{D4F9B93B-AE1E-46C7-A2C2-93B64B55BEDB}">
      <dgm:prSet/>
      <dgm:spPr/>
      <dgm:t>
        <a:bodyPr/>
        <a:lstStyle/>
        <a:p>
          <a:endParaRPr lang="en-US"/>
        </a:p>
      </dgm:t>
    </dgm:pt>
    <dgm:pt modelId="{985EC05A-42B9-42B8-A72F-888CE86E0F90}">
      <dgm:prSet/>
      <dgm:spPr/>
      <dgm:t>
        <a:bodyPr/>
        <a:lstStyle/>
        <a:p>
          <a:pPr rtl="0"/>
          <a:r>
            <a:rPr lang="en-IN" b="1" smtClean="0"/>
            <a:t>Data Quality Issues:</a:t>
          </a:r>
          <a:r>
            <a:rPr lang="en-IN" smtClean="0"/>
            <a:t> Inaccurate, inconsistent, or incomplete source data significantly impacting Alteryx output and analytical results.</a:t>
          </a:r>
          <a:endParaRPr lang="en-IN"/>
        </a:p>
      </dgm:t>
    </dgm:pt>
    <dgm:pt modelId="{16333501-D765-4140-8C5D-138D8F949CC7}" type="parTrans" cxnId="{F3B503E1-F8FE-4533-89CA-AF0EB450D42B}">
      <dgm:prSet/>
      <dgm:spPr/>
      <dgm:t>
        <a:bodyPr/>
        <a:lstStyle/>
        <a:p>
          <a:endParaRPr lang="en-US"/>
        </a:p>
      </dgm:t>
    </dgm:pt>
    <dgm:pt modelId="{A83A5792-61E7-4684-B722-D7A8A7D0A429}" type="sibTrans" cxnId="{F3B503E1-F8FE-4533-89CA-AF0EB450D42B}">
      <dgm:prSet/>
      <dgm:spPr/>
      <dgm:t>
        <a:bodyPr/>
        <a:lstStyle/>
        <a:p>
          <a:endParaRPr lang="en-US"/>
        </a:p>
      </dgm:t>
    </dgm:pt>
    <dgm:pt modelId="{77710F88-6079-4ADF-BA4D-74F6CC631B01}">
      <dgm:prSet/>
      <dgm:spPr/>
      <dgm:t>
        <a:bodyPr/>
        <a:lstStyle/>
        <a:p>
          <a:pPr rtl="0"/>
          <a:r>
            <a:rPr lang="en-IN" i="1" smtClean="0"/>
            <a:t>Mitigation:</a:t>
          </a:r>
          <a:r>
            <a:rPr lang="en-IN" smtClean="0"/>
            <a:t> Implement robust data profiling, Alteryx-based data validation rules, establish clear data governance initiatives, and collaborate with data owners.</a:t>
          </a:r>
          <a:endParaRPr lang="en-IN"/>
        </a:p>
      </dgm:t>
    </dgm:pt>
    <dgm:pt modelId="{34B53076-40F7-4AAD-9D3A-220C5BE03D50}" type="parTrans" cxnId="{BE8D31FD-CAA2-4353-B007-04D61D6F447A}">
      <dgm:prSet/>
      <dgm:spPr/>
      <dgm:t>
        <a:bodyPr/>
        <a:lstStyle/>
        <a:p>
          <a:endParaRPr lang="en-US"/>
        </a:p>
      </dgm:t>
    </dgm:pt>
    <dgm:pt modelId="{E25945F4-9980-4FAB-BA14-0FB2263F0DDC}" type="sibTrans" cxnId="{BE8D31FD-CAA2-4353-B007-04D61D6F447A}">
      <dgm:prSet/>
      <dgm:spPr/>
      <dgm:t>
        <a:bodyPr/>
        <a:lstStyle/>
        <a:p>
          <a:endParaRPr lang="en-US"/>
        </a:p>
      </dgm:t>
    </dgm:pt>
    <dgm:pt modelId="{BF5DBE4F-F21D-4140-AE63-7371840ED4A1}">
      <dgm:prSet/>
      <dgm:spPr/>
      <dgm:t>
        <a:bodyPr/>
        <a:lstStyle/>
        <a:p>
          <a:pPr rtl="0"/>
          <a:r>
            <a:rPr lang="en-IN" b="1" dirty="0" smtClean="0"/>
            <a:t>User Adoption Challenges:</a:t>
          </a:r>
          <a:r>
            <a:rPr lang="en-IN" dirty="0" smtClean="0"/>
            <a:t> Resistance to new tools, lack of perceived value, or insufficient training leading to low utilization of the </a:t>
          </a:r>
          <a:r>
            <a:rPr lang="en-IN" dirty="0" err="1" smtClean="0"/>
            <a:t>Alteryx</a:t>
          </a:r>
          <a:r>
            <a:rPr lang="en-IN" dirty="0" smtClean="0"/>
            <a:t> platform.</a:t>
          </a:r>
          <a:endParaRPr lang="en-IN" dirty="0"/>
        </a:p>
      </dgm:t>
    </dgm:pt>
    <dgm:pt modelId="{AF748B31-3182-48DE-97C3-976514385C0F}" type="parTrans" cxnId="{3A1CC846-ABBC-44F2-97D1-490BBB0642FA}">
      <dgm:prSet/>
      <dgm:spPr/>
      <dgm:t>
        <a:bodyPr/>
        <a:lstStyle/>
        <a:p>
          <a:endParaRPr lang="en-US"/>
        </a:p>
      </dgm:t>
    </dgm:pt>
    <dgm:pt modelId="{A72F9C67-348E-4C98-89CA-AC633AAED12D}" type="sibTrans" cxnId="{3A1CC846-ABBC-44F2-97D1-490BBB0642FA}">
      <dgm:prSet/>
      <dgm:spPr/>
      <dgm:t>
        <a:bodyPr/>
        <a:lstStyle/>
        <a:p>
          <a:endParaRPr lang="en-US"/>
        </a:p>
      </dgm:t>
    </dgm:pt>
    <dgm:pt modelId="{E482FB7E-2C6F-4746-9178-CA7B63E8E1A0}">
      <dgm:prSet/>
      <dgm:spPr/>
      <dgm:t>
        <a:bodyPr/>
        <a:lstStyle/>
        <a:p>
          <a:pPr rtl="0"/>
          <a:r>
            <a:rPr lang="en-IN" i="1" dirty="0" smtClean="0"/>
            <a:t>Mitigation:</a:t>
          </a:r>
          <a:r>
            <a:rPr lang="en-IN" dirty="0" smtClean="0"/>
            <a:t> Comprehensive and continuous training programs, establish an internal "</a:t>
          </a:r>
          <a:r>
            <a:rPr lang="en-IN" dirty="0" err="1" smtClean="0"/>
            <a:t>Alteryx</a:t>
          </a:r>
          <a:r>
            <a:rPr lang="en-IN" dirty="0" smtClean="0"/>
            <a:t> Champion" network, ongoing support and feedback channels, user-friendly design, and clear communication of benefits.</a:t>
          </a:r>
          <a:endParaRPr lang="en-IN" dirty="0"/>
        </a:p>
      </dgm:t>
    </dgm:pt>
    <dgm:pt modelId="{C584DF9E-EB64-4B15-B44E-93267A72C82A}" type="parTrans" cxnId="{44AE9F83-1093-4B91-939F-694B9429959E}">
      <dgm:prSet/>
      <dgm:spPr/>
      <dgm:t>
        <a:bodyPr/>
        <a:lstStyle/>
        <a:p>
          <a:endParaRPr lang="en-US"/>
        </a:p>
      </dgm:t>
    </dgm:pt>
    <dgm:pt modelId="{F14918BC-6DD0-4D48-9410-75F57A04C94C}" type="sibTrans" cxnId="{44AE9F83-1093-4B91-939F-694B9429959E}">
      <dgm:prSet/>
      <dgm:spPr/>
      <dgm:t>
        <a:bodyPr/>
        <a:lstStyle/>
        <a:p>
          <a:endParaRPr lang="en-US"/>
        </a:p>
      </dgm:t>
    </dgm:pt>
    <dgm:pt modelId="{D55B3803-B406-457A-8D7A-5651DD455BAE}">
      <dgm:prSet/>
      <dgm:spPr/>
      <dgm:t>
        <a:bodyPr/>
        <a:lstStyle/>
        <a:p>
          <a:pPr rtl="0"/>
          <a:r>
            <a:rPr lang="en-IN" b="1" dirty="0" smtClean="0"/>
            <a:t>Scope Creep:</a:t>
          </a:r>
          <a:r>
            <a:rPr lang="en-IN" dirty="0" smtClean="0"/>
            <a:t> Uncontrolled expansion of project requirements beyond initial definition, potentially delaying delivery and increasing costs.</a:t>
          </a:r>
          <a:endParaRPr lang="en-IN" dirty="0"/>
        </a:p>
      </dgm:t>
    </dgm:pt>
    <dgm:pt modelId="{5A435DA7-EE07-48DA-8187-853E66046562}" type="parTrans" cxnId="{40EA1062-EA1D-4962-8FF6-59D7CA1C5F34}">
      <dgm:prSet/>
      <dgm:spPr/>
      <dgm:t>
        <a:bodyPr/>
        <a:lstStyle/>
        <a:p>
          <a:endParaRPr lang="en-US"/>
        </a:p>
      </dgm:t>
    </dgm:pt>
    <dgm:pt modelId="{C82EF748-3B51-489B-8342-DA74B92D412E}" type="sibTrans" cxnId="{40EA1062-EA1D-4962-8FF6-59D7CA1C5F34}">
      <dgm:prSet/>
      <dgm:spPr/>
      <dgm:t>
        <a:bodyPr/>
        <a:lstStyle/>
        <a:p>
          <a:endParaRPr lang="en-US"/>
        </a:p>
      </dgm:t>
    </dgm:pt>
    <dgm:pt modelId="{66F81DEF-5E42-4E70-88BD-DC6107A88357}">
      <dgm:prSet/>
      <dgm:spPr/>
      <dgm:t>
        <a:bodyPr/>
        <a:lstStyle/>
        <a:p>
          <a:pPr rtl="0"/>
          <a:r>
            <a:rPr lang="en-IN" i="1" smtClean="0"/>
            <a:t>Mitigation:</a:t>
          </a:r>
          <a:r>
            <a:rPr lang="en-IN" smtClean="0"/>
            <a:t> Strict adherence to sprint goals, clearly defined user stories with acceptance criteria, strong Product Owner role for backlog management, and transparent change management process.</a:t>
          </a:r>
          <a:endParaRPr lang="en-IN"/>
        </a:p>
      </dgm:t>
    </dgm:pt>
    <dgm:pt modelId="{DF360555-1975-4098-BC14-8B61D17FFB60}" type="parTrans" cxnId="{16E04B91-68C1-4055-BA91-886F6A5AFB41}">
      <dgm:prSet/>
      <dgm:spPr/>
      <dgm:t>
        <a:bodyPr/>
        <a:lstStyle/>
        <a:p>
          <a:endParaRPr lang="en-US"/>
        </a:p>
      </dgm:t>
    </dgm:pt>
    <dgm:pt modelId="{12F25035-A766-467C-8D1F-AD8F1114B18E}" type="sibTrans" cxnId="{16E04B91-68C1-4055-BA91-886F6A5AFB41}">
      <dgm:prSet/>
      <dgm:spPr/>
      <dgm:t>
        <a:bodyPr/>
        <a:lstStyle/>
        <a:p>
          <a:endParaRPr lang="en-US"/>
        </a:p>
      </dgm:t>
    </dgm:pt>
    <dgm:pt modelId="{41683FCF-D920-40C2-9C4D-0EBF5C4CE0B0}">
      <dgm:prSet/>
      <dgm:spPr/>
      <dgm:t>
        <a:bodyPr/>
        <a:lstStyle/>
        <a:p>
          <a:pPr rtl="0"/>
          <a:r>
            <a:rPr lang="en-IN" b="1" smtClean="0"/>
            <a:t>Technical Complexity:</a:t>
          </a:r>
          <a:r>
            <a:rPr lang="en-IN" smtClean="0"/>
            <a:t> Unexpected challenges in integrating disparate data systems, API limitations, or performance bottlenecks with large datasets.</a:t>
          </a:r>
          <a:endParaRPr lang="en-IN"/>
        </a:p>
      </dgm:t>
    </dgm:pt>
    <dgm:pt modelId="{FE082B30-DE56-4A2F-9141-9AAF8129CEB7}" type="parTrans" cxnId="{CFF5ABE4-EDC4-4EEA-BEB8-01B14DF67447}">
      <dgm:prSet/>
      <dgm:spPr/>
      <dgm:t>
        <a:bodyPr/>
        <a:lstStyle/>
        <a:p>
          <a:endParaRPr lang="en-US"/>
        </a:p>
      </dgm:t>
    </dgm:pt>
    <dgm:pt modelId="{AB363AE0-380B-4D7B-9105-24A51574FD3B}" type="sibTrans" cxnId="{CFF5ABE4-EDC4-4EEA-BEB8-01B14DF67447}">
      <dgm:prSet/>
      <dgm:spPr/>
      <dgm:t>
        <a:bodyPr/>
        <a:lstStyle/>
        <a:p>
          <a:endParaRPr lang="en-US"/>
        </a:p>
      </dgm:t>
    </dgm:pt>
    <dgm:pt modelId="{509448FC-BB1D-418D-8A3E-21B6DE5C27B0}">
      <dgm:prSet/>
      <dgm:spPr/>
      <dgm:t>
        <a:bodyPr/>
        <a:lstStyle/>
        <a:p>
          <a:pPr rtl="0"/>
          <a:r>
            <a:rPr lang="en-IN" i="1" dirty="0" smtClean="0"/>
            <a:t>Mitigation:</a:t>
          </a:r>
          <a:r>
            <a:rPr lang="en-IN" dirty="0" smtClean="0"/>
            <a:t> Conduct early proof-of-concept for complex integrations, involve experienced Data Engineers, maintain close collaboration with IT and source system owners.</a:t>
          </a:r>
          <a:endParaRPr lang="en-IN" dirty="0"/>
        </a:p>
      </dgm:t>
    </dgm:pt>
    <dgm:pt modelId="{6E1CFF6D-F736-4CE0-8164-0473F202EA7C}" type="parTrans" cxnId="{AB85976F-D8AB-4033-A5E2-5BEEA1E3DE3D}">
      <dgm:prSet/>
      <dgm:spPr/>
      <dgm:t>
        <a:bodyPr/>
        <a:lstStyle/>
        <a:p>
          <a:endParaRPr lang="en-US"/>
        </a:p>
      </dgm:t>
    </dgm:pt>
    <dgm:pt modelId="{75D2145B-82C6-469C-A548-89F0C60D18BA}" type="sibTrans" cxnId="{AB85976F-D8AB-4033-A5E2-5BEEA1E3DE3D}">
      <dgm:prSet/>
      <dgm:spPr/>
      <dgm:t>
        <a:bodyPr/>
        <a:lstStyle/>
        <a:p>
          <a:endParaRPr lang="en-US"/>
        </a:p>
      </dgm:t>
    </dgm:pt>
    <dgm:pt modelId="{0455964D-9D98-4865-BA48-5E3F2FEB2F6F}">
      <dgm:prSet/>
      <dgm:spPr/>
      <dgm:t>
        <a:bodyPr/>
        <a:lstStyle/>
        <a:p>
          <a:pPr rtl="0"/>
          <a:r>
            <a:rPr lang="en-IN" b="1" smtClean="0"/>
            <a:t>Resource Availability:</a:t>
          </a:r>
          <a:r>
            <a:rPr lang="en-IN" smtClean="0"/>
            <a:t> Key team members or stakeholders not being available as needed, impacting progress.</a:t>
          </a:r>
          <a:endParaRPr lang="en-IN"/>
        </a:p>
      </dgm:t>
    </dgm:pt>
    <dgm:pt modelId="{5EB0E47C-0887-4396-B8AD-5D4C404CFC34}" type="parTrans" cxnId="{5F6922CF-8DBF-4B24-8BE0-D7AEBE2E236F}">
      <dgm:prSet/>
      <dgm:spPr/>
      <dgm:t>
        <a:bodyPr/>
        <a:lstStyle/>
        <a:p>
          <a:endParaRPr lang="en-US"/>
        </a:p>
      </dgm:t>
    </dgm:pt>
    <dgm:pt modelId="{A364C253-F2A5-4AFB-9116-D119A7A47701}" type="sibTrans" cxnId="{5F6922CF-8DBF-4B24-8BE0-D7AEBE2E236F}">
      <dgm:prSet/>
      <dgm:spPr/>
      <dgm:t>
        <a:bodyPr/>
        <a:lstStyle/>
        <a:p>
          <a:endParaRPr lang="en-US"/>
        </a:p>
      </dgm:t>
    </dgm:pt>
    <dgm:pt modelId="{9E0B8FA8-1C80-47FD-A9F5-481700E6C276}">
      <dgm:prSet/>
      <dgm:spPr/>
      <dgm:t>
        <a:bodyPr/>
        <a:lstStyle/>
        <a:p>
          <a:pPr rtl="0"/>
          <a:r>
            <a:rPr lang="en-IN" i="1" dirty="0" smtClean="0"/>
            <a:t>Mitigation:</a:t>
          </a:r>
          <a:r>
            <a:rPr lang="en-IN" dirty="0" smtClean="0"/>
            <a:t> Secure dedicated resource allocation, proactive scheduling, and clear communication of commitment expectations.</a:t>
          </a:r>
          <a:endParaRPr lang="en-IN" dirty="0"/>
        </a:p>
      </dgm:t>
    </dgm:pt>
    <dgm:pt modelId="{B062698C-FA78-4E8D-AFF7-E61B4D6A1272}" type="parTrans" cxnId="{ADA8EA03-BA36-46D6-AA90-61710C682511}">
      <dgm:prSet/>
      <dgm:spPr/>
      <dgm:t>
        <a:bodyPr/>
        <a:lstStyle/>
        <a:p>
          <a:endParaRPr lang="en-US"/>
        </a:p>
      </dgm:t>
    </dgm:pt>
    <dgm:pt modelId="{5A72020B-E0FA-4D35-A07D-D5DA646D859B}" type="sibTrans" cxnId="{ADA8EA03-BA36-46D6-AA90-61710C682511}">
      <dgm:prSet/>
      <dgm:spPr/>
      <dgm:t>
        <a:bodyPr/>
        <a:lstStyle/>
        <a:p>
          <a:endParaRPr lang="en-US"/>
        </a:p>
      </dgm:t>
    </dgm:pt>
    <dgm:pt modelId="{9EC06E15-D3E0-4A46-96E9-320A703183BD}" type="pres">
      <dgm:prSet presAssocID="{97F59DC8-9F3A-4519-825C-BACE636905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12DCBF-6A45-4AC5-8DAB-A4EC7FADCF94}" type="pres">
      <dgm:prSet presAssocID="{9AE0BB67-B172-495A-B9B2-04597C35A0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2F936-3845-4725-8A02-63C903827748}" type="pres">
      <dgm:prSet presAssocID="{9AE0BB67-B172-495A-B9B2-04597C35A09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AE9F83-1093-4B91-939F-694B9429959E}" srcId="{BF5DBE4F-F21D-4140-AE63-7371840ED4A1}" destId="{E482FB7E-2C6F-4746-9178-CA7B63E8E1A0}" srcOrd="0" destOrd="0" parTransId="{C584DF9E-EB64-4B15-B44E-93267A72C82A}" sibTransId="{F14918BC-6DD0-4D48-9410-75F57A04C94C}"/>
    <dgm:cxn modelId="{D4F9B93B-AE1E-46C7-A2C2-93B64B55BEDB}" srcId="{97F59DC8-9F3A-4519-825C-BACE636905E6}" destId="{9AE0BB67-B172-495A-B9B2-04597C35A092}" srcOrd="0" destOrd="0" parTransId="{1D37B36A-B7A5-4383-8035-229B4C3E5F38}" sibTransId="{B0B5A496-AAD6-4853-A85F-BEF07CAAA401}"/>
    <dgm:cxn modelId="{3A1CC846-ABBC-44F2-97D1-490BBB0642FA}" srcId="{9AE0BB67-B172-495A-B9B2-04597C35A092}" destId="{BF5DBE4F-F21D-4140-AE63-7371840ED4A1}" srcOrd="1" destOrd="0" parTransId="{AF748B31-3182-48DE-97C3-976514385C0F}" sibTransId="{A72F9C67-348E-4C98-89CA-AC633AAED12D}"/>
    <dgm:cxn modelId="{84F8BA9D-CC5C-4840-BC05-FE8217B1DCBB}" type="presOf" srcId="{77710F88-6079-4ADF-BA4D-74F6CC631B01}" destId="{A842F936-3845-4725-8A02-63C903827748}" srcOrd="0" destOrd="1" presId="urn:microsoft.com/office/officeart/2005/8/layout/vList2"/>
    <dgm:cxn modelId="{DE4A0A77-E28B-4730-863A-2D60BC34ABBF}" type="presOf" srcId="{9AE0BB67-B172-495A-B9B2-04597C35A092}" destId="{FD12DCBF-6A45-4AC5-8DAB-A4EC7FADCF94}" srcOrd="0" destOrd="0" presId="urn:microsoft.com/office/officeart/2005/8/layout/vList2"/>
    <dgm:cxn modelId="{5F6922CF-8DBF-4B24-8BE0-D7AEBE2E236F}" srcId="{9AE0BB67-B172-495A-B9B2-04597C35A092}" destId="{0455964D-9D98-4865-BA48-5E3F2FEB2F6F}" srcOrd="4" destOrd="0" parTransId="{5EB0E47C-0887-4396-B8AD-5D4C404CFC34}" sibTransId="{A364C253-F2A5-4AFB-9116-D119A7A47701}"/>
    <dgm:cxn modelId="{16E04B91-68C1-4055-BA91-886F6A5AFB41}" srcId="{D55B3803-B406-457A-8D7A-5651DD455BAE}" destId="{66F81DEF-5E42-4E70-88BD-DC6107A88357}" srcOrd="0" destOrd="0" parTransId="{DF360555-1975-4098-BC14-8B61D17FFB60}" sibTransId="{12F25035-A766-467C-8D1F-AD8F1114B18E}"/>
    <dgm:cxn modelId="{CFF5ABE4-EDC4-4EEA-BEB8-01B14DF67447}" srcId="{9AE0BB67-B172-495A-B9B2-04597C35A092}" destId="{41683FCF-D920-40C2-9C4D-0EBF5C4CE0B0}" srcOrd="3" destOrd="0" parTransId="{FE082B30-DE56-4A2F-9141-9AAF8129CEB7}" sibTransId="{AB363AE0-380B-4D7B-9105-24A51574FD3B}"/>
    <dgm:cxn modelId="{1D6C764C-27E0-4383-8605-2E400303D5BF}" type="presOf" srcId="{66F81DEF-5E42-4E70-88BD-DC6107A88357}" destId="{A842F936-3845-4725-8A02-63C903827748}" srcOrd="0" destOrd="5" presId="urn:microsoft.com/office/officeart/2005/8/layout/vList2"/>
    <dgm:cxn modelId="{AB85976F-D8AB-4033-A5E2-5BEEA1E3DE3D}" srcId="{41683FCF-D920-40C2-9C4D-0EBF5C4CE0B0}" destId="{509448FC-BB1D-418D-8A3E-21B6DE5C27B0}" srcOrd="0" destOrd="0" parTransId="{6E1CFF6D-F736-4CE0-8164-0473F202EA7C}" sibTransId="{75D2145B-82C6-469C-A548-89F0C60D18BA}"/>
    <dgm:cxn modelId="{C2FFC346-7C7F-4D28-8699-2569CD7017C6}" type="presOf" srcId="{41683FCF-D920-40C2-9C4D-0EBF5C4CE0B0}" destId="{A842F936-3845-4725-8A02-63C903827748}" srcOrd="0" destOrd="6" presId="urn:microsoft.com/office/officeart/2005/8/layout/vList2"/>
    <dgm:cxn modelId="{40EA1062-EA1D-4962-8FF6-59D7CA1C5F34}" srcId="{9AE0BB67-B172-495A-B9B2-04597C35A092}" destId="{D55B3803-B406-457A-8D7A-5651DD455BAE}" srcOrd="2" destOrd="0" parTransId="{5A435DA7-EE07-48DA-8187-853E66046562}" sibTransId="{C82EF748-3B51-489B-8342-DA74B92D412E}"/>
    <dgm:cxn modelId="{95044A3D-9A7C-4BD8-9772-68E6E6C6A974}" type="presOf" srcId="{97F59DC8-9F3A-4519-825C-BACE636905E6}" destId="{9EC06E15-D3E0-4A46-96E9-320A703183BD}" srcOrd="0" destOrd="0" presId="urn:microsoft.com/office/officeart/2005/8/layout/vList2"/>
    <dgm:cxn modelId="{DB9C7DC0-6BAD-41BA-B6C1-EAC594A9A97D}" type="presOf" srcId="{985EC05A-42B9-42B8-A72F-888CE86E0F90}" destId="{A842F936-3845-4725-8A02-63C903827748}" srcOrd="0" destOrd="0" presId="urn:microsoft.com/office/officeart/2005/8/layout/vList2"/>
    <dgm:cxn modelId="{2D9AE992-B719-4B06-B159-3D666D4252A2}" type="presOf" srcId="{509448FC-BB1D-418D-8A3E-21B6DE5C27B0}" destId="{A842F936-3845-4725-8A02-63C903827748}" srcOrd="0" destOrd="7" presId="urn:microsoft.com/office/officeart/2005/8/layout/vList2"/>
    <dgm:cxn modelId="{F1060CF3-2C01-42AC-BADC-A4C7FFBB6A94}" type="presOf" srcId="{0455964D-9D98-4865-BA48-5E3F2FEB2F6F}" destId="{A842F936-3845-4725-8A02-63C903827748}" srcOrd="0" destOrd="8" presId="urn:microsoft.com/office/officeart/2005/8/layout/vList2"/>
    <dgm:cxn modelId="{0B0675EB-C0DE-4B32-B651-1E028E32A146}" type="presOf" srcId="{9E0B8FA8-1C80-47FD-A9F5-481700E6C276}" destId="{A842F936-3845-4725-8A02-63C903827748}" srcOrd="0" destOrd="9" presId="urn:microsoft.com/office/officeart/2005/8/layout/vList2"/>
    <dgm:cxn modelId="{4DCB842A-16F2-4E9D-8B42-3A36CB41907E}" type="presOf" srcId="{E482FB7E-2C6F-4746-9178-CA7B63E8E1A0}" destId="{A842F936-3845-4725-8A02-63C903827748}" srcOrd="0" destOrd="3" presId="urn:microsoft.com/office/officeart/2005/8/layout/vList2"/>
    <dgm:cxn modelId="{AACABDAF-6D84-40E6-924B-E57887D4286C}" type="presOf" srcId="{BF5DBE4F-F21D-4140-AE63-7371840ED4A1}" destId="{A842F936-3845-4725-8A02-63C903827748}" srcOrd="0" destOrd="2" presId="urn:microsoft.com/office/officeart/2005/8/layout/vList2"/>
    <dgm:cxn modelId="{E6EB313C-C37B-40CA-82DF-6E68EFB702A7}" type="presOf" srcId="{D55B3803-B406-457A-8D7A-5651DD455BAE}" destId="{A842F936-3845-4725-8A02-63C903827748}" srcOrd="0" destOrd="4" presId="urn:microsoft.com/office/officeart/2005/8/layout/vList2"/>
    <dgm:cxn modelId="{F3B503E1-F8FE-4533-89CA-AF0EB450D42B}" srcId="{9AE0BB67-B172-495A-B9B2-04597C35A092}" destId="{985EC05A-42B9-42B8-A72F-888CE86E0F90}" srcOrd="0" destOrd="0" parTransId="{16333501-D765-4140-8C5D-138D8F949CC7}" sibTransId="{A83A5792-61E7-4684-B722-D7A8A7D0A429}"/>
    <dgm:cxn modelId="{BE8D31FD-CAA2-4353-B007-04D61D6F447A}" srcId="{985EC05A-42B9-42B8-A72F-888CE86E0F90}" destId="{77710F88-6079-4ADF-BA4D-74F6CC631B01}" srcOrd="0" destOrd="0" parTransId="{34B53076-40F7-4AAD-9D3A-220C5BE03D50}" sibTransId="{E25945F4-9980-4FAB-BA14-0FB2263F0DDC}"/>
    <dgm:cxn modelId="{ADA8EA03-BA36-46D6-AA90-61710C682511}" srcId="{0455964D-9D98-4865-BA48-5E3F2FEB2F6F}" destId="{9E0B8FA8-1C80-47FD-A9F5-481700E6C276}" srcOrd="0" destOrd="0" parTransId="{B062698C-FA78-4E8D-AFF7-E61B4D6A1272}" sibTransId="{5A72020B-E0FA-4D35-A07D-D5DA646D859B}"/>
    <dgm:cxn modelId="{B14E7A40-85C9-4786-8487-911A2A8987C0}" type="presParOf" srcId="{9EC06E15-D3E0-4A46-96E9-320A703183BD}" destId="{FD12DCBF-6A45-4AC5-8DAB-A4EC7FADCF94}" srcOrd="0" destOrd="0" presId="urn:microsoft.com/office/officeart/2005/8/layout/vList2"/>
    <dgm:cxn modelId="{CAEAA85B-6959-4EE6-AB4E-8CC4C4C26D9F}" type="presParOf" srcId="{9EC06E15-D3E0-4A46-96E9-320A703183BD}" destId="{A842F936-3845-4725-8A02-63C90382774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6B36CBF-FDA7-4F67-8B41-BAA9EDAACA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5CC9B0-225A-4AD6-8DB7-8ADB8BAE2D19}">
      <dgm:prSet/>
      <dgm:spPr/>
      <dgm:t>
        <a:bodyPr/>
        <a:lstStyle/>
        <a:p>
          <a:pPr rtl="0"/>
          <a:r>
            <a:rPr lang="en-IN" b="1" dirty="0" smtClean="0"/>
            <a:t>Dependencies:</a:t>
          </a:r>
          <a:endParaRPr lang="en-IN" dirty="0"/>
        </a:p>
      </dgm:t>
    </dgm:pt>
    <dgm:pt modelId="{CCC5F04F-ECD2-4A0C-8BC2-99F2B82AECE5}" type="parTrans" cxnId="{E493AC80-0DD6-4B5D-9986-4C243F4A59FB}">
      <dgm:prSet/>
      <dgm:spPr/>
      <dgm:t>
        <a:bodyPr/>
        <a:lstStyle/>
        <a:p>
          <a:endParaRPr lang="en-US"/>
        </a:p>
      </dgm:t>
    </dgm:pt>
    <dgm:pt modelId="{CD5FF0D4-712D-40CF-8749-9B265AA997CA}" type="sibTrans" cxnId="{E493AC80-0DD6-4B5D-9986-4C243F4A59FB}">
      <dgm:prSet/>
      <dgm:spPr/>
      <dgm:t>
        <a:bodyPr/>
        <a:lstStyle/>
        <a:p>
          <a:endParaRPr lang="en-US"/>
        </a:p>
      </dgm:t>
    </dgm:pt>
    <dgm:pt modelId="{436B451A-8CA2-4B3B-8872-D7033F612821}">
      <dgm:prSet custT="1"/>
      <dgm:spPr/>
      <dgm:t>
        <a:bodyPr/>
        <a:lstStyle/>
        <a:p>
          <a:pPr rtl="0"/>
          <a:r>
            <a:rPr lang="en-IN" sz="1600" dirty="0" smtClean="0"/>
            <a:t>Availability of key business stakeholders for active participation in requirements gathering, feedback sessions, and User Acceptance Testing (UAT).</a:t>
          </a:r>
          <a:endParaRPr lang="en-IN" sz="1600" dirty="0"/>
        </a:p>
      </dgm:t>
    </dgm:pt>
    <dgm:pt modelId="{066A8F22-CC50-4548-95AF-3469C8CF37E2}" type="parTrans" cxnId="{D630572E-59BE-4209-AE5E-B71EC4A60990}">
      <dgm:prSet/>
      <dgm:spPr/>
      <dgm:t>
        <a:bodyPr/>
        <a:lstStyle/>
        <a:p>
          <a:endParaRPr lang="en-US"/>
        </a:p>
      </dgm:t>
    </dgm:pt>
    <dgm:pt modelId="{0262E948-DAE9-42F8-8FA1-0D1DC6553E19}" type="sibTrans" cxnId="{D630572E-59BE-4209-AE5E-B71EC4A60990}">
      <dgm:prSet/>
      <dgm:spPr/>
      <dgm:t>
        <a:bodyPr/>
        <a:lstStyle/>
        <a:p>
          <a:endParaRPr lang="en-US"/>
        </a:p>
      </dgm:t>
    </dgm:pt>
    <dgm:pt modelId="{C70E8DEF-AE09-4105-B23F-7FA363FA8B01}">
      <dgm:prSet custT="1"/>
      <dgm:spPr/>
      <dgm:t>
        <a:bodyPr/>
        <a:lstStyle/>
        <a:p>
          <a:pPr rtl="0"/>
          <a:r>
            <a:rPr lang="en-IN" sz="1600" dirty="0" smtClean="0"/>
            <a:t>Timely access to required source data systems, APIs, and necessary credentials from IT/data owners.</a:t>
          </a:r>
          <a:endParaRPr lang="en-IN" sz="1600" dirty="0"/>
        </a:p>
      </dgm:t>
    </dgm:pt>
    <dgm:pt modelId="{5CE4AFC4-2CE1-4107-892B-657B11669043}" type="parTrans" cxnId="{2B5E0667-E101-4C32-970C-E2A1E8AAA8D1}">
      <dgm:prSet/>
      <dgm:spPr/>
      <dgm:t>
        <a:bodyPr/>
        <a:lstStyle/>
        <a:p>
          <a:endParaRPr lang="en-US"/>
        </a:p>
      </dgm:t>
    </dgm:pt>
    <dgm:pt modelId="{1355AF84-5BD2-4A78-80A9-B3B334A0119A}" type="sibTrans" cxnId="{2B5E0667-E101-4C32-970C-E2A1E8AAA8D1}">
      <dgm:prSet/>
      <dgm:spPr/>
      <dgm:t>
        <a:bodyPr/>
        <a:lstStyle/>
        <a:p>
          <a:endParaRPr lang="en-US"/>
        </a:p>
      </dgm:t>
    </dgm:pt>
    <dgm:pt modelId="{541652F1-46C8-4ED2-ADE3-132C1E46F6F2}">
      <dgm:prSet custT="1"/>
      <dgm:spPr/>
      <dgm:t>
        <a:bodyPr/>
        <a:lstStyle/>
        <a:p>
          <a:pPr rtl="0"/>
          <a:r>
            <a:rPr lang="en-IN" sz="1600" dirty="0" smtClean="0"/>
            <a:t>Sufficient IT support for infrastructure setup, server maintenance, security configurations, and network access.</a:t>
          </a:r>
          <a:endParaRPr lang="en-IN" sz="1600" dirty="0"/>
        </a:p>
      </dgm:t>
    </dgm:pt>
    <dgm:pt modelId="{651D61F9-A458-43AD-B63F-F7E4937F89D0}" type="parTrans" cxnId="{A7995F7A-3882-4BF4-931B-CB3DA79E2981}">
      <dgm:prSet/>
      <dgm:spPr/>
      <dgm:t>
        <a:bodyPr/>
        <a:lstStyle/>
        <a:p>
          <a:endParaRPr lang="en-US"/>
        </a:p>
      </dgm:t>
    </dgm:pt>
    <dgm:pt modelId="{E7D3CFA6-A052-4CAF-AF48-50B035161781}" type="sibTrans" cxnId="{A7995F7A-3882-4BF4-931B-CB3DA79E2981}">
      <dgm:prSet/>
      <dgm:spPr/>
      <dgm:t>
        <a:bodyPr/>
        <a:lstStyle/>
        <a:p>
          <a:endParaRPr lang="en-US"/>
        </a:p>
      </dgm:t>
    </dgm:pt>
    <dgm:pt modelId="{B69A3EDA-E4B7-4F94-B11F-2875E44F805E}">
      <dgm:prSet custT="1"/>
      <dgm:spPr/>
      <dgm:t>
        <a:bodyPr/>
        <a:lstStyle/>
        <a:p>
          <a:pPr rtl="0"/>
          <a:r>
            <a:rPr lang="en-IN" sz="1600" dirty="0" smtClean="0"/>
            <a:t>Readiness of existing </a:t>
          </a:r>
          <a:r>
            <a:rPr lang="en-IN" sz="1600" dirty="0" err="1" smtClean="0"/>
            <a:t>Alteryx</a:t>
          </a:r>
          <a:r>
            <a:rPr lang="en-IN" sz="1600" dirty="0" smtClean="0"/>
            <a:t> licensing and environment (if applicable) or timely procurement of new licenses.</a:t>
          </a:r>
          <a:endParaRPr lang="en-IN" sz="1600" dirty="0"/>
        </a:p>
      </dgm:t>
    </dgm:pt>
    <dgm:pt modelId="{333FF95F-9764-43D6-A7FA-E1D8CC34C337}" type="parTrans" cxnId="{BCEC4E5B-45AC-489A-A264-916527AB0165}">
      <dgm:prSet/>
      <dgm:spPr/>
      <dgm:t>
        <a:bodyPr/>
        <a:lstStyle/>
        <a:p>
          <a:endParaRPr lang="en-US"/>
        </a:p>
      </dgm:t>
    </dgm:pt>
    <dgm:pt modelId="{C4FD68D1-9F53-4E53-A908-595B4267B0DC}" type="sibTrans" cxnId="{BCEC4E5B-45AC-489A-A264-916527AB0165}">
      <dgm:prSet/>
      <dgm:spPr/>
      <dgm:t>
        <a:bodyPr/>
        <a:lstStyle/>
        <a:p>
          <a:endParaRPr lang="en-US"/>
        </a:p>
      </dgm:t>
    </dgm:pt>
    <dgm:pt modelId="{87D2D019-3E37-44D3-A614-5767D25AE255}">
      <dgm:prSet custT="1"/>
      <dgm:spPr/>
      <dgm:t>
        <a:bodyPr/>
        <a:lstStyle/>
        <a:p>
          <a:pPr rtl="0"/>
          <a:r>
            <a:rPr lang="en-IN" sz="1600" dirty="0" smtClean="0"/>
            <a:t>Clear definition and agreement on data governance policies.</a:t>
          </a:r>
          <a:endParaRPr lang="en-IN" sz="1600" dirty="0"/>
        </a:p>
      </dgm:t>
    </dgm:pt>
    <dgm:pt modelId="{CF85EED8-99A2-402E-948F-B59EC5CA7BF5}" type="parTrans" cxnId="{E4CB02BB-C8A9-46FA-81BB-FE8ABB460B64}">
      <dgm:prSet/>
      <dgm:spPr/>
      <dgm:t>
        <a:bodyPr/>
        <a:lstStyle/>
        <a:p>
          <a:endParaRPr lang="en-US"/>
        </a:p>
      </dgm:t>
    </dgm:pt>
    <dgm:pt modelId="{6E615B65-8D20-45E8-A255-8DC92AC0EF07}" type="sibTrans" cxnId="{E4CB02BB-C8A9-46FA-81BB-FE8ABB460B64}">
      <dgm:prSet/>
      <dgm:spPr/>
      <dgm:t>
        <a:bodyPr/>
        <a:lstStyle/>
        <a:p>
          <a:endParaRPr lang="en-US"/>
        </a:p>
      </dgm:t>
    </dgm:pt>
    <dgm:pt modelId="{73F4B7E9-E583-4A03-8D89-32F7F5F47187}" type="pres">
      <dgm:prSet presAssocID="{86B36CBF-FDA7-4F67-8B41-BAA9EDAACA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CB72B8-1CC2-438D-84E7-1ECAC257BF00}" type="pres">
      <dgm:prSet presAssocID="{5D5CC9B0-225A-4AD6-8DB7-8ADB8BAE2D19}" presName="parentText" presStyleLbl="node1" presStyleIdx="0" presStyleCnt="1" custScaleY="364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F8A9-6EC4-4C4C-8AFB-DDBEC3CCF00A}" type="pres">
      <dgm:prSet presAssocID="{5D5CC9B0-225A-4AD6-8DB7-8ADB8BAE2D1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5C718F-EC38-4B26-804A-60190EEAE36C}" type="presOf" srcId="{87D2D019-3E37-44D3-A614-5767D25AE255}" destId="{6940F8A9-6EC4-4C4C-8AFB-DDBEC3CCF00A}" srcOrd="0" destOrd="4" presId="urn:microsoft.com/office/officeart/2005/8/layout/vList2"/>
    <dgm:cxn modelId="{B5178E73-E0CB-476D-A889-9C8E7F6B5C73}" type="presOf" srcId="{B69A3EDA-E4B7-4F94-B11F-2875E44F805E}" destId="{6940F8A9-6EC4-4C4C-8AFB-DDBEC3CCF00A}" srcOrd="0" destOrd="3" presId="urn:microsoft.com/office/officeart/2005/8/layout/vList2"/>
    <dgm:cxn modelId="{7682C90B-3E84-49B4-98D9-6F132F3A94DA}" type="presOf" srcId="{541652F1-46C8-4ED2-ADE3-132C1E46F6F2}" destId="{6940F8A9-6EC4-4C4C-8AFB-DDBEC3CCF00A}" srcOrd="0" destOrd="2" presId="urn:microsoft.com/office/officeart/2005/8/layout/vList2"/>
    <dgm:cxn modelId="{2B5E0667-E101-4C32-970C-E2A1E8AAA8D1}" srcId="{5D5CC9B0-225A-4AD6-8DB7-8ADB8BAE2D19}" destId="{C70E8DEF-AE09-4105-B23F-7FA363FA8B01}" srcOrd="1" destOrd="0" parTransId="{5CE4AFC4-2CE1-4107-892B-657B11669043}" sibTransId="{1355AF84-5BD2-4A78-80A9-B3B334A0119A}"/>
    <dgm:cxn modelId="{F8DEC348-36B4-4C1A-B577-39C357903AD2}" type="presOf" srcId="{436B451A-8CA2-4B3B-8872-D7033F612821}" destId="{6940F8A9-6EC4-4C4C-8AFB-DDBEC3CCF00A}" srcOrd="0" destOrd="0" presId="urn:microsoft.com/office/officeart/2005/8/layout/vList2"/>
    <dgm:cxn modelId="{1BD686F2-C4F9-418D-9BFF-F77F726D0BB8}" type="presOf" srcId="{86B36CBF-FDA7-4F67-8B41-BAA9EDAACAE8}" destId="{73F4B7E9-E583-4A03-8D89-32F7F5F47187}" srcOrd="0" destOrd="0" presId="urn:microsoft.com/office/officeart/2005/8/layout/vList2"/>
    <dgm:cxn modelId="{E4CB02BB-C8A9-46FA-81BB-FE8ABB460B64}" srcId="{5D5CC9B0-225A-4AD6-8DB7-8ADB8BAE2D19}" destId="{87D2D019-3E37-44D3-A614-5767D25AE255}" srcOrd="4" destOrd="0" parTransId="{CF85EED8-99A2-402E-948F-B59EC5CA7BF5}" sibTransId="{6E615B65-8D20-45E8-A255-8DC92AC0EF07}"/>
    <dgm:cxn modelId="{D630572E-59BE-4209-AE5E-B71EC4A60990}" srcId="{5D5CC9B0-225A-4AD6-8DB7-8ADB8BAE2D19}" destId="{436B451A-8CA2-4B3B-8872-D7033F612821}" srcOrd="0" destOrd="0" parTransId="{066A8F22-CC50-4548-95AF-3469C8CF37E2}" sibTransId="{0262E948-DAE9-42F8-8FA1-0D1DC6553E19}"/>
    <dgm:cxn modelId="{E493AC80-0DD6-4B5D-9986-4C243F4A59FB}" srcId="{86B36CBF-FDA7-4F67-8B41-BAA9EDAACAE8}" destId="{5D5CC9B0-225A-4AD6-8DB7-8ADB8BAE2D19}" srcOrd="0" destOrd="0" parTransId="{CCC5F04F-ECD2-4A0C-8BC2-99F2B82AECE5}" sibTransId="{CD5FF0D4-712D-40CF-8749-9B265AA997CA}"/>
    <dgm:cxn modelId="{30325AEB-260F-4B9B-B218-2D5C19F3E161}" type="presOf" srcId="{5D5CC9B0-225A-4AD6-8DB7-8ADB8BAE2D19}" destId="{C1CB72B8-1CC2-438D-84E7-1ECAC257BF00}" srcOrd="0" destOrd="0" presId="urn:microsoft.com/office/officeart/2005/8/layout/vList2"/>
    <dgm:cxn modelId="{BCEC4E5B-45AC-489A-A264-916527AB0165}" srcId="{5D5CC9B0-225A-4AD6-8DB7-8ADB8BAE2D19}" destId="{B69A3EDA-E4B7-4F94-B11F-2875E44F805E}" srcOrd="3" destOrd="0" parTransId="{333FF95F-9764-43D6-A7FA-E1D8CC34C337}" sibTransId="{C4FD68D1-9F53-4E53-A908-595B4267B0DC}"/>
    <dgm:cxn modelId="{F68DC8B2-2664-4C1F-8FC2-07AC9E5BA12E}" type="presOf" srcId="{C70E8DEF-AE09-4105-B23F-7FA363FA8B01}" destId="{6940F8A9-6EC4-4C4C-8AFB-DDBEC3CCF00A}" srcOrd="0" destOrd="1" presId="urn:microsoft.com/office/officeart/2005/8/layout/vList2"/>
    <dgm:cxn modelId="{A7995F7A-3882-4BF4-931B-CB3DA79E2981}" srcId="{5D5CC9B0-225A-4AD6-8DB7-8ADB8BAE2D19}" destId="{541652F1-46C8-4ED2-ADE3-132C1E46F6F2}" srcOrd="2" destOrd="0" parTransId="{651D61F9-A458-43AD-B63F-F7E4937F89D0}" sibTransId="{E7D3CFA6-A052-4CAF-AF48-50B035161781}"/>
    <dgm:cxn modelId="{8FC68E9E-5475-48C5-A188-8E2176E734C6}" type="presParOf" srcId="{73F4B7E9-E583-4A03-8D89-32F7F5F47187}" destId="{C1CB72B8-1CC2-438D-84E7-1ECAC257BF00}" srcOrd="0" destOrd="0" presId="urn:microsoft.com/office/officeart/2005/8/layout/vList2"/>
    <dgm:cxn modelId="{7A2E48FD-020A-431D-B394-D15F2C5DB6EC}" type="presParOf" srcId="{73F4B7E9-E583-4A03-8D89-32F7F5F47187}" destId="{6940F8A9-6EC4-4C4C-8AFB-DDBEC3CCF00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6F3AE71-6A29-4DAA-8FB4-25AE713266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E7861D-0F57-475E-859D-6DFD3905B66F}">
      <dgm:prSet/>
      <dgm:spPr/>
      <dgm:t>
        <a:bodyPr/>
        <a:lstStyle/>
        <a:p>
          <a:pPr rtl="0"/>
          <a:r>
            <a:rPr lang="en-IN" b="1" smtClean="0"/>
            <a:t>Recap:</a:t>
          </a:r>
          <a:r>
            <a:rPr lang="en-IN" smtClean="0"/>
            <a:t> This Alteryx development project, strategically guided by Agile principles, offers a transformative opportunity to significantly enhance our data analytics capabilities.</a:t>
          </a:r>
          <a:endParaRPr lang="en-IN"/>
        </a:p>
      </dgm:t>
    </dgm:pt>
    <dgm:pt modelId="{DBAFA118-641B-4608-987E-A682412E0BC5}" type="parTrans" cxnId="{9FE19F78-21D5-439D-A1E9-54F16AC9C33F}">
      <dgm:prSet/>
      <dgm:spPr/>
      <dgm:t>
        <a:bodyPr/>
        <a:lstStyle/>
        <a:p>
          <a:endParaRPr lang="en-US"/>
        </a:p>
      </dgm:t>
    </dgm:pt>
    <dgm:pt modelId="{D497E1C7-C06D-468F-ADE2-426A48E65C54}" type="sibTrans" cxnId="{9FE19F78-21D5-439D-A1E9-54F16AC9C33F}">
      <dgm:prSet/>
      <dgm:spPr/>
      <dgm:t>
        <a:bodyPr/>
        <a:lstStyle/>
        <a:p>
          <a:endParaRPr lang="en-US"/>
        </a:p>
      </dgm:t>
    </dgm:pt>
    <dgm:pt modelId="{B79BC7EE-72DD-4578-AF47-E98B61D9DE6D}">
      <dgm:prSet/>
      <dgm:spPr/>
      <dgm:t>
        <a:bodyPr/>
        <a:lstStyle/>
        <a:p>
          <a:pPr rtl="0"/>
          <a:r>
            <a:rPr lang="en-IN" b="1" smtClean="0"/>
            <a:t>Value Proposition:</a:t>
          </a:r>
          <a:r>
            <a:rPr lang="en-IN" smtClean="0"/>
            <a:t> It will automate critical, time-consuming processes, empower our teams with self-service analytics, and facilitate faster, more informed, and agile business decisions.</a:t>
          </a:r>
          <a:endParaRPr lang="en-IN"/>
        </a:p>
      </dgm:t>
    </dgm:pt>
    <dgm:pt modelId="{81B9A8C8-CB9C-4897-A0C1-416A5482EC2F}" type="parTrans" cxnId="{A7BEAFDC-73FB-4C9F-A5F6-F22477C3C57A}">
      <dgm:prSet/>
      <dgm:spPr/>
      <dgm:t>
        <a:bodyPr/>
        <a:lstStyle/>
        <a:p>
          <a:endParaRPr lang="en-US"/>
        </a:p>
      </dgm:t>
    </dgm:pt>
    <dgm:pt modelId="{03A8E21B-4282-40D7-961C-60B9EE3EB085}" type="sibTrans" cxnId="{A7BEAFDC-73FB-4C9F-A5F6-F22477C3C57A}">
      <dgm:prSet/>
      <dgm:spPr/>
      <dgm:t>
        <a:bodyPr/>
        <a:lstStyle/>
        <a:p>
          <a:endParaRPr lang="en-US"/>
        </a:p>
      </dgm:t>
    </dgm:pt>
    <dgm:pt modelId="{831F853B-169F-4D90-B096-8835BB16372C}">
      <dgm:prSet/>
      <dgm:spPr/>
      <dgm:t>
        <a:bodyPr/>
        <a:lstStyle/>
        <a:p>
          <a:pPr rtl="0"/>
          <a:r>
            <a:rPr lang="en-IN" b="1" dirty="0" smtClean="0"/>
            <a:t>Strategic Fit:</a:t>
          </a:r>
          <a:r>
            <a:rPr lang="en-IN" dirty="0" smtClean="0"/>
            <a:t> Directly aligns with our strategic goals for operational efficiency, fostering innovation, and democratizing data access across the organization.</a:t>
          </a:r>
          <a:endParaRPr lang="en-IN" dirty="0"/>
        </a:p>
      </dgm:t>
    </dgm:pt>
    <dgm:pt modelId="{C9107986-F5F3-44EA-99CC-B68965EFE5B1}" type="parTrans" cxnId="{84263992-E0E7-40FA-A5C8-882F8C2428F1}">
      <dgm:prSet/>
      <dgm:spPr/>
      <dgm:t>
        <a:bodyPr/>
        <a:lstStyle/>
        <a:p>
          <a:endParaRPr lang="en-US"/>
        </a:p>
      </dgm:t>
    </dgm:pt>
    <dgm:pt modelId="{C0643A04-39BB-4FAA-84A8-FF67725F3F33}" type="sibTrans" cxnId="{84263992-E0E7-40FA-A5C8-882F8C2428F1}">
      <dgm:prSet/>
      <dgm:spPr/>
      <dgm:t>
        <a:bodyPr/>
        <a:lstStyle/>
        <a:p>
          <a:endParaRPr lang="en-US"/>
        </a:p>
      </dgm:t>
    </dgm:pt>
    <dgm:pt modelId="{5461F6AF-858F-4A8D-9BE4-E4818CDDA685}">
      <dgm:prSet/>
      <dgm:spPr/>
      <dgm:t>
        <a:bodyPr/>
        <a:lstStyle/>
        <a:p>
          <a:pPr rtl="0"/>
          <a:r>
            <a:rPr lang="en-IN" b="1" smtClean="0"/>
            <a:t>Request for Approval:</a:t>
          </a:r>
          <a:r>
            <a:rPr lang="en-IN" smtClean="0"/>
            <a:t> We request your approval to proceed with the initiation of this project, enabling us to unlock the full potential of our data assets and drive significant business value.</a:t>
          </a:r>
          <a:endParaRPr lang="en-IN"/>
        </a:p>
      </dgm:t>
    </dgm:pt>
    <dgm:pt modelId="{4F38F151-B7C3-445B-8E40-8E06D8ECC2E5}" type="parTrans" cxnId="{E2CF0D27-5986-405A-829D-99D262CC8E5E}">
      <dgm:prSet/>
      <dgm:spPr/>
      <dgm:t>
        <a:bodyPr/>
        <a:lstStyle/>
        <a:p>
          <a:endParaRPr lang="en-US"/>
        </a:p>
      </dgm:t>
    </dgm:pt>
    <dgm:pt modelId="{F6B0339B-7C9C-4B48-A524-84F28C988944}" type="sibTrans" cxnId="{E2CF0D27-5986-405A-829D-99D262CC8E5E}">
      <dgm:prSet/>
      <dgm:spPr/>
      <dgm:t>
        <a:bodyPr/>
        <a:lstStyle/>
        <a:p>
          <a:endParaRPr lang="en-US"/>
        </a:p>
      </dgm:t>
    </dgm:pt>
    <dgm:pt modelId="{B484A2B9-1454-4F2C-88B6-07004CA4602C}">
      <dgm:prSet/>
      <dgm:spPr/>
      <dgm:t>
        <a:bodyPr/>
        <a:lstStyle/>
        <a:p>
          <a:pPr rtl="0"/>
          <a:r>
            <a:rPr lang="en-IN" b="1" smtClean="0"/>
            <a:t>Next Steps:</a:t>
          </a:r>
          <a:r>
            <a:rPr lang="en-IN" smtClean="0"/>
            <a:t> [e.g., "Schedule Project Kick-off Meeting," "Finalize Resource Allocation and Budget Approval," "Begin detailed Product Backlog Refinement"].</a:t>
          </a:r>
          <a:endParaRPr lang="en-IN"/>
        </a:p>
      </dgm:t>
    </dgm:pt>
    <dgm:pt modelId="{BA0D802F-02A7-4264-825F-2D3403C8B419}" type="parTrans" cxnId="{8840F636-C150-48CC-AEB8-FA5D9619DB71}">
      <dgm:prSet/>
      <dgm:spPr/>
      <dgm:t>
        <a:bodyPr/>
        <a:lstStyle/>
        <a:p>
          <a:endParaRPr lang="en-US"/>
        </a:p>
      </dgm:t>
    </dgm:pt>
    <dgm:pt modelId="{AF8EE54B-A91B-428E-8DDB-53086B76621A}" type="sibTrans" cxnId="{8840F636-C150-48CC-AEB8-FA5D9619DB71}">
      <dgm:prSet/>
      <dgm:spPr/>
      <dgm:t>
        <a:bodyPr/>
        <a:lstStyle/>
        <a:p>
          <a:endParaRPr lang="en-US"/>
        </a:p>
      </dgm:t>
    </dgm:pt>
    <dgm:pt modelId="{BC747B43-9776-4AE0-9E0C-B37706E8E166}" type="pres">
      <dgm:prSet presAssocID="{B6F3AE71-6A29-4DAA-8FB4-25AE713266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EB9525-3A87-4A89-8FDE-7388854A8612}" type="pres">
      <dgm:prSet presAssocID="{87E7861D-0F57-475E-859D-6DFD3905B66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DCB24-D158-4DF6-A586-1B129EB96357}" type="pres">
      <dgm:prSet presAssocID="{D497E1C7-C06D-468F-ADE2-426A48E65C5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4D2261B-2B68-4F0B-9E51-BB2870EC7E34}" type="pres">
      <dgm:prSet presAssocID="{D497E1C7-C06D-468F-ADE2-426A48E65C5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8B9BA75-B790-4779-8239-A1A646695333}" type="pres">
      <dgm:prSet presAssocID="{B79BC7EE-72DD-4578-AF47-E98B61D9DE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2DCD3-1AB2-4E1C-8D08-96E0EA1577DA}" type="pres">
      <dgm:prSet presAssocID="{03A8E21B-4282-40D7-961C-60B9EE3EB08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DD6FE3D-672F-48A3-90B6-05053D8A1374}" type="pres">
      <dgm:prSet presAssocID="{03A8E21B-4282-40D7-961C-60B9EE3EB08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D424BDC-3E2D-4353-92D1-43B67C331410}" type="pres">
      <dgm:prSet presAssocID="{831F853B-169F-4D90-B096-8835BB16372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966FA-8882-4042-A7A4-08A6CC85C629}" type="pres">
      <dgm:prSet presAssocID="{C0643A04-39BB-4FAA-84A8-FF67725F3F3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450808F-4BCE-41C8-AC55-D3193976751B}" type="pres">
      <dgm:prSet presAssocID="{C0643A04-39BB-4FAA-84A8-FF67725F3F3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DFA7F57-61C2-422D-85F8-FCA604A8ED7C}" type="pres">
      <dgm:prSet presAssocID="{5461F6AF-858F-4A8D-9BE4-E4818CDDA68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7FAFC-52BA-44B7-BA96-A45427E7CFEA}" type="pres">
      <dgm:prSet presAssocID="{F6B0339B-7C9C-4B48-A524-84F28C98894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3ED6FAD-2AF6-4F78-BCA6-A76E8250F956}" type="pres">
      <dgm:prSet presAssocID="{F6B0339B-7C9C-4B48-A524-84F28C98894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3D69791-669B-4BCF-8E06-02971815095D}" type="pres">
      <dgm:prSet presAssocID="{B484A2B9-1454-4F2C-88B6-07004CA4602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894E24-CB11-4C46-BA4A-448BD03D93DC}" type="presOf" srcId="{D497E1C7-C06D-468F-ADE2-426A48E65C54}" destId="{D73DCB24-D158-4DF6-A586-1B129EB96357}" srcOrd="0" destOrd="0" presId="urn:microsoft.com/office/officeart/2005/8/layout/process1"/>
    <dgm:cxn modelId="{A79EA78A-26DB-45AA-BFB3-75DA3E0ACBB9}" type="presOf" srcId="{03A8E21B-4282-40D7-961C-60B9EE3EB085}" destId="{4DD6FE3D-672F-48A3-90B6-05053D8A1374}" srcOrd="1" destOrd="0" presId="urn:microsoft.com/office/officeart/2005/8/layout/process1"/>
    <dgm:cxn modelId="{9DDBC255-1D87-4872-BC06-3071A44AE65E}" type="presOf" srcId="{C0643A04-39BB-4FAA-84A8-FF67725F3F33}" destId="{5A2966FA-8882-4042-A7A4-08A6CC85C629}" srcOrd="0" destOrd="0" presId="urn:microsoft.com/office/officeart/2005/8/layout/process1"/>
    <dgm:cxn modelId="{A25F645C-DD0D-4C3B-A39E-E3CBBC4FDEB1}" type="presOf" srcId="{87E7861D-0F57-475E-859D-6DFD3905B66F}" destId="{A2EB9525-3A87-4A89-8FDE-7388854A8612}" srcOrd="0" destOrd="0" presId="urn:microsoft.com/office/officeart/2005/8/layout/process1"/>
    <dgm:cxn modelId="{25900BB5-FC01-48AC-8ED7-D4BA7BD453ED}" type="presOf" srcId="{D497E1C7-C06D-468F-ADE2-426A48E65C54}" destId="{04D2261B-2B68-4F0B-9E51-BB2870EC7E34}" srcOrd="1" destOrd="0" presId="urn:microsoft.com/office/officeart/2005/8/layout/process1"/>
    <dgm:cxn modelId="{82C898AA-AAEA-4D42-8CD5-0B67B1296546}" type="presOf" srcId="{F6B0339B-7C9C-4B48-A524-84F28C988944}" destId="{E3ED6FAD-2AF6-4F78-BCA6-A76E8250F956}" srcOrd="1" destOrd="0" presId="urn:microsoft.com/office/officeart/2005/8/layout/process1"/>
    <dgm:cxn modelId="{6A8D3614-5536-4006-BAB4-3F88F782B29A}" type="presOf" srcId="{B484A2B9-1454-4F2C-88B6-07004CA4602C}" destId="{43D69791-669B-4BCF-8E06-02971815095D}" srcOrd="0" destOrd="0" presId="urn:microsoft.com/office/officeart/2005/8/layout/process1"/>
    <dgm:cxn modelId="{B1DBFE21-E500-43A9-9831-6E55F66B25C6}" type="presOf" srcId="{F6B0339B-7C9C-4B48-A524-84F28C988944}" destId="{C8C7FAFC-52BA-44B7-BA96-A45427E7CFEA}" srcOrd="0" destOrd="0" presId="urn:microsoft.com/office/officeart/2005/8/layout/process1"/>
    <dgm:cxn modelId="{D9B576EB-2175-43E3-B155-26879F30E9D2}" type="presOf" srcId="{C0643A04-39BB-4FAA-84A8-FF67725F3F33}" destId="{2450808F-4BCE-41C8-AC55-D3193976751B}" srcOrd="1" destOrd="0" presId="urn:microsoft.com/office/officeart/2005/8/layout/process1"/>
    <dgm:cxn modelId="{8840F636-C150-48CC-AEB8-FA5D9619DB71}" srcId="{B6F3AE71-6A29-4DAA-8FB4-25AE7132665F}" destId="{B484A2B9-1454-4F2C-88B6-07004CA4602C}" srcOrd="4" destOrd="0" parTransId="{BA0D802F-02A7-4264-825F-2D3403C8B419}" sibTransId="{AF8EE54B-A91B-428E-8DDB-53086B76621A}"/>
    <dgm:cxn modelId="{E2CF0D27-5986-405A-829D-99D262CC8E5E}" srcId="{B6F3AE71-6A29-4DAA-8FB4-25AE7132665F}" destId="{5461F6AF-858F-4A8D-9BE4-E4818CDDA685}" srcOrd="3" destOrd="0" parTransId="{4F38F151-B7C3-445B-8E40-8E06D8ECC2E5}" sibTransId="{F6B0339B-7C9C-4B48-A524-84F28C988944}"/>
    <dgm:cxn modelId="{A7BEAFDC-73FB-4C9F-A5F6-F22477C3C57A}" srcId="{B6F3AE71-6A29-4DAA-8FB4-25AE7132665F}" destId="{B79BC7EE-72DD-4578-AF47-E98B61D9DE6D}" srcOrd="1" destOrd="0" parTransId="{81B9A8C8-CB9C-4897-A0C1-416A5482EC2F}" sibTransId="{03A8E21B-4282-40D7-961C-60B9EE3EB085}"/>
    <dgm:cxn modelId="{9AE28363-2F93-4673-9380-E31FF1AD46C6}" type="presOf" srcId="{5461F6AF-858F-4A8D-9BE4-E4818CDDA685}" destId="{ADFA7F57-61C2-422D-85F8-FCA604A8ED7C}" srcOrd="0" destOrd="0" presId="urn:microsoft.com/office/officeart/2005/8/layout/process1"/>
    <dgm:cxn modelId="{3995BAD8-D33E-4E9D-A068-1B78AFAFBAF5}" type="presOf" srcId="{B79BC7EE-72DD-4578-AF47-E98B61D9DE6D}" destId="{A8B9BA75-B790-4779-8239-A1A646695333}" srcOrd="0" destOrd="0" presId="urn:microsoft.com/office/officeart/2005/8/layout/process1"/>
    <dgm:cxn modelId="{84263992-E0E7-40FA-A5C8-882F8C2428F1}" srcId="{B6F3AE71-6A29-4DAA-8FB4-25AE7132665F}" destId="{831F853B-169F-4D90-B096-8835BB16372C}" srcOrd="2" destOrd="0" parTransId="{C9107986-F5F3-44EA-99CC-B68965EFE5B1}" sibTransId="{C0643A04-39BB-4FAA-84A8-FF67725F3F33}"/>
    <dgm:cxn modelId="{3C2D9FB0-AC51-4048-877C-8735C4B8449A}" type="presOf" srcId="{03A8E21B-4282-40D7-961C-60B9EE3EB085}" destId="{1E12DCD3-1AB2-4E1C-8D08-96E0EA1577DA}" srcOrd="0" destOrd="0" presId="urn:microsoft.com/office/officeart/2005/8/layout/process1"/>
    <dgm:cxn modelId="{84ABCAF8-2889-4A49-95CD-D23E420BFFFD}" type="presOf" srcId="{831F853B-169F-4D90-B096-8835BB16372C}" destId="{BD424BDC-3E2D-4353-92D1-43B67C331410}" srcOrd="0" destOrd="0" presId="urn:microsoft.com/office/officeart/2005/8/layout/process1"/>
    <dgm:cxn modelId="{9FE19F78-21D5-439D-A1E9-54F16AC9C33F}" srcId="{B6F3AE71-6A29-4DAA-8FB4-25AE7132665F}" destId="{87E7861D-0F57-475E-859D-6DFD3905B66F}" srcOrd="0" destOrd="0" parTransId="{DBAFA118-641B-4608-987E-A682412E0BC5}" sibTransId="{D497E1C7-C06D-468F-ADE2-426A48E65C54}"/>
    <dgm:cxn modelId="{18CB6FF5-A3B8-4459-9C43-7536BE24F1DB}" type="presOf" srcId="{B6F3AE71-6A29-4DAA-8FB4-25AE7132665F}" destId="{BC747B43-9776-4AE0-9E0C-B37706E8E166}" srcOrd="0" destOrd="0" presId="urn:microsoft.com/office/officeart/2005/8/layout/process1"/>
    <dgm:cxn modelId="{CACF29C8-A628-49B5-AF43-743DA5398D5E}" type="presParOf" srcId="{BC747B43-9776-4AE0-9E0C-B37706E8E166}" destId="{A2EB9525-3A87-4A89-8FDE-7388854A8612}" srcOrd="0" destOrd="0" presId="urn:microsoft.com/office/officeart/2005/8/layout/process1"/>
    <dgm:cxn modelId="{10FAAFD8-1CC1-4F4A-92CC-66EDE060E258}" type="presParOf" srcId="{BC747B43-9776-4AE0-9E0C-B37706E8E166}" destId="{D73DCB24-D158-4DF6-A586-1B129EB96357}" srcOrd="1" destOrd="0" presId="urn:microsoft.com/office/officeart/2005/8/layout/process1"/>
    <dgm:cxn modelId="{3500021B-100A-42A7-B5F1-801C42A004AC}" type="presParOf" srcId="{D73DCB24-D158-4DF6-A586-1B129EB96357}" destId="{04D2261B-2B68-4F0B-9E51-BB2870EC7E34}" srcOrd="0" destOrd="0" presId="urn:microsoft.com/office/officeart/2005/8/layout/process1"/>
    <dgm:cxn modelId="{DDC0F673-57DE-4C69-AFEB-4019732B8E9D}" type="presParOf" srcId="{BC747B43-9776-4AE0-9E0C-B37706E8E166}" destId="{A8B9BA75-B790-4779-8239-A1A646695333}" srcOrd="2" destOrd="0" presId="urn:microsoft.com/office/officeart/2005/8/layout/process1"/>
    <dgm:cxn modelId="{BB78A6D8-56B0-480C-B0BF-FECE58869F31}" type="presParOf" srcId="{BC747B43-9776-4AE0-9E0C-B37706E8E166}" destId="{1E12DCD3-1AB2-4E1C-8D08-96E0EA1577DA}" srcOrd="3" destOrd="0" presId="urn:microsoft.com/office/officeart/2005/8/layout/process1"/>
    <dgm:cxn modelId="{6FC95594-CF67-4AA5-910A-272DDE57A732}" type="presParOf" srcId="{1E12DCD3-1AB2-4E1C-8D08-96E0EA1577DA}" destId="{4DD6FE3D-672F-48A3-90B6-05053D8A1374}" srcOrd="0" destOrd="0" presId="urn:microsoft.com/office/officeart/2005/8/layout/process1"/>
    <dgm:cxn modelId="{FD542A3C-39DB-40FE-8946-CE9C491B2A86}" type="presParOf" srcId="{BC747B43-9776-4AE0-9E0C-B37706E8E166}" destId="{BD424BDC-3E2D-4353-92D1-43B67C331410}" srcOrd="4" destOrd="0" presId="urn:microsoft.com/office/officeart/2005/8/layout/process1"/>
    <dgm:cxn modelId="{B2F3FE5D-AB8D-4311-AF0E-9A39FF558427}" type="presParOf" srcId="{BC747B43-9776-4AE0-9E0C-B37706E8E166}" destId="{5A2966FA-8882-4042-A7A4-08A6CC85C629}" srcOrd="5" destOrd="0" presId="urn:microsoft.com/office/officeart/2005/8/layout/process1"/>
    <dgm:cxn modelId="{06361A58-D20E-4E99-9DC8-F116F1083F0A}" type="presParOf" srcId="{5A2966FA-8882-4042-A7A4-08A6CC85C629}" destId="{2450808F-4BCE-41C8-AC55-D3193976751B}" srcOrd="0" destOrd="0" presId="urn:microsoft.com/office/officeart/2005/8/layout/process1"/>
    <dgm:cxn modelId="{194E1200-9899-4431-A8CF-FE397FDB19D8}" type="presParOf" srcId="{BC747B43-9776-4AE0-9E0C-B37706E8E166}" destId="{ADFA7F57-61C2-422D-85F8-FCA604A8ED7C}" srcOrd="6" destOrd="0" presId="urn:microsoft.com/office/officeart/2005/8/layout/process1"/>
    <dgm:cxn modelId="{50173661-D918-418F-BB2E-9C1D04A61D0C}" type="presParOf" srcId="{BC747B43-9776-4AE0-9E0C-B37706E8E166}" destId="{C8C7FAFC-52BA-44B7-BA96-A45427E7CFEA}" srcOrd="7" destOrd="0" presId="urn:microsoft.com/office/officeart/2005/8/layout/process1"/>
    <dgm:cxn modelId="{FB4C61F2-FCBC-45E6-8A4E-F501974B8137}" type="presParOf" srcId="{C8C7FAFC-52BA-44B7-BA96-A45427E7CFEA}" destId="{E3ED6FAD-2AF6-4F78-BCA6-A76E8250F956}" srcOrd="0" destOrd="0" presId="urn:microsoft.com/office/officeart/2005/8/layout/process1"/>
    <dgm:cxn modelId="{13E806AC-8F78-4055-BD55-62028ACC35ED}" type="presParOf" srcId="{BC747B43-9776-4AE0-9E0C-B37706E8E166}" destId="{43D69791-669B-4BCF-8E06-02971815095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E1B976-2003-4590-AC83-36F1129357B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C314437-EB7F-4D76-8E0B-225DD319AD93}">
      <dgm:prSet/>
      <dgm:spPr/>
      <dgm:t>
        <a:bodyPr/>
        <a:lstStyle/>
        <a:p>
          <a:pPr rtl="0"/>
          <a:r>
            <a:rPr lang="en-IN" smtClean="0"/>
            <a:t>What is Alteryx?</a:t>
          </a:r>
          <a:endParaRPr lang="en-IN"/>
        </a:p>
      </dgm:t>
    </dgm:pt>
    <dgm:pt modelId="{AC2B32E6-6421-4493-9757-E2B80EBC52D8}" type="parTrans" cxnId="{BB6CF0FC-927F-48A7-9F7A-194B810128B6}">
      <dgm:prSet/>
      <dgm:spPr/>
      <dgm:t>
        <a:bodyPr/>
        <a:lstStyle/>
        <a:p>
          <a:endParaRPr lang="en-US"/>
        </a:p>
      </dgm:t>
    </dgm:pt>
    <dgm:pt modelId="{3CDAD325-4499-4BF6-A6EB-29F948E2C3E1}" type="sibTrans" cxnId="{BB6CF0FC-927F-48A7-9F7A-194B810128B6}">
      <dgm:prSet/>
      <dgm:spPr/>
      <dgm:t>
        <a:bodyPr/>
        <a:lstStyle/>
        <a:p>
          <a:endParaRPr lang="en-US"/>
        </a:p>
      </dgm:t>
    </dgm:pt>
    <dgm:pt modelId="{5D8E4BD1-9324-4DF4-9AE8-191898CF64E8}">
      <dgm:prSet/>
      <dgm:spPr/>
      <dgm:t>
        <a:bodyPr/>
        <a:lstStyle/>
        <a:p>
          <a:pPr rtl="0"/>
          <a:r>
            <a:rPr lang="en-IN" dirty="0" smtClean="0"/>
            <a:t>A leading data analytics and process automation platform.</a:t>
          </a:r>
          <a:endParaRPr lang="en-IN" dirty="0"/>
        </a:p>
      </dgm:t>
    </dgm:pt>
    <dgm:pt modelId="{80BA2A6D-21C6-492F-B92E-CDAE0081CE1A}" type="parTrans" cxnId="{1012F374-68FA-43D2-B5AF-03F3D458C66F}">
      <dgm:prSet/>
      <dgm:spPr/>
      <dgm:t>
        <a:bodyPr/>
        <a:lstStyle/>
        <a:p>
          <a:endParaRPr lang="en-US"/>
        </a:p>
      </dgm:t>
    </dgm:pt>
    <dgm:pt modelId="{8E85378F-FC68-4A91-81C7-8B88A4EA69FA}" type="sibTrans" cxnId="{1012F374-68FA-43D2-B5AF-03F3D458C66F}">
      <dgm:prSet/>
      <dgm:spPr/>
      <dgm:t>
        <a:bodyPr/>
        <a:lstStyle/>
        <a:p>
          <a:endParaRPr lang="en-US"/>
        </a:p>
      </dgm:t>
    </dgm:pt>
    <dgm:pt modelId="{0B495B1B-FA57-43BA-9A77-13B3D5383C3D}">
      <dgm:prSet/>
      <dgm:spPr/>
      <dgm:t>
        <a:bodyPr/>
        <a:lstStyle/>
        <a:p>
          <a:pPr rtl="0"/>
          <a:r>
            <a:rPr lang="en-IN" smtClean="0"/>
            <a:t>Enables data preparation, blending, analysis, and deployment.</a:t>
          </a:r>
          <a:endParaRPr lang="en-IN"/>
        </a:p>
      </dgm:t>
    </dgm:pt>
    <dgm:pt modelId="{81B5A072-49E3-4680-92E4-616B7B73FFDE}" type="parTrans" cxnId="{B0A5A506-ED50-4632-ADAD-DE323B81B03E}">
      <dgm:prSet/>
      <dgm:spPr/>
      <dgm:t>
        <a:bodyPr/>
        <a:lstStyle/>
        <a:p>
          <a:endParaRPr lang="en-US"/>
        </a:p>
      </dgm:t>
    </dgm:pt>
    <dgm:pt modelId="{81E19D81-9F54-4F99-B0BE-2CF43473234C}" type="sibTrans" cxnId="{B0A5A506-ED50-4632-ADAD-DE323B81B03E}">
      <dgm:prSet/>
      <dgm:spPr/>
      <dgm:t>
        <a:bodyPr/>
        <a:lstStyle/>
        <a:p>
          <a:endParaRPr lang="en-US"/>
        </a:p>
      </dgm:t>
    </dgm:pt>
    <dgm:pt modelId="{75C187B9-FB70-402B-9706-EEA2579249DA}">
      <dgm:prSet/>
      <dgm:spPr/>
      <dgm:t>
        <a:bodyPr/>
        <a:lstStyle/>
        <a:p>
          <a:pPr rtl="0"/>
          <a:r>
            <a:rPr lang="en-IN" smtClean="0"/>
            <a:t>Visual, drag-and-drop interface, minimal coding required.</a:t>
          </a:r>
          <a:endParaRPr lang="en-IN"/>
        </a:p>
      </dgm:t>
    </dgm:pt>
    <dgm:pt modelId="{AE4759A7-DE57-4E39-8D7C-4453651914F7}" type="parTrans" cxnId="{5721BA04-AEBC-4A0E-93DE-6DD45777F6C0}">
      <dgm:prSet/>
      <dgm:spPr/>
      <dgm:t>
        <a:bodyPr/>
        <a:lstStyle/>
        <a:p>
          <a:endParaRPr lang="en-US"/>
        </a:p>
      </dgm:t>
    </dgm:pt>
    <dgm:pt modelId="{D4ED88D0-D4DA-473F-B5A5-9B73DEF58486}" type="sibTrans" cxnId="{5721BA04-AEBC-4A0E-93DE-6DD45777F6C0}">
      <dgm:prSet/>
      <dgm:spPr/>
      <dgm:t>
        <a:bodyPr/>
        <a:lstStyle/>
        <a:p>
          <a:endParaRPr lang="en-US"/>
        </a:p>
      </dgm:t>
    </dgm:pt>
    <dgm:pt modelId="{2FEC73C0-0F78-44FE-841F-6912E0B54498}">
      <dgm:prSet/>
      <dgm:spPr/>
      <dgm:t>
        <a:bodyPr/>
        <a:lstStyle/>
        <a:p>
          <a:pPr rtl="0"/>
          <a:r>
            <a:rPr lang="en-IN" smtClean="0"/>
            <a:t>Project Context:</a:t>
          </a:r>
          <a:endParaRPr lang="en-IN"/>
        </a:p>
      </dgm:t>
    </dgm:pt>
    <dgm:pt modelId="{6B5BBCED-7702-46FB-ACC7-4B83E44A5BF7}" type="parTrans" cxnId="{8C66FE58-0F2F-4F6F-A488-1EC170626996}">
      <dgm:prSet/>
      <dgm:spPr/>
      <dgm:t>
        <a:bodyPr/>
        <a:lstStyle/>
        <a:p>
          <a:endParaRPr lang="en-US"/>
        </a:p>
      </dgm:t>
    </dgm:pt>
    <dgm:pt modelId="{0C905494-735E-40E4-9011-9EB035B642E3}" type="sibTrans" cxnId="{8C66FE58-0F2F-4F6F-A488-1EC170626996}">
      <dgm:prSet/>
      <dgm:spPr/>
      <dgm:t>
        <a:bodyPr/>
        <a:lstStyle/>
        <a:p>
          <a:endParaRPr lang="en-US"/>
        </a:p>
      </dgm:t>
    </dgm:pt>
    <dgm:pt modelId="{B9368AE9-C932-4D43-9FD1-A4C685A6EA7E}">
      <dgm:prSet/>
      <dgm:spPr/>
      <dgm:t>
        <a:bodyPr/>
        <a:lstStyle/>
        <a:p>
          <a:pPr rtl="0"/>
          <a:r>
            <a:rPr lang="en-IN" smtClean="0"/>
            <a:t>Our commitment to leveraging advanced analytics for business growth.</a:t>
          </a:r>
          <a:endParaRPr lang="en-IN"/>
        </a:p>
      </dgm:t>
    </dgm:pt>
    <dgm:pt modelId="{59C9AF33-68EF-420C-8F28-182E93AC3198}" type="parTrans" cxnId="{47A7ED5F-7CD5-4FFB-A67C-4E41766B4ADB}">
      <dgm:prSet/>
      <dgm:spPr/>
      <dgm:t>
        <a:bodyPr/>
        <a:lstStyle/>
        <a:p>
          <a:endParaRPr lang="en-US"/>
        </a:p>
      </dgm:t>
    </dgm:pt>
    <dgm:pt modelId="{2B56E7B1-965C-494B-BE50-0251964E8504}" type="sibTrans" cxnId="{47A7ED5F-7CD5-4FFB-A67C-4E41766B4ADB}">
      <dgm:prSet/>
      <dgm:spPr/>
      <dgm:t>
        <a:bodyPr/>
        <a:lstStyle/>
        <a:p>
          <a:endParaRPr lang="en-US"/>
        </a:p>
      </dgm:t>
    </dgm:pt>
    <dgm:pt modelId="{203A3BF1-F0D1-4542-82BB-99B851B8B97B}">
      <dgm:prSet/>
      <dgm:spPr/>
      <dgm:t>
        <a:bodyPr/>
        <a:lstStyle/>
        <a:p>
          <a:pPr rtl="0"/>
          <a:r>
            <a:rPr lang="en-IN" smtClean="0"/>
            <a:t>Developing Alteryx in-house to tailor solutions to specific organizational needs.</a:t>
          </a:r>
          <a:endParaRPr lang="en-IN"/>
        </a:p>
      </dgm:t>
    </dgm:pt>
    <dgm:pt modelId="{233115DA-4A3A-47F1-84C2-3B57BA85F507}" type="parTrans" cxnId="{46BBF0D0-3DFC-4C86-8C26-BBF1BE652EBB}">
      <dgm:prSet/>
      <dgm:spPr/>
      <dgm:t>
        <a:bodyPr/>
        <a:lstStyle/>
        <a:p>
          <a:endParaRPr lang="en-US"/>
        </a:p>
      </dgm:t>
    </dgm:pt>
    <dgm:pt modelId="{40031E88-C3C2-4786-A056-8163B30C248C}" type="sibTrans" cxnId="{46BBF0D0-3DFC-4C86-8C26-BBF1BE652EBB}">
      <dgm:prSet/>
      <dgm:spPr/>
      <dgm:t>
        <a:bodyPr/>
        <a:lstStyle/>
        <a:p>
          <a:endParaRPr lang="en-US"/>
        </a:p>
      </dgm:t>
    </dgm:pt>
    <dgm:pt modelId="{71CF17F7-4C19-4881-A79D-B7C161153917}">
      <dgm:prSet/>
      <dgm:spPr/>
      <dgm:t>
        <a:bodyPr/>
        <a:lstStyle/>
        <a:p>
          <a:pPr rtl="0"/>
          <a:r>
            <a:rPr lang="en-IN" smtClean="0"/>
            <a:t>Agile Approach:</a:t>
          </a:r>
          <a:endParaRPr lang="en-IN"/>
        </a:p>
      </dgm:t>
    </dgm:pt>
    <dgm:pt modelId="{2C5AAC39-CEEB-4800-B3EC-3D7FAEFC2BDC}" type="parTrans" cxnId="{E040965E-E4A7-40E7-81B9-1D2078FEF379}">
      <dgm:prSet/>
      <dgm:spPr/>
      <dgm:t>
        <a:bodyPr/>
        <a:lstStyle/>
        <a:p>
          <a:endParaRPr lang="en-US"/>
        </a:p>
      </dgm:t>
    </dgm:pt>
    <dgm:pt modelId="{978E953E-C0D4-42CF-B4C9-9CFF52E63D9C}" type="sibTrans" cxnId="{E040965E-E4A7-40E7-81B9-1D2078FEF379}">
      <dgm:prSet/>
      <dgm:spPr/>
      <dgm:t>
        <a:bodyPr/>
        <a:lstStyle/>
        <a:p>
          <a:endParaRPr lang="en-US"/>
        </a:p>
      </dgm:t>
    </dgm:pt>
    <dgm:pt modelId="{2E480269-3FCC-432E-AF16-FE198A2F1A5D}">
      <dgm:prSet/>
      <dgm:spPr/>
      <dgm:t>
        <a:bodyPr/>
        <a:lstStyle/>
        <a:p>
          <a:pPr rtl="0"/>
          <a:r>
            <a:rPr lang="en-IN" smtClean="0"/>
            <a:t>Adopting Agile methodology for flexible, iterative development.</a:t>
          </a:r>
          <a:endParaRPr lang="en-IN"/>
        </a:p>
      </dgm:t>
    </dgm:pt>
    <dgm:pt modelId="{AFC34752-3D3B-4B30-9C21-4EE2C609A0E9}" type="parTrans" cxnId="{31CB8465-D022-4AF7-9BB2-04D46DFD0454}">
      <dgm:prSet/>
      <dgm:spPr/>
      <dgm:t>
        <a:bodyPr/>
        <a:lstStyle/>
        <a:p>
          <a:endParaRPr lang="en-US"/>
        </a:p>
      </dgm:t>
    </dgm:pt>
    <dgm:pt modelId="{41E110AC-8427-41BB-934B-422D45F1A36D}" type="sibTrans" cxnId="{31CB8465-D022-4AF7-9BB2-04D46DFD0454}">
      <dgm:prSet/>
      <dgm:spPr/>
      <dgm:t>
        <a:bodyPr/>
        <a:lstStyle/>
        <a:p>
          <a:endParaRPr lang="en-US"/>
        </a:p>
      </dgm:t>
    </dgm:pt>
    <dgm:pt modelId="{6137B0F0-C6BA-48A6-8EFC-2668C20A75A2}">
      <dgm:prSet/>
      <dgm:spPr/>
      <dgm:t>
        <a:bodyPr/>
        <a:lstStyle/>
        <a:p>
          <a:pPr rtl="0"/>
          <a:r>
            <a:rPr lang="en-IN" smtClean="0"/>
            <a:t>Focus on continuous delivery, stakeholder collaboration, and rapid adaptation.</a:t>
          </a:r>
          <a:endParaRPr lang="en-IN"/>
        </a:p>
      </dgm:t>
    </dgm:pt>
    <dgm:pt modelId="{FC884C7D-9A3E-4732-AC2E-DF65091D9CB3}" type="parTrans" cxnId="{2A88469C-F482-4338-90ED-5E8F0D6DF520}">
      <dgm:prSet/>
      <dgm:spPr/>
      <dgm:t>
        <a:bodyPr/>
        <a:lstStyle/>
        <a:p>
          <a:endParaRPr lang="en-US"/>
        </a:p>
      </dgm:t>
    </dgm:pt>
    <dgm:pt modelId="{0B5F1C2D-AFEB-4D07-9071-93146B79FB5F}" type="sibTrans" cxnId="{2A88469C-F482-4338-90ED-5E8F0D6DF520}">
      <dgm:prSet/>
      <dgm:spPr/>
      <dgm:t>
        <a:bodyPr/>
        <a:lstStyle/>
        <a:p>
          <a:endParaRPr lang="en-US"/>
        </a:p>
      </dgm:t>
    </dgm:pt>
    <dgm:pt modelId="{61FF47D7-3195-4147-BAD0-EECE57EF4C7E}" type="pres">
      <dgm:prSet presAssocID="{65E1B976-2003-4590-AC83-36F1129357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141D5D-FD6D-4A9A-A9DC-CA575201678A}" type="pres">
      <dgm:prSet presAssocID="{FC314437-EB7F-4D76-8E0B-225DD319AD93}" presName="composite" presStyleCnt="0"/>
      <dgm:spPr/>
    </dgm:pt>
    <dgm:pt modelId="{7CF6855D-A08F-4CEE-9DCC-6B7223FD0865}" type="pres">
      <dgm:prSet presAssocID="{FC314437-EB7F-4D76-8E0B-225DD319AD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A5BD3-CF90-4A40-AF8A-F9D285B96956}" type="pres">
      <dgm:prSet presAssocID="{FC314437-EB7F-4D76-8E0B-225DD319AD9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4EDED-570B-40B1-A60A-99A5DCA5C6E4}" type="pres">
      <dgm:prSet presAssocID="{3CDAD325-4499-4BF6-A6EB-29F948E2C3E1}" presName="space" presStyleCnt="0"/>
      <dgm:spPr/>
    </dgm:pt>
    <dgm:pt modelId="{FA4A0316-0323-4467-9000-491F6E170313}" type="pres">
      <dgm:prSet presAssocID="{2FEC73C0-0F78-44FE-841F-6912E0B54498}" presName="composite" presStyleCnt="0"/>
      <dgm:spPr/>
    </dgm:pt>
    <dgm:pt modelId="{76664765-94CE-4ECF-8B88-7F1A8AF9743A}" type="pres">
      <dgm:prSet presAssocID="{2FEC73C0-0F78-44FE-841F-6912E0B5449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818A6-FF73-4D8B-A18F-52632F20A42C}" type="pres">
      <dgm:prSet presAssocID="{2FEC73C0-0F78-44FE-841F-6912E0B5449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6A663-52D6-48DE-9324-3E9BAEB1971D}" type="pres">
      <dgm:prSet presAssocID="{0C905494-735E-40E4-9011-9EB035B642E3}" presName="space" presStyleCnt="0"/>
      <dgm:spPr/>
    </dgm:pt>
    <dgm:pt modelId="{0BCDF153-CF62-4FFE-9749-1A48E56B7A19}" type="pres">
      <dgm:prSet presAssocID="{71CF17F7-4C19-4881-A79D-B7C161153917}" presName="composite" presStyleCnt="0"/>
      <dgm:spPr/>
    </dgm:pt>
    <dgm:pt modelId="{76F85DDD-6C4A-4465-A423-7B0BA9742623}" type="pres">
      <dgm:prSet presAssocID="{71CF17F7-4C19-4881-A79D-B7C16115391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ECAA3-665D-4734-B6A6-D4003F5D5135}" type="pres">
      <dgm:prSet presAssocID="{71CF17F7-4C19-4881-A79D-B7C16115391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B45E5B-E33C-4602-AF39-56FDE1CADBE4}" type="presOf" srcId="{203A3BF1-F0D1-4542-82BB-99B851B8B97B}" destId="{EF6818A6-FF73-4D8B-A18F-52632F20A42C}" srcOrd="0" destOrd="1" presId="urn:microsoft.com/office/officeart/2005/8/layout/hList1"/>
    <dgm:cxn modelId="{6F830193-E4DA-43B1-A9B1-200424B571F2}" type="presOf" srcId="{6137B0F0-C6BA-48A6-8EFC-2668C20A75A2}" destId="{FE1ECAA3-665D-4734-B6A6-D4003F5D5135}" srcOrd="0" destOrd="1" presId="urn:microsoft.com/office/officeart/2005/8/layout/hList1"/>
    <dgm:cxn modelId="{E040965E-E4A7-40E7-81B9-1D2078FEF379}" srcId="{65E1B976-2003-4590-AC83-36F1129357BF}" destId="{71CF17F7-4C19-4881-A79D-B7C161153917}" srcOrd="2" destOrd="0" parTransId="{2C5AAC39-CEEB-4800-B3EC-3D7FAEFC2BDC}" sibTransId="{978E953E-C0D4-42CF-B4C9-9CFF52E63D9C}"/>
    <dgm:cxn modelId="{D3787032-4FE3-45B8-8379-E41008B854D1}" type="presOf" srcId="{2FEC73C0-0F78-44FE-841F-6912E0B54498}" destId="{76664765-94CE-4ECF-8B88-7F1A8AF9743A}" srcOrd="0" destOrd="0" presId="urn:microsoft.com/office/officeart/2005/8/layout/hList1"/>
    <dgm:cxn modelId="{21E1AE8E-7C39-4480-B025-096456F5019F}" type="presOf" srcId="{FC314437-EB7F-4D76-8E0B-225DD319AD93}" destId="{7CF6855D-A08F-4CEE-9DCC-6B7223FD0865}" srcOrd="0" destOrd="0" presId="urn:microsoft.com/office/officeart/2005/8/layout/hList1"/>
    <dgm:cxn modelId="{46BBF0D0-3DFC-4C86-8C26-BBF1BE652EBB}" srcId="{2FEC73C0-0F78-44FE-841F-6912E0B54498}" destId="{203A3BF1-F0D1-4542-82BB-99B851B8B97B}" srcOrd="1" destOrd="0" parTransId="{233115DA-4A3A-47F1-84C2-3B57BA85F507}" sibTransId="{40031E88-C3C2-4786-A056-8163B30C248C}"/>
    <dgm:cxn modelId="{47A7ED5F-7CD5-4FFB-A67C-4E41766B4ADB}" srcId="{2FEC73C0-0F78-44FE-841F-6912E0B54498}" destId="{B9368AE9-C932-4D43-9FD1-A4C685A6EA7E}" srcOrd="0" destOrd="0" parTransId="{59C9AF33-68EF-420C-8F28-182E93AC3198}" sibTransId="{2B56E7B1-965C-494B-BE50-0251964E8504}"/>
    <dgm:cxn modelId="{2A88469C-F482-4338-90ED-5E8F0D6DF520}" srcId="{71CF17F7-4C19-4881-A79D-B7C161153917}" destId="{6137B0F0-C6BA-48A6-8EFC-2668C20A75A2}" srcOrd="1" destOrd="0" parTransId="{FC884C7D-9A3E-4732-AC2E-DF65091D9CB3}" sibTransId="{0B5F1C2D-AFEB-4D07-9071-93146B79FB5F}"/>
    <dgm:cxn modelId="{AEC34A06-A803-4BB7-8C33-14559754247F}" type="presOf" srcId="{75C187B9-FB70-402B-9706-EEA2579249DA}" destId="{557A5BD3-CF90-4A40-AF8A-F9D285B96956}" srcOrd="0" destOrd="2" presId="urn:microsoft.com/office/officeart/2005/8/layout/hList1"/>
    <dgm:cxn modelId="{5721BA04-AEBC-4A0E-93DE-6DD45777F6C0}" srcId="{FC314437-EB7F-4D76-8E0B-225DD319AD93}" destId="{75C187B9-FB70-402B-9706-EEA2579249DA}" srcOrd="2" destOrd="0" parTransId="{AE4759A7-DE57-4E39-8D7C-4453651914F7}" sibTransId="{D4ED88D0-D4DA-473F-B5A5-9B73DEF58486}"/>
    <dgm:cxn modelId="{959010EC-D795-4B51-B281-8B886B7B7E1D}" type="presOf" srcId="{5D8E4BD1-9324-4DF4-9AE8-191898CF64E8}" destId="{557A5BD3-CF90-4A40-AF8A-F9D285B96956}" srcOrd="0" destOrd="0" presId="urn:microsoft.com/office/officeart/2005/8/layout/hList1"/>
    <dgm:cxn modelId="{1012F374-68FA-43D2-B5AF-03F3D458C66F}" srcId="{FC314437-EB7F-4D76-8E0B-225DD319AD93}" destId="{5D8E4BD1-9324-4DF4-9AE8-191898CF64E8}" srcOrd="0" destOrd="0" parTransId="{80BA2A6D-21C6-492F-B92E-CDAE0081CE1A}" sibTransId="{8E85378F-FC68-4A91-81C7-8B88A4EA69FA}"/>
    <dgm:cxn modelId="{88E9D7EA-E2EF-4B29-91C0-3F7F3FB6D0B5}" type="presOf" srcId="{0B495B1B-FA57-43BA-9A77-13B3D5383C3D}" destId="{557A5BD3-CF90-4A40-AF8A-F9D285B96956}" srcOrd="0" destOrd="1" presId="urn:microsoft.com/office/officeart/2005/8/layout/hList1"/>
    <dgm:cxn modelId="{74B4DC41-CB71-49D6-B2EE-4B3710D71098}" type="presOf" srcId="{2E480269-3FCC-432E-AF16-FE198A2F1A5D}" destId="{FE1ECAA3-665D-4734-B6A6-D4003F5D5135}" srcOrd="0" destOrd="0" presId="urn:microsoft.com/office/officeart/2005/8/layout/hList1"/>
    <dgm:cxn modelId="{B0A5A506-ED50-4632-ADAD-DE323B81B03E}" srcId="{FC314437-EB7F-4D76-8E0B-225DD319AD93}" destId="{0B495B1B-FA57-43BA-9A77-13B3D5383C3D}" srcOrd="1" destOrd="0" parTransId="{81B5A072-49E3-4680-92E4-616B7B73FFDE}" sibTransId="{81E19D81-9F54-4F99-B0BE-2CF43473234C}"/>
    <dgm:cxn modelId="{4FFD1964-506D-4134-BCBD-07FFD1C068DD}" type="presOf" srcId="{71CF17F7-4C19-4881-A79D-B7C161153917}" destId="{76F85DDD-6C4A-4465-A423-7B0BA9742623}" srcOrd="0" destOrd="0" presId="urn:microsoft.com/office/officeart/2005/8/layout/hList1"/>
    <dgm:cxn modelId="{732A20C5-14D9-4597-9CF8-36B589CDA47D}" type="presOf" srcId="{B9368AE9-C932-4D43-9FD1-A4C685A6EA7E}" destId="{EF6818A6-FF73-4D8B-A18F-52632F20A42C}" srcOrd="0" destOrd="0" presId="urn:microsoft.com/office/officeart/2005/8/layout/hList1"/>
    <dgm:cxn modelId="{9A5D6E50-7917-468C-873E-49532DACE93E}" type="presOf" srcId="{65E1B976-2003-4590-AC83-36F1129357BF}" destId="{61FF47D7-3195-4147-BAD0-EECE57EF4C7E}" srcOrd="0" destOrd="0" presId="urn:microsoft.com/office/officeart/2005/8/layout/hList1"/>
    <dgm:cxn modelId="{8C66FE58-0F2F-4F6F-A488-1EC170626996}" srcId="{65E1B976-2003-4590-AC83-36F1129357BF}" destId="{2FEC73C0-0F78-44FE-841F-6912E0B54498}" srcOrd="1" destOrd="0" parTransId="{6B5BBCED-7702-46FB-ACC7-4B83E44A5BF7}" sibTransId="{0C905494-735E-40E4-9011-9EB035B642E3}"/>
    <dgm:cxn modelId="{31CB8465-D022-4AF7-9BB2-04D46DFD0454}" srcId="{71CF17F7-4C19-4881-A79D-B7C161153917}" destId="{2E480269-3FCC-432E-AF16-FE198A2F1A5D}" srcOrd="0" destOrd="0" parTransId="{AFC34752-3D3B-4B30-9C21-4EE2C609A0E9}" sibTransId="{41E110AC-8427-41BB-934B-422D45F1A36D}"/>
    <dgm:cxn modelId="{BB6CF0FC-927F-48A7-9F7A-194B810128B6}" srcId="{65E1B976-2003-4590-AC83-36F1129357BF}" destId="{FC314437-EB7F-4D76-8E0B-225DD319AD93}" srcOrd="0" destOrd="0" parTransId="{AC2B32E6-6421-4493-9757-E2B80EBC52D8}" sibTransId="{3CDAD325-4499-4BF6-A6EB-29F948E2C3E1}"/>
    <dgm:cxn modelId="{A4F88554-58D5-4572-884C-6BF8C2D83C85}" type="presParOf" srcId="{61FF47D7-3195-4147-BAD0-EECE57EF4C7E}" destId="{EF141D5D-FD6D-4A9A-A9DC-CA575201678A}" srcOrd="0" destOrd="0" presId="urn:microsoft.com/office/officeart/2005/8/layout/hList1"/>
    <dgm:cxn modelId="{E36785E1-4E41-446E-90A7-B69C5C044D5C}" type="presParOf" srcId="{EF141D5D-FD6D-4A9A-A9DC-CA575201678A}" destId="{7CF6855D-A08F-4CEE-9DCC-6B7223FD0865}" srcOrd="0" destOrd="0" presId="urn:microsoft.com/office/officeart/2005/8/layout/hList1"/>
    <dgm:cxn modelId="{30B9A513-04D7-422F-8C2E-A3432183F63D}" type="presParOf" srcId="{EF141D5D-FD6D-4A9A-A9DC-CA575201678A}" destId="{557A5BD3-CF90-4A40-AF8A-F9D285B96956}" srcOrd="1" destOrd="0" presId="urn:microsoft.com/office/officeart/2005/8/layout/hList1"/>
    <dgm:cxn modelId="{0CD6043F-3D03-49D8-B4D9-F06D2DF2211B}" type="presParOf" srcId="{61FF47D7-3195-4147-BAD0-EECE57EF4C7E}" destId="{FD74EDED-570B-40B1-A60A-99A5DCA5C6E4}" srcOrd="1" destOrd="0" presId="urn:microsoft.com/office/officeart/2005/8/layout/hList1"/>
    <dgm:cxn modelId="{593B6448-813F-4DB7-8DDF-710BC0E5335E}" type="presParOf" srcId="{61FF47D7-3195-4147-BAD0-EECE57EF4C7E}" destId="{FA4A0316-0323-4467-9000-491F6E170313}" srcOrd="2" destOrd="0" presId="urn:microsoft.com/office/officeart/2005/8/layout/hList1"/>
    <dgm:cxn modelId="{43E7BA70-01C5-4282-95EC-E20338E284A8}" type="presParOf" srcId="{FA4A0316-0323-4467-9000-491F6E170313}" destId="{76664765-94CE-4ECF-8B88-7F1A8AF9743A}" srcOrd="0" destOrd="0" presId="urn:microsoft.com/office/officeart/2005/8/layout/hList1"/>
    <dgm:cxn modelId="{68D900A1-CC31-4D78-948B-0F23015F8EBD}" type="presParOf" srcId="{FA4A0316-0323-4467-9000-491F6E170313}" destId="{EF6818A6-FF73-4D8B-A18F-52632F20A42C}" srcOrd="1" destOrd="0" presId="urn:microsoft.com/office/officeart/2005/8/layout/hList1"/>
    <dgm:cxn modelId="{F64EA8EA-7EB9-4568-AE5F-F44CEBA717AB}" type="presParOf" srcId="{61FF47D7-3195-4147-BAD0-EECE57EF4C7E}" destId="{8E76A663-52D6-48DE-9324-3E9BAEB1971D}" srcOrd="3" destOrd="0" presId="urn:microsoft.com/office/officeart/2005/8/layout/hList1"/>
    <dgm:cxn modelId="{DB8B64F3-0339-4081-AB60-5405194EB899}" type="presParOf" srcId="{61FF47D7-3195-4147-BAD0-EECE57EF4C7E}" destId="{0BCDF153-CF62-4FFE-9749-1A48E56B7A19}" srcOrd="4" destOrd="0" presId="urn:microsoft.com/office/officeart/2005/8/layout/hList1"/>
    <dgm:cxn modelId="{FEC2B766-5F2E-4D66-BE6F-7854EFF838E5}" type="presParOf" srcId="{0BCDF153-CF62-4FFE-9749-1A48E56B7A19}" destId="{76F85DDD-6C4A-4465-A423-7B0BA9742623}" srcOrd="0" destOrd="0" presId="urn:microsoft.com/office/officeart/2005/8/layout/hList1"/>
    <dgm:cxn modelId="{BC216BC8-9DB5-47D4-9879-C01E48E7CA93}" type="presParOf" srcId="{0BCDF153-CF62-4FFE-9749-1A48E56B7A19}" destId="{FE1ECAA3-665D-4734-B6A6-D4003F5D51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725F0A-D73E-4BA2-BF52-5B229FE5FA4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BCA1CC-5207-45BC-83F1-0219EC86820B}">
      <dgm:prSet/>
      <dgm:spPr/>
      <dgm:t>
        <a:bodyPr/>
        <a:lstStyle/>
        <a:p>
          <a:pPr rtl="0"/>
          <a:r>
            <a:rPr lang="en-IN" b="1" smtClean="0"/>
            <a:t>Situation:</a:t>
          </a:r>
          <a:r>
            <a:rPr lang="en-IN" smtClean="0"/>
            <a:t> </a:t>
          </a:r>
          <a:endParaRPr lang="en-IN"/>
        </a:p>
      </dgm:t>
    </dgm:pt>
    <dgm:pt modelId="{4E43DD18-187A-4755-9FDC-4217710A8880}" type="parTrans" cxnId="{6733BE0B-98E5-4585-83E3-5EB6C7B467BB}">
      <dgm:prSet/>
      <dgm:spPr/>
      <dgm:t>
        <a:bodyPr/>
        <a:lstStyle/>
        <a:p>
          <a:endParaRPr lang="en-US"/>
        </a:p>
      </dgm:t>
    </dgm:pt>
    <dgm:pt modelId="{75FA3DD2-9535-4B5D-B164-5FC8ED3F6A42}" type="sibTrans" cxnId="{6733BE0B-98E5-4585-83E3-5EB6C7B467BB}">
      <dgm:prSet/>
      <dgm:spPr/>
      <dgm:t>
        <a:bodyPr/>
        <a:lstStyle/>
        <a:p>
          <a:endParaRPr lang="en-US"/>
        </a:p>
      </dgm:t>
    </dgm:pt>
    <dgm:pt modelId="{2D726BAF-DCA9-4C15-B66E-A26612709DAB}">
      <dgm:prSet/>
      <dgm:spPr/>
      <dgm:t>
        <a:bodyPr/>
        <a:lstStyle/>
        <a:p>
          <a:pPr rtl="0"/>
          <a:r>
            <a:rPr lang="en-IN" dirty="0" smtClean="0"/>
            <a:t>Disparate data sources across departments, leading to fragmented views and inconsistent reporting. </a:t>
          </a:r>
          <a:endParaRPr lang="en-IN" dirty="0"/>
        </a:p>
      </dgm:t>
    </dgm:pt>
    <dgm:pt modelId="{753283BC-FE67-426D-B96C-AA2321E7F072}" type="parTrans" cxnId="{BA55A325-5F9C-43BE-BC68-C6DA49DA85C5}">
      <dgm:prSet/>
      <dgm:spPr/>
      <dgm:t>
        <a:bodyPr/>
        <a:lstStyle/>
        <a:p>
          <a:endParaRPr lang="en-US"/>
        </a:p>
      </dgm:t>
    </dgm:pt>
    <dgm:pt modelId="{0C5A2110-285E-48F3-87EE-9094A3E9FA54}" type="sibTrans" cxnId="{BA55A325-5F9C-43BE-BC68-C6DA49DA85C5}">
      <dgm:prSet/>
      <dgm:spPr/>
      <dgm:t>
        <a:bodyPr/>
        <a:lstStyle/>
        <a:p>
          <a:endParaRPr lang="en-US"/>
        </a:p>
      </dgm:t>
    </dgm:pt>
    <dgm:pt modelId="{FF45A697-DDF5-43A6-A5E4-FAF01C8C9E1F}">
      <dgm:prSet/>
      <dgm:spPr/>
      <dgm:t>
        <a:bodyPr/>
        <a:lstStyle/>
        <a:p>
          <a:pPr rtl="0"/>
          <a:r>
            <a:rPr lang="en-IN" dirty="0" smtClean="0"/>
            <a:t>Manual data collection and aggregation are common practices.</a:t>
          </a:r>
          <a:endParaRPr lang="en-IN" dirty="0"/>
        </a:p>
      </dgm:t>
    </dgm:pt>
    <dgm:pt modelId="{73AD8F84-0EFD-4951-A8F4-A932FB3ED200}" type="parTrans" cxnId="{C33EC78B-B4DD-4318-A578-C65CBFB08ECD}">
      <dgm:prSet/>
      <dgm:spPr/>
      <dgm:t>
        <a:bodyPr/>
        <a:lstStyle/>
        <a:p>
          <a:endParaRPr lang="en-US"/>
        </a:p>
      </dgm:t>
    </dgm:pt>
    <dgm:pt modelId="{729A6B5F-7852-407C-AF3F-22131C7C5178}" type="sibTrans" cxnId="{C33EC78B-B4DD-4318-A578-C65CBFB08ECD}">
      <dgm:prSet/>
      <dgm:spPr/>
      <dgm:t>
        <a:bodyPr/>
        <a:lstStyle/>
        <a:p>
          <a:endParaRPr lang="en-US"/>
        </a:p>
      </dgm:t>
    </dgm:pt>
    <dgm:pt modelId="{49F65F6F-0B53-4283-BD6E-A282C023AA0B}" type="pres">
      <dgm:prSet presAssocID="{FB725F0A-D73E-4BA2-BF52-5B229FE5FA40}" presName="linear" presStyleCnt="0">
        <dgm:presLayoutVars>
          <dgm:animLvl val="lvl"/>
          <dgm:resizeHandles val="exact"/>
        </dgm:presLayoutVars>
      </dgm:prSet>
      <dgm:spPr/>
    </dgm:pt>
    <dgm:pt modelId="{FE16C001-0357-4CAF-BDA6-32FD7BF21715}" type="pres">
      <dgm:prSet presAssocID="{2ABCA1CC-5207-45BC-83F1-0219EC86820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80A08ED-7FFF-436D-A3A1-B2B2AF5EA41E}" type="pres">
      <dgm:prSet presAssocID="{2ABCA1CC-5207-45BC-83F1-0219EC86820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9F561D4-D7A9-41AB-935B-E03DA4D30A1D}" type="presOf" srcId="{FB725F0A-D73E-4BA2-BF52-5B229FE5FA40}" destId="{49F65F6F-0B53-4283-BD6E-A282C023AA0B}" srcOrd="0" destOrd="0" presId="urn:microsoft.com/office/officeart/2005/8/layout/vList2"/>
    <dgm:cxn modelId="{C33EC78B-B4DD-4318-A578-C65CBFB08ECD}" srcId="{2ABCA1CC-5207-45BC-83F1-0219EC86820B}" destId="{FF45A697-DDF5-43A6-A5E4-FAF01C8C9E1F}" srcOrd="1" destOrd="0" parTransId="{73AD8F84-0EFD-4951-A8F4-A932FB3ED200}" sibTransId="{729A6B5F-7852-407C-AF3F-22131C7C5178}"/>
    <dgm:cxn modelId="{BA55A325-5F9C-43BE-BC68-C6DA49DA85C5}" srcId="{2ABCA1CC-5207-45BC-83F1-0219EC86820B}" destId="{2D726BAF-DCA9-4C15-B66E-A26612709DAB}" srcOrd="0" destOrd="0" parTransId="{753283BC-FE67-426D-B96C-AA2321E7F072}" sibTransId="{0C5A2110-285E-48F3-87EE-9094A3E9FA54}"/>
    <dgm:cxn modelId="{09ECFF76-1233-49E3-B016-020BFF5376B2}" type="presOf" srcId="{FF45A697-DDF5-43A6-A5E4-FAF01C8C9E1F}" destId="{B80A08ED-7FFF-436D-A3A1-B2B2AF5EA41E}" srcOrd="0" destOrd="1" presId="urn:microsoft.com/office/officeart/2005/8/layout/vList2"/>
    <dgm:cxn modelId="{6733BE0B-98E5-4585-83E3-5EB6C7B467BB}" srcId="{FB725F0A-D73E-4BA2-BF52-5B229FE5FA40}" destId="{2ABCA1CC-5207-45BC-83F1-0219EC86820B}" srcOrd="0" destOrd="0" parTransId="{4E43DD18-187A-4755-9FDC-4217710A8880}" sibTransId="{75FA3DD2-9535-4B5D-B164-5FC8ED3F6A42}"/>
    <dgm:cxn modelId="{E77F44B1-D9D6-43D6-84EE-5CB45B73902B}" type="presOf" srcId="{2D726BAF-DCA9-4C15-B66E-A26612709DAB}" destId="{B80A08ED-7FFF-436D-A3A1-B2B2AF5EA41E}" srcOrd="0" destOrd="0" presId="urn:microsoft.com/office/officeart/2005/8/layout/vList2"/>
    <dgm:cxn modelId="{EA76FE41-C811-4D34-9F7A-2FC713905EC5}" type="presOf" srcId="{2ABCA1CC-5207-45BC-83F1-0219EC86820B}" destId="{FE16C001-0357-4CAF-BDA6-32FD7BF21715}" srcOrd="0" destOrd="0" presId="urn:microsoft.com/office/officeart/2005/8/layout/vList2"/>
    <dgm:cxn modelId="{AABD29A1-44A1-41F7-A03D-34E37E877AF6}" type="presParOf" srcId="{49F65F6F-0B53-4283-BD6E-A282C023AA0B}" destId="{FE16C001-0357-4CAF-BDA6-32FD7BF21715}" srcOrd="0" destOrd="0" presId="urn:microsoft.com/office/officeart/2005/8/layout/vList2"/>
    <dgm:cxn modelId="{9DBB8297-24CF-4FAF-B803-ED09534B2E6E}" type="presParOf" srcId="{49F65F6F-0B53-4283-BD6E-A282C023AA0B}" destId="{B80A08ED-7FFF-436D-A3A1-B2B2AF5EA41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DCC0DE-3214-4DA7-8ABC-A8D55837EA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2CCADE-0755-4FF4-B11B-E4B0741FEB8E}">
      <dgm:prSet/>
      <dgm:spPr/>
      <dgm:t>
        <a:bodyPr/>
        <a:lstStyle/>
        <a:p>
          <a:pPr rtl="0"/>
          <a:r>
            <a:rPr lang="en-IN" b="1" smtClean="0"/>
            <a:t>Overarching Goal:</a:t>
          </a:r>
          <a:r>
            <a:rPr lang="en-IN" smtClean="0"/>
            <a:t> </a:t>
          </a:r>
          <a:endParaRPr lang="en-IN"/>
        </a:p>
      </dgm:t>
    </dgm:pt>
    <dgm:pt modelId="{731647C7-782B-4AC0-9E52-1F0D71FAABD9}" type="parTrans" cxnId="{DD449C3B-6B6C-4451-888C-7CCC7E4222D7}">
      <dgm:prSet/>
      <dgm:spPr/>
      <dgm:t>
        <a:bodyPr/>
        <a:lstStyle/>
        <a:p>
          <a:endParaRPr lang="en-US"/>
        </a:p>
      </dgm:t>
    </dgm:pt>
    <dgm:pt modelId="{EABF0BC4-5802-4CE5-908A-CF84522A0308}" type="sibTrans" cxnId="{DD449C3B-6B6C-4451-888C-7CCC7E4222D7}">
      <dgm:prSet/>
      <dgm:spPr/>
      <dgm:t>
        <a:bodyPr/>
        <a:lstStyle/>
        <a:p>
          <a:endParaRPr lang="en-US"/>
        </a:p>
      </dgm:t>
    </dgm:pt>
    <dgm:pt modelId="{07CDBC2E-6507-45C0-B1DB-A0E3938EC11D}">
      <dgm:prSet/>
      <dgm:spPr/>
      <dgm:t>
        <a:bodyPr/>
        <a:lstStyle/>
        <a:p>
          <a:pPr rtl="0"/>
          <a:r>
            <a:rPr lang="en-IN" smtClean="0"/>
            <a:t>To establish an agile, scalable, and intuitive Alteryx data analytics platform that empowers business users to independently prepare, analyze, and deploy data, thereby accelerating decision-making and optimizing operational efficiency.</a:t>
          </a:r>
          <a:endParaRPr lang="en-IN"/>
        </a:p>
      </dgm:t>
    </dgm:pt>
    <dgm:pt modelId="{9CBBC809-327F-4A45-A2EA-58DBCD029359}" type="parTrans" cxnId="{2960D914-5BFE-4243-A0D4-95DC3197AC75}">
      <dgm:prSet/>
      <dgm:spPr/>
      <dgm:t>
        <a:bodyPr/>
        <a:lstStyle/>
        <a:p>
          <a:endParaRPr lang="en-US"/>
        </a:p>
      </dgm:t>
    </dgm:pt>
    <dgm:pt modelId="{E502E0AA-98DA-4B19-B593-2EC5343C0EDB}" type="sibTrans" cxnId="{2960D914-5BFE-4243-A0D4-95DC3197AC75}">
      <dgm:prSet/>
      <dgm:spPr/>
      <dgm:t>
        <a:bodyPr/>
        <a:lstStyle/>
        <a:p>
          <a:endParaRPr lang="en-US"/>
        </a:p>
      </dgm:t>
    </dgm:pt>
    <dgm:pt modelId="{A679C683-9C07-4AD3-B614-83E5949B8D6D}">
      <dgm:prSet/>
      <dgm:spPr/>
      <dgm:t>
        <a:bodyPr/>
        <a:lstStyle/>
        <a:p>
          <a:pPr rtl="0"/>
          <a:r>
            <a:rPr lang="en-IN" b="1" smtClean="0"/>
            <a:t>Key Objectives:</a:t>
          </a:r>
          <a:endParaRPr lang="en-IN"/>
        </a:p>
      </dgm:t>
    </dgm:pt>
    <dgm:pt modelId="{5F11F6F7-5328-4FEF-BDF0-6C6ADC6A448F}" type="parTrans" cxnId="{1C61AD97-09A4-4EE2-8668-C7A3771314A9}">
      <dgm:prSet/>
      <dgm:spPr/>
      <dgm:t>
        <a:bodyPr/>
        <a:lstStyle/>
        <a:p>
          <a:endParaRPr lang="en-US"/>
        </a:p>
      </dgm:t>
    </dgm:pt>
    <dgm:pt modelId="{C4E07EFB-ABDC-4FEA-B768-6C9F38A970C8}" type="sibTrans" cxnId="{1C61AD97-09A4-4EE2-8668-C7A3771314A9}">
      <dgm:prSet/>
      <dgm:spPr/>
      <dgm:t>
        <a:bodyPr/>
        <a:lstStyle/>
        <a:p>
          <a:endParaRPr lang="en-US"/>
        </a:p>
      </dgm:t>
    </dgm:pt>
    <dgm:pt modelId="{86D1536E-F39A-4029-8A60-146B6EA5CBB8}">
      <dgm:prSet/>
      <dgm:spPr/>
      <dgm:t>
        <a:bodyPr/>
        <a:lstStyle/>
        <a:p>
          <a:pPr rtl="0"/>
          <a:r>
            <a:rPr lang="en-IN" dirty="0" smtClean="0"/>
            <a:t>Automate at least X critical data preparation workflows within the next 12 months.</a:t>
          </a:r>
          <a:endParaRPr lang="en-IN" dirty="0"/>
        </a:p>
      </dgm:t>
    </dgm:pt>
    <dgm:pt modelId="{8A8C8F0A-459D-48F0-9498-648DFB7A82BF}" type="parTrans" cxnId="{3B3B3A01-368D-45BC-BA0D-61AB75EDEE1C}">
      <dgm:prSet/>
      <dgm:spPr/>
      <dgm:t>
        <a:bodyPr/>
        <a:lstStyle/>
        <a:p>
          <a:endParaRPr lang="en-US"/>
        </a:p>
      </dgm:t>
    </dgm:pt>
    <dgm:pt modelId="{9C81BF8F-52CF-4391-858A-7A3E5A129DAE}" type="sibTrans" cxnId="{3B3B3A01-368D-45BC-BA0D-61AB75EDEE1C}">
      <dgm:prSet/>
      <dgm:spPr/>
      <dgm:t>
        <a:bodyPr/>
        <a:lstStyle/>
        <a:p>
          <a:endParaRPr lang="en-US"/>
        </a:p>
      </dgm:t>
    </dgm:pt>
    <dgm:pt modelId="{A309DF16-8148-4231-A2F4-2A8776101EE5}">
      <dgm:prSet/>
      <dgm:spPr/>
      <dgm:t>
        <a:bodyPr/>
        <a:lstStyle/>
        <a:p>
          <a:pPr rtl="0"/>
          <a:r>
            <a:rPr lang="en-IN" smtClean="0"/>
            <a:t>Integrate Y key data sources (e.g., CRM, ERP, Web Analytics) into a unified analytical environment within 6 months.</a:t>
          </a:r>
          <a:endParaRPr lang="en-IN"/>
        </a:p>
      </dgm:t>
    </dgm:pt>
    <dgm:pt modelId="{542366A4-6379-45D8-AEB9-B6CE8FEBB0B6}" type="parTrans" cxnId="{E6178A90-41C4-4572-A161-AC79A955F735}">
      <dgm:prSet/>
      <dgm:spPr/>
      <dgm:t>
        <a:bodyPr/>
        <a:lstStyle/>
        <a:p>
          <a:endParaRPr lang="en-US"/>
        </a:p>
      </dgm:t>
    </dgm:pt>
    <dgm:pt modelId="{9A9DBDE7-F0FF-4669-9F06-B292C6E0C662}" type="sibTrans" cxnId="{E6178A90-41C4-4572-A161-AC79A955F735}">
      <dgm:prSet/>
      <dgm:spPr/>
      <dgm:t>
        <a:bodyPr/>
        <a:lstStyle/>
        <a:p>
          <a:endParaRPr lang="en-US"/>
        </a:p>
      </dgm:t>
    </dgm:pt>
    <dgm:pt modelId="{5AC19A1E-A87B-4B45-B370-0339331D6901}">
      <dgm:prSet/>
      <dgm:spPr/>
      <dgm:t>
        <a:bodyPr/>
        <a:lstStyle/>
        <a:p>
          <a:pPr rtl="0"/>
          <a:r>
            <a:rPr lang="en-IN" dirty="0" smtClean="0"/>
            <a:t>Enable Z business functions (e.g., Marketing, Sales, Finance) to self-service their reporting needs, reducing reliance on IT by 40%.</a:t>
          </a:r>
          <a:endParaRPr lang="en-IN" dirty="0"/>
        </a:p>
      </dgm:t>
    </dgm:pt>
    <dgm:pt modelId="{49F6EF12-B9EA-40F1-996B-AD3E188A2D43}" type="parTrans" cxnId="{E56F3FEC-4056-4F4F-A51C-16932F53EB43}">
      <dgm:prSet/>
      <dgm:spPr/>
      <dgm:t>
        <a:bodyPr/>
        <a:lstStyle/>
        <a:p>
          <a:endParaRPr lang="en-US"/>
        </a:p>
      </dgm:t>
    </dgm:pt>
    <dgm:pt modelId="{FE77437A-C675-4EBC-BD11-E5ED94F8CD3B}" type="sibTrans" cxnId="{E56F3FEC-4056-4F4F-A51C-16932F53EB43}">
      <dgm:prSet/>
      <dgm:spPr/>
      <dgm:t>
        <a:bodyPr/>
        <a:lstStyle/>
        <a:p>
          <a:endParaRPr lang="en-US"/>
        </a:p>
      </dgm:t>
    </dgm:pt>
    <dgm:pt modelId="{1673B8AA-EC24-4E67-9CE4-A9FE2D97FEAA}">
      <dgm:prSet/>
      <dgm:spPr/>
      <dgm:t>
        <a:bodyPr/>
        <a:lstStyle/>
        <a:p>
          <a:pPr rtl="0"/>
          <a:r>
            <a:rPr lang="en-IN" dirty="0" smtClean="0"/>
            <a:t>Reduce manual data handling errors by 40% in target workflows, improving data accuracy.</a:t>
          </a:r>
          <a:endParaRPr lang="en-IN" dirty="0"/>
        </a:p>
      </dgm:t>
    </dgm:pt>
    <dgm:pt modelId="{61325014-06C8-499B-8330-E169B7CCDC5F}" type="parTrans" cxnId="{DB4204F0-E777-41C7-9E91-7190E37C5931}">
      <dgm:prSet/>
      <dgm:spPr/>
      <dgm:t>
        <a:bodyPr/>
        <a:lstStyle/>
        <a:p>
          <a:endParaRPr lang="en-US"/>
        </a:p>
      </dgm:t>
    </dgm:pt>
    <dgm:pt modelId="{9AF84301-4422-4550-99EF-8FF4A78D12BD}" type="sibTrans" cxnId="{DB4204F0-E777-41C7-9E91-7190E37C5931}">
      <dgm:prSet/>
      <dgm:spPr/>
      <dgm:t>
        <a:bodyPr/>
        <a:lstStyle/>
        <a:p>
          <a:endParaRPr lang="en-US"/>
        </a:p>
      </dgm:t>
    </dgm:pt>
    <dgm:pt modelId="{C3784128-54DC-462D-8E5B-E5546FDA9242}" type="pres">
      <dgm:prSet presAssocID="{8CDCC0DE-3214-4DA7-8ABC-A8D55837EA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EB05F8-E078-4326-9EBB-48C55B636C7F}" type="pres">
      <dgm:prSet presAssocID="{AC2CCADE-0755-4FF4-B11B-E4B0741FEB8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48B39-F6A4-43C7-8A8E-54044CBEE8C1}" type="pres">
      <dgm:prSet presAssocID="{AC2CCADE-0755-4FF4-B11B-E4B0741FEB8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5BBFB-276D-4F28-A1F5-566A3B7BDC3C}" type="pres">
      <dgm:prSet presAssocID="{A679C683-9C07-4AD3-B614-83E5949B8D6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BB5C9-C87A-433A-91A8-2D0AAC1DAF43}" type="pres">
      <dgm:prSet presAssocID="{A679C683-9C07-4AD3-B614-83E5949B8D6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8DB9CD-CE26-4C84-AC31-6CB22A6DA69F}" type="presOf" srcId="{AC2CCADE-0755-4FF4-B11B-E4B0741FEB8E}" destId="{37EB05F8-E078-4326-9EBB-48C55B636C7F}" srcOrd="0" destOrd="0" presId="urn:microsoft.com/office/officeart/2005/8/layout/vList2"/>
    <dgm:cxn modelId="{1C61AD97-09A4-4EE2-8668-C7A3771314A9}" srcId="{8CDCC0DE-3214-4DA7-8ABC-A8D55837EA08}" destId="{A679C683-9C07-4AD3-B614-83E5949B8D6D}" srcOrd="1" destOrd="0" parTransId="{5F11F6F7-5328-4FEF-BDF0-6C6ADC6A448F}" sibTransId="{C4E07EFB-ABDC-4FEA-B768-6C9F38A970C8}"/>
    <dgm:cxn modelId="{E56F3FEC-4056-4F4F-A51C-16932F53EB43}" srcId="{A679C683-9C07-4AD3-B614-83E5949B8D6D}" destId="{5AC19A1E-A87B-4B45-B370-0339331D6901}" srcOrd="2" destOrd="0" parTransId="{49F6EF12-B9EA-40F1-996B-AD3E188A2D43}" sibTransId="{FE77437A-C675-4EBC-BD11-E5ED94F8CD3B}"/>
    <dgm:cxn modelId="{E6178A90-41C4-4572-A161-AC79A955F735}" srcId="{A679C683-9C07-4AD3-B614-83E5949B8D6D}" destId="{A309DF16-8148-4231-A2F4-2A8776101EE5}" srcOrd="1" destOrd="0" parTransId="{542366A4-6379-45D8-AEB9-B6CE8FEBB0B6}" sibTransId="{9A9DBDE7-F0FF-4669-9F06-B292C6E0C662}"/>
    <dgm:cxn modelId="{DD449C3B-6B6C-4451-888C-7CCC7E4222D7}" srcId="{8CDCC0DE-3214-4DA7-8ABC-A8D55837EA08}" destId="{AC2CCADE-0755-4FF4-B11B-E4B0741FEB8E}" srcOrd="0" destOrd="0" parTransId="{731647C7-782B-4AC0-9E52-1F0D71FAABD9}" sibTransId="{EABF0BC4-5802-4CE5-908A-CF84522A0308}"/>
    <dgm:cxn modelId="{E5FC5EFE-1A15-426B-B90B-F0173EC76BDB}" type="presOf" srcId="{86D1536E-F39A-4029-8A60-146B6EA5CBB8}" destId="{EE9BB5C9-C87A-433A-91A8-2D0AAC1DAF43}" srcOrd="0" destOrd="0" presId="urn:microsoft.com/office/officeart/2005/8/layout/vList2"/>
    <dgm:cxn modelId="{8B20744E-965B-4147-9853-F82464A52B5E}" type="presOf" srcId="{A679C683-9C07-4AD3-B614-83E5949B8D6D}" destId="{0EB5BBFB-276D-4F28-A1F5-566A3B7BDC3C}" srcOrd="0" destOrd="0" presId="urn:microsoft.com/office/officeart/2005/8/layout/vList2"/>
    <dgm:cxn modelId="{91919F95-B975-4592-9F5A-E389534B5FD1}" type="presOf" srcId="{5AC19A1E-A87B-4B45-B370-0339331D6901}" destId="{EE9BB5C9-C87A-433A-91A8-2D0AAC1DAF43}" srcOrd="0" destOrd="2" presId="urn:microsoft.com/office/officeart/2005/8/layout/vList2"/>
    <dgm:cxn modelId="{780EBD67-D759-4351-BE86-F0A08DE9FF06}" type="presOf" srcId="{07CDBC2E-6507-45C0-B1DB-A0E3938EC11D}" destId="{01448B39-F6A4-43C7-8A8E-54044CBEE8C1}" srcOrd="0" destOrd="0" presId="urn:microsoft.com/office/officeart/2005/8/layout/vList2"/>
    <dgm:cxn modelId="{84AF1CB4-1A31-4061-B471-561F0E58DB22}" type="presOf" srcId="{A309DF16-8148-4231-A2F4-2A8776101EE5}" destId="{EE9BB5C9-C87A-433A-91A8-2D0AAC1DAF43}" srcOrd="0" destOrd="1" presId="urn:microsoft.com/office/officeart/2005/8/layout/vList2"/>
    <dgm:cxn modelId="{2960D914-5BFE-4243-A0D4-95DC3197AC75}" srcId="{AC2CCADE-0755-4FF4-B11B-E4B0741FEB8E}" destId="{07CDBC2E-6507-45C0-B1DB-A0E3938EC11D}" srcOrd="0" destOrd="0" parTransId="{9CBBC809-327F-4A45-A2EA-58DBCD029359}" sibTransId="{E502E0AA-98DA-4B19-B593-2EC5343C0EDB}"/>
    <dgm:cxn modelId="{DB4204F0-E777-41C7-9E91-7190E37C5931}" srcId="{A679C683-9C07-4AD3-B614-83E5949B8D6D}" destId="{1673B8AA-EC24-4E67-9CE4-A9FE2D97FEAA}" srcOrd="3" destOrd="0" parTransId="{61325014-06C8-499B-8330-E169B7CCDC5F}" sibTransId="{9AF84301-4422-4550-99EF-8FF4A78D12BD}"/>
    <dgm:cxn modelId="{2D5F9813-7606-4E08-A69A-80A1A7EDAA39}" type="presOf" srcId="{1673B8AA-EC24-4E67-9CE4-A9FE2D97FEAA}" destId="{EE9BB5C9-C87A-433A-91A8-2D0AAC1DAF43}" srcOrd="0" destOrd="3" presId="urn:microsoft.com/office/officeart/2005/8/layout/vList2"/>
    <dgm:cxn modelId="{3B3B3A01-368D-45BC-BA0D-61AB75EDEE1C}" srcId="{A679C683-9C07-4AD3-B614-83E5949B8D6D}" destId="{86D1536E-F39A-4029-8A60-146B6EA5CBB8}" srcOrd="0" destOrd="0" parTransId="{8A8C8F0A-459D-48F0-9498-648DFB7A82BF}" sibTransId="{9C81BF8F-52CF-4391-858A-7A3E5A129DAE}"/>
    <dgm:cxn modelId="{CAD39AAB-4382-4B41-A518-9E9C367896F4}" type="presOf" srcId="{8CDCC0DE-3214-4DA7-8ABC-A8D55837EA08}" destId="{C3784128-54DC-462D-8E5B-E5546FDA9242}" srcOrd="0" destOrd="0" presId="urn:microsoft.com/office/officeart/2005/8/layout/vList2"/>
    <dgm:cxn modelId="{60548BCD-47B0-4A02-BB1E-6926285A7772}" type="presParOf" srcId="{C3784128-54DC-462D-8E5B-E5546FDA9242}" destId="{37EB05F8-E078-4326-9EBB-48C55B636C7F}" srcOrd="0" destOrd="0" presId="urn:microsoft.com/office/officeart/2005/8/layout/vList2"/>
    <dgm:cxn modelId="{95480FE7-121E-4755-BFBE-6EAD912DD04D}" type="presParOf" srcId="{C3784128-54DC-462D-8E5B-E5546FDA9242}" destId="{01448B39-F6A4-43C7-8A8E-54044CBEE8C1}" srcOrd="1" destOrd="0" presId="urn:microsoft.com/office/officeart/2005/8/layout/vList2"/>
    <dgm:cxn modelId="{EBB7BCB6-0189-4DCB-9632-04D198FE8128}" type="presParOf" srcId="{C3784128-54DC-462D-8E5B-E5546FDA9242}" destId="{0EB5BBFB-276D-4F28-A1F5-566A3B7BDC3C}" srcOrd="2" destOrd="0" presId="urn:microsoft.com/office/officeart/2005/8/layout/vList2"/>
    <dgm:cxn modelId="{21839E93-E99D-47AF-9881-D7651BA15B7E}" type="presParOf" srcId="{C3784128-54DC-462D-8E5B-E5546FDA9242}" destId="{EE9BB5C9-C87A-433A-91A8-2D0AAC1DAF4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1E523C-BD5C-4023-A433-743CFE9D1B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CB1D0F-1D6F-4375-9BF5-ACCFA916F386}">
      <dgm:prSet/>
      <dgm:spPr/>
      <dgm:t>
        <a:bodyPr/>
        <a:lstStyle/>
        <a:p>
          <a:pPr rtl="0"/>
          <a:r>
            <a:rPr lang="en-IN" smtClean="0"/>
            <a:t>How We Will Solve It:</a:t>
          </a:r>
          <a:endParaRPr lang="en-IN"/>
        </a:p>
      </dgm:t>
    </dgm:pt>
    <dgm:pt modelId="{93248068-B652-4B58-B5E8-89873A335B18}" type="parTrans" cxnId="{520DD8E3-25C6-4E41-92B1-97C191C26BE7}">
      <dgm:prSet/>
      <dgm:spPr/>
      <dgm:t>
        <a:bodyPr/>
        <a:lstStyle/>
        <a:p>
          <a:endParaRPr lang="en-US"/>
        </a:p>
      </dgm:t>
    </dgm:pt>
    <dgm:pt modelId="{45F05675-4615-4046-BF02-46D61EC85FD6}" type="sibTrans" cxnId="{520DD8E3-25C6-4E41-92B1-97C191C26BE7}">
      <dgm:prSet/>
      <dgm:spPr/>
      <dgm:t>
        <a:bodyPr/>
        <a:lstStyle/>
        <a:p>
          <a:endParaRPr lang="en-US"/>
        </a:p>
      </dgm:t>
    </dgm:pt>
    <dgm:pt modelId="{E2C25C40-EEA4-4308-98D7-8360CCCD2829}">
      <dgm:prSet/>
      <dgm:spPr/>
      <dgm:t>
        <a:bodyPr/>
        <a:lstStyle/>
        <a:p>
          <a:pPr rtl="0"/>
          <a:r>
            <a:rPr lang="en-IN" dirty="0" smtClean="0"/>
            <a:t>Design and develop custom </a:t>
          </a:r>
          <a:r>
            <a:rPr lang="en-IN" dirty="0" err="1" smtClean="0"/>
            <a:t>Alteryx</a:t>
          </a:r>
          <a:r>
            <a:rPr lang="en-IN" dirty="0" smtClean="0"/>
            <a:t> workflows and applications tailored to specific business needs.</a:t>
          </a:r>
          <a:endParaRPr lang="en-IN" dirty="0"/>
        </a:p>
      </dgm:t>
    </dgm:pt>
    <dgm:pt modelId="{FD24182C-73AD-4C09-9D41-D82CF7B2772C}" type="parTrans" cxnId="{4BBCE303-112B-4630-9581-9B0DABF14AE3}">
      <dgm:prSet/>
      <dgm:spPr/>
      <dgm:t>
        <a:bodyPr/>
        <a:lstStyle/>
        <a:p>
          <a:endParaRPr lang="en-US"/>
        </a:p>
      </dgm:t>
    </dgm:pt>
    <dgm:pt modelId="{D681DDA5-8673-4980-AA55-0B53D531BE78}" type="sibTrans" cxnId="{4BBCE303-112B-4630-9581-9B0DABF14AE3}">
      <dgm:prSet/>
      <dgm:spPr/>
      <dgm:t>
        <a:bodyPr/>
        <a:lstStyle/>
        <a:p>
          <a:endParaRPr lang="en-US"/>
        </a:p>
      </dgm:t>
    </dgm:pt>
    <dgm:pt modelId="{6B791B30-55D9-413B-A5FA-86A98B502105}">
      <dgm:prSet/>
      <dgm:spPr/>
      <dgm:t>
        <a:bodyPr/>
        <a:lstStyle/>
        <a:p>
          <a:pPr rtl="0"/>
          <a:r>
            <a:rPr lang="en-IN" smtClean="0"/>
            <a:t>Establish robust data connectors to various source systems (databases, cloud platforms, APIs).</a:t>
          </a:r>
          <a:endParaRPr lang="en-IN"/>
        </a:p>
      </dgm:t>
    </dgm:pt>
    <dgm:pt modelId="{0085E328-29C6-4CFD-B2B5-CB453D469630}" type="parTrans" cxnId="{06759CBD-1B81-4D23-A7D7-74B7B86D95DE}">
      <dgm:prSet/>
      <dgm:spPr/>
      <dgm:t>
        <a:bodyPr/>
        <a:lstStyle/>
        <a:p>
          <a:endParaRPr lang="en-US"/>
        </a:p>
      </dgm:t>
    </dgm:pt>
    <dgm:pt modelId="{E759B8CA-6FCA-458D-95F1-FEF0175F317F}" type="sibTrans" cxnId="{06759CBD-1B81-4D23-A7D7-74B7B86D95DE}">
      <dgm:prSet/>
      <dgm:spPr/>
      <dgm:t>
        <a:bodyPr/>
        <a:lstStyle/>
        <a:p>
          <a:endParaRPr lang="en-US"/>
        </a:p>
      </dgm:t>
    </dgm:pt>
    <dgm:pt modelId="{5FB528F4-4A21-43F6-B59F-4988E0E26266}">
      <dgm:prSet/>
      <dgm:spPr/>
      <dgm:t>
        <a:bodyPr/>
        <a:lstStyle/>
        <a:p>
          <a:pPr rtl="0"/>
          <a:r>
            <a:rPr lang="en-IN" smtClean="0"/>
            <a:t>Implement user-friendly interfaces within Alteryx for data input, manipulation, and output.</a:t>
          </a:r>
          <a:endParaRPr lang="en-IN"/>
        </a:p>
      </dgm:t>
    </dgm:pt>
    <dgm:pt modelId="{1404A96B-89FB-4482-A576-17369DFDB599}" type="parTrans" cxnId="{79721FCC-EAC6-4B84-AFAC-782020BFAF2D}">
      <dgm:prSet/>
      <dgm:spPr/>
      <dgm:t>
        <a:bodyPr/>
        <a:lstStyle/>
        <a:p>
          <a:endParaRPr lang="en-US"/>
        </a:p>
      </dgm:t>
    </dgm:pt>
    <dgm:pt modelId="{0BF9EC76-BA3F-4FAD-8C76-ECE054D507D0}" type="sibTrans" cxnId="{79721FCC-EAC6-4B84-AFAC-782020BFAF2D}">
      <dgm:prSet/>
      <dgm:spPr/>
      <dgm:t>
        <a:bodyPr/>
        <a:lstStyle/>
        <a:p>
          <a:endParaRPr lang="en-US"/>
        </a:p>
      </dgm:t>
    </dgm:pt>
    <dgm:pt modelId="{77E5748F-97FE-49EF-A6CC-9234AB97FD3D}">
      <dgm:prSet/>
      <dgm:spPr/>
      <dgm:t>
        <a:bodyPr/>
        <a:lstStyle/>
        <a:p>
          <a:pPr rtl="0"/>
          <a:r>
            <a:rPr lang="en-IN" dirty="0" smtClean="0"/>
            <a:t>Provide comprehensive training programs and ongoing support for business users to foster adoption.</a:t>
          </a:r>
          <a:endParaRPr lang="en-IN" dirty="0"/>
        </a:p>
      </dgm:t>
    </dgm:pt>
    <dgm:pt modelId="{1ED8BDF9-0D99-4444-A487-8586ABCA4787}" type="parTrans" cxnId="{0C04D051-9F5E-4242-86B6-5AC9A9F971E4}">
      <dgm:prSet/>
      <dgm:spPr/>
      <dgm:t>
        <a:bodyPr/>
        <a:lstStyle/>
        <a:p>
          <a:endParaRPr lang="en-US"/>
        </a:p>
      </dgm:t>
    </dgm:pt>
    <dgm:pt modelId="{9EF83F34-1211-4C45-A0EA-22062445A776}" type="sibTrans" cxnId="{0C04D051-9F5E-4242-86B6-5AC9A9F971E4}">
      <dgm:prSet/>
      <dgm:spPr/>
      <dgm:t>
        <a:bodyPr/>
        <a:lstStyle/>
        <a:p>
          <a:endParaRPr lang="en-US"/>
        </a:p>
      </dgm:t>
    </dgm:pt>
    <dgm:pt modelId="{75C1C578-9170-4908-99FC-1872D98F5D2F}">
      <dgm:prSet/>
      <dgm:spPr/>
      <dgm:t>
        <a:bodyPr/>
        <a:lstStyle/>
        <a:p>
          <a:pPr rtl="0"/>
          <a:r>
            <a:rPr lang="en-IN" smtClean="0"/>
            <a:t>Why It Will Be Effective:</a:t>
          </a:r>
          <a:endParaRPr lang="en-IN"/>
        </a:p>
      </dgm:t>
    </dgm:pt>
    <dgm:pt modelId="{8AB5EF61-34CF-405F-8057-DF3D8208B320}" type="parTrans" cxnId="{1A866B61-8374-4948-A634-B69BB4206FCB}">
      <dgm:prSet/>
      <dgm:spPr/>
      <dgm:t>
        <a:bodyPr/>
        <a:lstStyle/>
        <a:p>
          <a:endParaRPr lang="en-US"/>
        </a:p>
      </dgm:t>
    </dgm:pt>
    <dgm:pt modelId="{20AA4331-AE85-4D23-88F3-BD329197B807}" type="sibTrans" cxnId="{1A866B61-8374-4948-A634-B69BB4206FCB}">
      <dgm:prSet/>
      <dgm:spPr/>
      <dgm:t>
        <a:bodyPr/>
        <a:lstStyle/>
        <a:p>
          <a:endParaRPr lang="en-US"/>
        </a:p>
      </dgm:t>
    </dgm:pt>
    <dgm:pt modelId="{C1E964D9-D456-4960-BFC9-E8D90B456794}">
      <dgm:prSet/>
      <dgm:spPr/>
      <dgm:t>
        <a:bodyPr/>
        <a:lstStyle/>
        <a:p>
          <a:pPr rtl="0"/>
          <a:r>
            <a:rPr lang="en-IN" dirty="0" err="1" smtClean="0"/>
            <a:t>Alteryx's</a:t>
          </a:r>
          <a:r>
            <a:rPr lang="en-IN" dirty="0" smtClean="0"/>
            <a:t> visual interface significantly reduces learning curves and empowers business analysts directly.</a:t>
          </a:r>
          <a:endParaRPr lang="en-IN" dirty="0"/>
        </a:p>
      </dgm:t>
    </dgm:pt>
    <dgm:pt modelId="{F9158F0D-D203-4657-8195-62769447047A}" type="parTrans" cxnId="{15365162-3B06-4EFF-9646-8EB98C3088FE}">
      <dgm:prSet/>
      <dgm:spPr/>
      <dgm:t>
        <a:bodyPr/>
        <a:lstStyle/>
        <a:p>
          <a:endParaRPr lang="en-US"/>
        </a:p>
      </dgm:t>
    </dgm:pt>
    <dgm:pt modelId="{E3EA18F1-C173-4B7B-9F6B-290CF14DE274}" type="sibTrans" cxnId="{15365162-3B06-4EFF-9646-8EB98C3088FE}">
      <dgm:prSet/>
      <dgm:spPr/>
      <dgm:t>
        <a:bodyPr/>
        <a:lstStyle/>
        <a:p>
          <a:endParaRPr lang="en-US"/>
        </a:p>
      </dgm:t>
    </dgm:pt>
    <dgm:pt modelId="{4497DBA5-9926-4DA8-85E3-9D68136DD2EA}">
      <dgm:prSet/>
      <dgm:spPr/>
      <dgm:t>
        <a:bodyPr/>
        <a:lstStyle/>
        <a:p>
          <a:pPr rtl="0"/>
          <a:r>
            <a:rPr lang="en-IN" dirty="0" smtClean="0"/>
            <a:t>Automation features eliminate manual errors, save significant time, and free up resources for higher-value activities.</a:t>
          </a:r>
          <a:endParaRPr lang="en-IN" dirty="0"/>
        </a:p>
      </dgm:t>
    </dgm:pt>
    <dgm:pt modelId="{326F2A3C-363B-47F9-AF00-1338BFFD15C6}" type="parTrans" cxnId="{23FB4322-EDAC-40EF-84A0-DA959F8EA45E}">
      <dgm:prSet/>
      <dgm:spPr/>
      <dgm:t>
        <a:bodyPr/>
        <a:lstStyle/>
        <a:p>
          <a:endParaRPr lang="en-US"/>
        </a:p>
      </dgm:t>
    </dgm:pt>
    <dgm:pt modelId="{47257EFD-61C8-48CC-9998-6C007E8C8F92}" type="sibTrans" cxnId="{23FB4322-EDAC-40EF-84A0-DA959F8EA45E}">
      <dgm:prSet/>
      <dgm:spPr/>
      <dgm:t>
        <a:bodyPr/>
        <a:lstStyle/>
        <a:p>
          <a:endParaRPr lang="en-US"/>
        </a:p>
      </dgm:t>
    </dgm:pt>
    <dgm:pt modelId="{39EB3439-7B25-4C14-9A09-6A46C2E6E7D2}">
      <dgm:prSet/>
      <dgm:spPr/>
      <dgm:t>
        <a:bodyPr/>
        <a:lstStyle/>
        <a:p>
          <a:pPr rtl="0"/>
          <a:r>
            <a:rPr lang="en-IN" dirty="0" smtClean="0"/>
            <a:t>Scalability ensures the solution can handle increasing data volumes and evolving business requirements.</a:t>
          </a:r>
          <a:endParaRPr lang="en-IN" dirty="0"/>
        </a:p>
      </dgm:t>
    </dgm:pt>
    <dgm:pt modelId="{39E22226-7487-4920-A112-2399F5AC8AA0}" type="parTrans" cxnId="{99FF758C-B39B-4432-8EBE-D180AACB1B5D}">
      <dgm:prSet/>
      <dgm:spPr/>
      <dgm:t>
        <a:bodyPr/>
        <a:lstStyle/>
        <a:p>
          <a:endParaRPr lang="en-US"/>
        </a:p>
      </dgm:t>
    </dgm:pt>
    <dgm:pt modelId="{C5045990-89A7-4F91-9CC0-A23BB2D85510}" type="sibTrans" cxnId="{99FF758C-B39B-4432-8EBE-D180AACB1B5D}">
      <dgm:prSet/>
      <dgm:spPr/>
      <dgm:t>
        <a:bodyPr/>
        <a:lstStyle/>
        <a:p>
          <a:endParaRPr lang="en-US"/>
        </a:p>
      </dgm:t>
    </dgm:pt>
    <dgm:pt modelId="{71962B7E-5816-4549-9449-0421654840E6}">
      <dgm:prSet/>
      <dgm:spPr/>
      <dgm:t>
        <a:bodyPr/>
        <a:lstStyle/>
        <a:p>
          <a:pPr rtl="0"/>
          <a:r>
            <a:rPr lang="en-IN" smtClean="0"/>
            <a:t>The Agile approach ensures continuous alignment with evolving business requirements and rapid iteration based on feedback.</a:t>
          </a:r>
          <a:endParaRPr lang="en-IN"/>
        </a:p>
      </dgm:t>
    </dgm:pt>
    <dgm:pt modelId="{9446258F-62BD-4E03-A3AD-7869E1C17DB9}" type="parTrans" cxnId="{4F32D941-0051-4F65-A908-982BFC07D5AC}">
      <dgm:prSet/>
      <dgm:spPr/>
      <dgm:t>
        <a:bodyPr/>
        <a:lstStyle/>
        <a:p>
          <a:endParaRPr lang="en-US"/>
        </a:p>
      </dgm:t>
    </dgm:pt>
    <dgm:pt modelId="{C4D1D771-6796-4E4F-9981-E9936B1EA22E}" type="sibTrans" cxnId="{4F32D941-0051-4F65-A908-982BFC07D5AC}">
      <dgm:prSet/>
      <dgm:spPr/>
      <dgm:t>
        <a:bodyPr/>
        <a:lstStyle/>
        <a:p>
          <a:endParaRPr lang="en-US"/>
        </a:p>
      </dgm:t>
    </dgm:pt>
    <dgm:pt modelId="{2AC40D17-77E3-4FC3-A081-8F7B0935F3D5}" type="pres">
      <dgm:prSet presAssocID="{B51E523C-BD5C-4023-A433-743CFE9D1B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C14D41-CD46-4F3F-85A0-CA90835EEA71}" type="pres">
      <dgm:prSet presAssocID="{A0CB1D0F-1D6F-4375-9BF5-ACCFA916F38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8FB6C-1987-4775-802E-CA5047E1068E}" type="pres">
      <dgm:prSet presAssocID="{A0CB1D0F-1D6F-4375-9BF5-ACCFA916F38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5D5A3-7163-459E-8AC9-908B05F3C994}" type="pres">
      <dgm:prSet presAssocID="{75C1C578-9170-4908-99FC-1872D98F5D2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2ADA3-F1B5-4C75-9E8B-BFAA37C5A681}" type="pres">
      <dgm:prSet presAssocID="{75C1C578-9170-4908-99FC-1872D98F5D2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BCE303-112B-4630-9581-9B0DABF14AE3}" srcId="{A0CB1D0F-1D6F-4375-9BF5-ACCFA916F386}" destId="{E2C25C40-EEA4-4308-98D7-8360CCCD2829}" srcOrd="0" destOrd="0" parTransId="{FD24182C-73AD-4C09-9D41-D82CF7B2772C}" sibTransId="{D681DDA5-8673-4980-AA55-0B53D531BE78}"/>
    <dgm:cxn modelId="{99FF758C-B39B-4432-8EBE-D180AACB1B5D}" srcId="{75C1C578-9170-4908-99FC-1872D98F5D2F}" destId="{39EB3439-7B25-4C14-9A09-6A46C2E6E7D2}" srcOrd="2" destOrd="0" parTransId="{39E22226-7487-4920-A112-2399F5AC8AA0}" sibTransId="{C5045990-89A7-4F91-9CC0-A23BB2D85510}"/>
    <dgm:cxn modelId="{E806C552-6F9D-430A-9F26-C6F4FCA13B05}" type="presOf" srcId="{A0CB1D0F-1D6F-4375-9BF5-ACCFA916F386}" destId="{07C14D41-CD46-4F3F-85A0-CA90835EEA71}" srcOrd="0" destOrd="0" presId="urn:microsoft.com/office/officeart/2005/8/layout/vList2"/>
    <dgm:cxn modelId="{520DD8E3-25C6-4E41-92B1-97C191C26BE7}" srcId="{B51E523C-BD5C-4023-A433-743CFE9D1BA7}" destId="{A0CB1D0F-1D6F-4375-9BF5-ACCFA916F386}" srcOrd="0" destOrd="0" parTransId="{93248068-B652-4B58-B5E8-89873A335B18}" sibTransId="{45F05675-4615-4046-BF02-46D61EC85FD6}"/>
    <dgm:cxn modelId="{5A4987E9-EE64-4343-9349-02F0794EEF0E}" type="presOf" srcId="{B51E523C-BD5C-4023-A433-743CFE9D1BA7}" destId="{2AC40D17-77E3-4FC3-A081-8F7B0935F3D5}" srcOrd="0" destOrd="0" presId="urn:microsoft.com/office/officeart/2005/8/layout/vList2"/>
    <dgm:cxn modelId="{B95305DD-A57F-4A33-A995-DD199CB0FC29}" type="presOf" srcId="{4497DBA5-9926-4DA8-85E3-9D68136DD2EA}" destId="{C3D2ADA3-F1B5-4C75-9E8B-BFAA37C5A681}" srcOrd="0" destOrd="1" presId="urn:microsoft.com/office/officeart/2005/8/layout/vList2"/>
    <dgm:cxn modelId="{0C04D051-9F5E-4242-86B6-5AC9A9F971E4}" srcId="{A0CB1D0F-1D6F-4375-9BF5-ACCFA916F386}" destId="{77E5748F-97FE-49EF-A6CC-9234AB97FD3D}" srcOrd="3" destOrd="0" parTransId="{1ED8BDF9-0D99-4444-A487-8586ABCA4787}" sibTransId="{9EF83F34-1211-4C45-A0EA-22062445A776}"/>
    <dgm:cxn modelId="{4F32D941-0051-4F65-A908-982BFC07D5AC}" srcId="{75C1C578-9170-4908-99FC-1872D98F5D2F}" destId="{71962B7E-5816-4549-9449-0421654840E6}" srcOrd="3" destOrd="0" parTransId="{9446258F-62BD-4E03-A3AD-7869E1C17DB9}" sibTransId="{C4D1D771-6796-4E4F-9981-E9936B1EA22E}"/>
    <dgm:cxn modelId="{79721FCC-EAC6-4B84-AFAC-782020BFAF2D}" srcId="{A0CB1D0F-1D6F-4375-9BF5-ACCFA916F386}" destId="{5FB528F4-4A21-43F6-B59F-4988E0E26266}" srcOrd="2" destOrd="0" parTransId="{1404A96B-89FB-4482-A576-17369DFDB599}" sibTransId="{0BF9EC76-BA3F-4FAD-8C76-ECE054D507D0}"/>
    <dgm:cxn modelId="{55A41C8F-EC12-44B1-B04F-8A695BCC6AFE}" type="presOf" srcId="{39EB3439-7B25-4C14-9A09-6A46C2E6E7D2}" destId="{C3D2ADA3-F1B5-4C75-9E8B-BFAA37C5A681}" srcOrd="0" destOrd="2" presId="urn:microsoft.com/office/officeart/2005/8/layout/vList2"/>
    <dgm:cxn modelId="{B64F66F7-DF1F-4414-BBED-B2725BA2B44B}" type="presOf" srcId="{6B791B30-55D9-413B-A5FA-86A98B502105}" destId="{38C8FB6C-1987-4775-802E-CA5047E1068E}" srcOrd="0" destOrd="1" presId="urn:microsoft.com/office/officeart/2005/8/layout/vList2"/>
    <dgm:cxn modelId="{23FB4322-EDAC-40EF-84A0-DA959F8EA45E}" srcId="{75C1C578-9170-4908-99FC-1872D98F5D2F}" destId="{4497DBA5-9926-4DA8-85E3-9D68136DD2EA}" srcOrd="1" destOrd="0" parTransId="{326F2A3C-363B-47F9-AF00-1338BFFD15C6}" sibTransId="{47257EFD-61C8-48CC-9998-6C007E8C8F92}"/>
    <dgm:cxn modelId="{EC01D6B9-E02B-4807-BAB4-001C83C84112}" type="presOf" srcId="{75C1C578-9170-4908-99FC-1872D98F5D2F}" destId="{C5C5D5A3-7163-459E-8AC9-908B05F3C994}" srcOrd="0" destOrd="0" presId="urn:microsoft.com/office/officeart/2005/8/layout/vList2"/>
    <dgm:cxn modelId="{7BACB4FB-66D4-4109-9A39-1B6791287545}" type="presOf" srcId="{77E5748F-97FE-49EF-A6CC-9234AB97FD3D}" destId="{38C8FB6C-1987-4775-802E-CA5047E1068E}" srcOrd="0" destOrd="3" presId="urn:microsoft.com/office/officeart/2005/8/layout/vList2"/>
    <dgm:cxn modelId="{CFB01E5C-82C6-4F01-9F78-CDAB8E199E12}" type="presOf" srcId="{C1E964D9-D456-4960-BFC9-E8D90B456794}" destId="{C3D2ADA3-F1B5-4C75-9E8B-BFAA37C5A681}" srcOrd="0" destOrd="0" presId="urn:microsoft.com/office/officeart/2005/8/layout/vList2"/>
    <dgm:cxn modelId="{BFC2DEE9-6638-4A00-B782-D92FE13D244F}" type="presOf" srcId="{5FB528F4-4A21-43F6-B59F-4988E0E26266}" destId="{38C8FB6C-1987-4775-802E-CA5047E1068E}" srcOrd="0" destOrd="2" presId="urn:microsoft.com/office/officeart/2005/8/layout/vList2"/>
    <dgm:cxn modelId="{15365162-3B06-4EFF-9646-8EB98C3088FE}" srcId="{75C1C578-9170-4908-99FC-1872D98F5D2F}" destId="{C1E964D9-D456-4960-BFC9-E8D90B456794}" srcOrd="0" destOrd="0" parTransId="{F9158F0D-D203-4657-8195-62769447047A}" sibTransId="{E3EA18F1-C173-4B7B-9F6B-290CF14DE274}"/>
    <dgm:cxn modelId="{7FAD5FCF-6097-4BD1-8F92-444CEE7F4EDC}" type="presOf" srcId="{71962B7E-5816-4549-9449-0421654840E6}" destId="{C3D2ADA3-F1B5-4C75-9E8B-BFAA37C5A681}" srcOrd="0" destOrd="3" presId="urn:microsoft.com/office/officeart/2005/8/layout/vList2"/>
    <dgm:cxn modelId="{06759CBD-1B81-4D23-A7D7-74B7B86D95DE}" srcId="{A0CB1D0F-1D6F-4375-9BF5-ACCFA916F386}" destId="{6B791B30-55D9-413B-A5FA-86A98B502105}" srcOrd="1" destOrd="0" parTransId="{0085E328-29C6-4CFD-B2B5-CB453D469630}" sibTransId="{E759B8CA-6FCA-458D-95F1-FEF0175F317F}"/>
    <dgm:cxn modelId="{1A866B61-8374-4948-A634-B69BB4206FCB}" srcId="{B51E523C-BD5C-4023-A433-743CFE9D1BA7}" destId="{75C1C578-9170-4908-99FC-1872D98F5D2F}" srcOrd="1" destOrd="0" parTransId="{8AB5EF61-34CF-405F-8057-DF3D8208B320}" sibTransId="{20AA4331-AE85-4D23-88F3-BD329197B807}"/>
    <dgm:cxn modelId="{CE06EBF2-A232-4250-BB73-96066FF3B2A8}" type="presOf" srcId="{E2C25C40-EEA4-4308-98D7-8360CCCD2829}" destId="{38C8FB6C-1987-4775-802E-CA5047E1068E}" srcOrd="0" destOrd="0" presId="urn:microsoft.com/office/officeart/2005/8/layout/vList2"/>
    <dgm:cxn modelId="{9DD14795-E938-494E-BAB2-2A28F43FFF07}" type="presParOf" srcId="{2AC40D17-77E3-4FC3-A081-8F7B0935F3D5}" destId="{07C14D41-CD46-4F3F-85A0-CA90835EEA71}" srcOrd="0" destOrd="0" presId="urn:microsoft.com/office/officeart/2005/8/layout/vList2"/>
    <dgm:cxn modelId="{7A2BCB31-9CEB-4E7D-B34E-C14BFE20FDB0}" type="presParOf" srcId="{2AC40D17-77E3-4FC3-A081-8F7B0935F3D5}" destId="{38C8FB6C-1987-4775-802E-CA5047E1068E}" srcOrd="1" destOrd="0" presId="urn:microsoft.com/office/officeart/2005/8/layout/vList2"/>
    <dgm:cxn modelId="{3E2435DB-8527-4700-B520-C42CDF65C8CB}" type="presParOf" srcId="{2AC40D17-77E3-4FC3-A081-8F7B0935F3D5}" destId="{C5C5D5A3-7163-459E-8AC9-908B05F3C994}" srcOrd="2" destOrd="0" presId="urn:microsoft.com/office/officeart/2005/8/layout/vList2"/>
    <dgm:cxn modelId="{13960B6B-9FCC-46CC-A252-2E0DB108295E}" type="presParOf" srcId="{2AC40D17-77E3-4FC3-A081-8F7B0935F3D5}" destId="{C3D2ADA3-F1B5-4C75-9E8B-BFAA37C5A68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17F992-8589-4986-A1B2-EA2AA84189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B5B9F4-1AC4-4285-8463-103536589589}">
      <dgm:prSet/>
      <dgm:spPr/>
      <dgm:t>
        <a:bodyPr/>
        <a:lstStyle/>
        <a:p>
          <a:pPr rtl="0"/>
          <a:r>
            <a:rPr lang="en-IN" dirty="0" smtClean="0"/>
            <a:t>Why It's Better Than Alternatives:</a:t>
          </a:r>
          <a:endParaRPr lang="en-IN" dirty="0"/>
        </a:p>
      </dgm:t>
    </dgm:pt>
    <dgm:pt modelId="{0C03D27C-652B-4612-A1CF-3EC805B8F844}" type="parTrans" cxnId="{61AEA786-A883-4ABD-B01C-CE96A2439E29}">
      <dgm:prSet/>
      <dgm:spPr/>
      <dgm:t>
        <a:bodyPr/>
        <a:lstStyle/>
        <a:p>
          <a:endParaRPr lang="en-US"/>
        </a:p>
      </dgm:t>
    </dgm:pt>
    <dgm:pt modelId="{06C03D29-A988-4B07-B6BF-1321A0C71C61}" type="sibTrans" cxnId="{61AEA786-A883-4ABD-B01C-CE96A2439E29}">
      <dgm:prSet/>
      <dgm:spPr/>
      <dgm:t>
        <a:bodyPr/>
        <a:lstStyle/>
        <a:p>
          <a:endParaRPr lang="en-US"/>
        </a:p>
      </dgm:t>
    </dgm:pt>
    <dgm:pt modelId="{81B6E22B-EE3B-4224-B7F9-7B7475FDDCB0}">
      <dgm:prSet custT="1"/>
      <dgm:spPr/>
      <dgm:t>
        <a:bodyPr/>
        <a:lstStyle/>
        <a:p>
          <a:pPr rtl="0"/>
          <a:r>
            <a:rPr lang="en-IN" sz="1200" dirty="0" smtClean="0"/>
            <a:t>Offers a unique balance of powerful data manipulation and user-friendliness compared to code-heavy ETL tools or basic spreadsheet-based solutions.</a:t>
          </a:r>
          <a:endParaRPr lang="en-IN" sz="1200" dirty="0"/>
        </a:p>
      </dgm:t>
    </dgm:pt>
    <dgm:pt modelId="{D7D00C2B-93BE-42B7-A8E1-7F867348F371}" type="parTrans" cxnId="{BC5C0D88-4123-4DA2-9EA6-C35F5017DE8F}">
      <dgm:prSet/>
      <dgm:spPr/>
      <dgm:t>
        <a:bodyPr/>
        <a:lstStyle/>
        <a:p>
          <a:endParaRPr lang="en-US"/>
        </a:p>
      </dgm:t>
    </dgm:pt>
    <dgm:pt modelId="{8CB77667-178F-402A-88A8-F5E258F15995}" type="sibTrans" cxnId="{BC5C0D88-4123-4DA2-9EA6-C35F5017DE8F}">
      <dgm:prSet/>
      <dgm:spPr/>
      <dgm:t>
        <a:bodyPr/>
        <a:lstStyle/>
        <a:p>
          <a:endParaRPr lang="en-US"/>
        </a:p>
      </dgm:t>
    </dgm:pt>
    <dgm:pt modelId="{96E9ECCE-1347-49C5-850B-A1B4516EAF52}">
      <dgm:prSet custT="1"/>
      <dgm:spPr/>
      <dgm:t>
        <a:bodyPr/>
        <a:lstStyle/>
        <a:p>
          <a:pPr rtl="0"/>
          <a:r>
            <a:rPr lang="en-IN" sz="1200" dirty="0" smtClean="0"/>
            <a:t>More flexible and integrated than </a:t>
          </a:r>
          <a:r>
            <a:rPr lang="en-IN" sz="1200" dirty="0" err="1" smtClean="0"/>
            <a:t>siloed</a:t>
          </a:r>
          <a:r>
            <a:rPr lang="en-IN" sz="1200" dirty="0" smtClean="0"/>
            <a:t> point solutions, providing an end-to-end analytics platform.</a:t>
          </a:r>
          <a:endParaRPr lang="en-IN" sz="1200" dirty="0"/>
        </a:p>
      </dgm:t>
    </dgm:pt>
    <dgm:pt modelId="{DB2B66C5-27DD-44F0-AC7E-0E30A46104E4}" type="parTrans" cxnId="{5238F2AE-8B76-46F9-9380-56FA2C53F68E}">
      <dgm:prSet/>
      <dgm:spPr/>
      <dgm:t>
        <a:bodyPr/>
        <a:lstStyle/>
        <a:p>
          <a:endParaRPr lang="en-US"/>
        </a:p>
      </dgm:t>
    </dgm:pt>
    <dgm:pt modelId="{29170FF6-C566-41D2-9E67-F8914850B898}" type="sibTrans" cxnId="{5238F2AE-8B76-46F9-9380-56FA2C53F68E}">
      <dgm:prSet/>
      <dgm:spPr/>
      <dgm:t>
        <a:bodyPr/>
        <a:lstStyle/>
        <a:p>
          <a:endParaRPr lang="en-US"/>
        </a:p>
      </dgm:t>
    </dgm:pt>
    <dgm:pt modelId="{7C0F47DB-C731-4841-B902-678B24C168C3}">
      <dgm:prSet custT="1"/>
      <dgm:spPr/>
      <dgm:t>
        <a:bodyPr/>
        <a:lstStyle/>
        <a:p>
          <a:pPr rtl="0"/>
          <a:r>
            <a:rPr lang="en-IN" sz="1200" dirty="0" smtClean="0"/>
            <a:t>Lowers total cost of ownership by reducing reliance on external consultants or highly specialized IT resources for routine tasks.</a:t>
          </a:r>
          <a:endParaRPr lang="en-IN" sz="1200" dirty="0"/>
        </a:p>
      </dgm:t>
    </dgm:pt>
    <dgm:pt modelId="{4D0766C5-B816-453C-9F07-1945454D7D20}" type="parTrans" cxnId="{529F0F37-DEA3-4078-832E-CAFA359D1991}">
      <dgm:prSet/>
      <dgm:spPr/>
      <dgm:t>
        <a:bodyPr/>
        <a:lstStyle/>
        <a:p>
          <a:endParaRPr lang="en-US"/>
        </a:p>
      </dgm:t>
    </dgm:pt>
    <dgm:pt modelId="{2029B032-66E4-4A64-BB63-5E7CDEA0D7FD}" type="sibTrans" cxnId="{529F0F37-DEA3-4078-832E-CAFA359D1991}">
      <dgm:prSet/>
      <dgm:spPr/>
      <dgm:t>
        <a:bodyPr/>
        <a:lstStyle/>
        <a:p>
          <a:endParaRPr lang="en-US"/>
        </a:p>
      </dgm:t>
    </dgm:pt>
    <dgm:pt modelId="{91AB8FF5-CA76-467B-8525-5860CAD3B7D3}">
      <dgm:prSet/>
      <dgm:spPr/>
      <dgm:t>
        <a:bodyPr/>
        <a:lstStyle/>
        <a:p>
          <a:pPr rtl="0"/>
          <a:r>
            <a:rPr lang="en-IN" dirty="0" smtClean="0"/>
            <a:t>What It Would Take:</a:t>
          </a:r>
          <a:endParaRPr lang="en-IN" dirty="0"/>
        </a:p>
      </dgm:t>
    </dgm:pt>
    <dgm:pt modelId="{4054D653-FE41-403A-996D-9F9F8596758A}" type="parTrans" cxnId="{5F1B6FA4-D864-448B-92F0-C275C2EDD9F6}">
      <dgm:prSet/>
      <dgm:spPr/>
      <dgm:t>
        <a:bodyPr/>
        <a:lstStyle/>
        <a:p>
          <a:endParaRPr lang="en-US"/>
        </a:p>
      </dgm:t>
    </dgm:pt>
    <dgm:pt modelId="{F04F310B-6A27-4B08-9B75-EA95535E3998}" type="sibTrans" cxnId="{5F1B6FA4-D864-448B-92F0-C275C2EDD9F6}">
      <dgm:prSet/>
      <dgm:spPr/>
      <dgm:t>
        <a:bodyPr/>
        <a:lstStyle/>
        <a:p>
          <a:endParaRPr lang="en-US"/>
        </a:p>
      </dgm:t>
    </dgm:pt>
    <dgm:pt modelId="{46A56BFB-0EA6-4BFB-8F8B-DE657605B827}">
      <dgm:prSet custT="1"/>
      <dgm:spPr/>
      <dgm:t>
        <a:bodyPr/>
        <a:lstStyle/>
        <a:p>
          <a:pPr rtl="0"/>
          <a:r>
            <a:rPr lang="en-IN" sz="1200" dirty="0" smtClean="0"/>
            <a:t>Dedicated, cross-functional project team (Business Analyst, </a:t>
          </a:r>
          <a:r>
            <a:rPr lang="en-IN" sz="1200" dirty="0" err="1" smtClean="0"/>
            <a:t>Alteryx</a:t>
          </a:r>
          <a:r>
            <a:rPr lang="en-IN" sz="1200" dirty="0" smtClean="0"/>
            <a:t> Developer, Data Engineer).</a:t>
          </a:r>
          <a:endParaRPr lang="en-IN" sz="1200" dirty="0"/>
        </a:p>
      </dgm:t>
    </dgm:pt>
    <dgm:pt modelId="{C667E94C-042A-491B-9E0F-01B919BED451}" type="parTrans" cxnId="{E45D6DBC-6137-44CC-A4B7-29FA26DD4AD7}">
      <dgm:prSet/>
      <dgm:spPr/>
      <dgm:t>
        <a:bodyPr/>
        <a:lstStyle/>
        <a:p>
          <a:endParaRPr lang="en-US"/>
        </a:p>
      </dgm:t>
    </dgm:pt>
    <dgm:pt modelId="{22552DB8-E8A7-4538-86D8-BE58578DB692}" type="sibTrans" cxnId="{E45D6DBC-6137-44CC-A4B7-29FA26DD4AD7}">
      <dgm:prSet/>
      <dgm:spPr/>
      <dgm:t>
        <a:bodyPr/>
        <a:lstStyle/>
        <a:p>
          <a:endParaRPr lang="en-US"/>
        </a:p>
      </dgm:t>
    </dgm:pt>
    <dgm:pt modelId="{3BC995A7-F937-4DE8-B06D-5540D13B356D}">
      <dgm:prSet custT="1"/>
      <dgm:spPr/>
      <dgm:t>
        <a:bodyPr/>
        <a:lstStyle/>
        <a:p>
          <a:pPr rtl="0"/>
          <a:r>
            <a:rPr lang="en-IN" sz="1200" dirty="0" smtClean="0"/>
            <a:t>Collaborative access to source data systems and active participation from relevant business stakeholders.</a:t>
          </a:r>
          <a:endParaRPr lang="en-IN" sz="1200" dirty="0"/>
        </a:p>
      </dgm:t>
    </dgm:pt>
    <dgm:pt modelId="{769739F0-735F-41E2-BE8B-3FE1184ACBC6}" type="parTrans" cxnId="{4632F447-FFA9-4A8A-954A-0E6CD7F7EF74}">
      <dgm:prSet/>
      <dgm:spPr/>
      <dgm:t>
        <a:bodyPr/>
        <a:lstStyle/>
        <a:p>
          <a:endParaRPr lang="en-US"/>
        </a:p>
      </dgm:t>
    </dgm:pt>
    <dgm:pt modelId="{EAA61272-5A69-46E2-A81B-98313DA7CA6A}" type="sibTrans" cxnId="{4632F447-FFA9-4A8A-954A-0E6CD7F7EF74}">
      <dgm:prSet/>
      <dgm:spPr/>
      <dgm:t>
        <a:bodyPr/>
        <a:lstStyle/>
        <a:p>
          <a:endParaRPr lang="en-US"/>
        </a:p>
      </dgm:t>
    </dgm:pt>
    <dgm:pt modelId="{A8F6B432-B7B6-407D-9411-517F7C1D099C}">
      <dgm:prSet custT="1"/>
      <dgm:spPr/>
      <dgm:t>
        <a:bodyPr/>
        <a:lstStyle/>
        <a:p>
          <a:pPr rtl="0"/>
          <a:r>
            <a:rPr lang="en-IN" sz="1200" dirty="0" smtClean="0"/>
            <a:t>Support from IT for infrastructure provisioning, security configurations, and data access.</a:t>
          </a:r>
          <a:endParaRPr lang="en-IN" sz="1200" dirty="0"/>
        </a:p>
      </dgm:t>
    </dgm:pt>
    <dgm:pt modelId="{38735EDA-ADBD-4E42-8B3A-AFADE7441621}" type="parTrans" cxnId="{3C51E347-7CD4-425F-900D-0B0BB3798CCC}">
      <dgm:prSet/>
      <dgm:spPr/>
      <dgm:t>
        <a:bodyPr/>
        <a:lstStyle/>
        <a:p>
          <a:endParaRPr lang="en-US"/>
        </a:p>
      </dgm:t>
    </dgm:pt>
    <dgm:pt modelId="{EEE9DA60-1B19-408D-B87E-81561A85C00D}" type="sibTrans" cxnId="{3C51E347-7CD4-425F-900D-0B0BB3798CCC}">
      <dgm:prSet/>
      <dgm:spPr/>
      <dgm:t>
        <a:bodyPr/>
        <a:lstStyle/>
        <a:p>
          <a:endParaRPr lang="en-US"/>
        </a:p>
      </dgm:t>
    </dgm:pt>
    <dgm:pt modelId="{8AD60DBC-472A-4CF8-9A0D-C49DDE54DEDE}" type="pres">
      <dgm:prSet presAssocID="{5017F992-8589-4986-A1B2-EA2AA84189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4B487-DBEF-40AA-8A68-543DCC60D7C4}" type="pres">
      <dgm:prSet presAssocID="{34B5B9F4-1AC4-4285-8463-103536589589}" presName="parentText" presStyleLbl="node1" presStyleIdx="0" presStyleCnt="2" custScaleY="319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587A2-FDA7-4178-93DA-BD8731F5AAE1}" type="pres">
      <dgm:prSet presAssocID="{34B5B9F4-1AC4-4285-8463-10353658958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C9941-2496-4C5A-8555-0F8CEE2CDCEB}" type="pres">
      <dgm:prSet presAssocID="{91AB8FF5-CA76-467B-8525-5860CAD3B7D3}" presName="parentText" presStyleLbl="node1" presStyleIdx="1" presStyleCnt="2" custScaleY="425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CE19D-F386-4C56-9834-1A6BB1B58EF2}" type="pres">
      <dgm:prSet presAssocID="{91AB8FF5-CA76-467B-8525-5860CAD3B7D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F0F37-DEA3-4078-832E-CAFA359D1991}" srcId="{34B5B9F4-1AC4-4285-8463-103536589589}" destId="{7C0F47DB-C731-4841-B902-678B24C168C3}" srcOrd="2" destOrd="0" parTransId="{4D0766C5-B816-453C-9F07-1945454D7D20}" sibTransId="{2029B032-66E4-4A64-BB63-5E7CDEA0D7FD}"/>
    <dgm:cxn modelId="{2887C70C-1F2A-499F-82E0-0699DC47C6DC}" type="presOf" srcId="{91AB8FF5-CA76-467B-8525-5860CAD3B7D3}" destId="{F7BC9941-2496-4C5A-8555-0F8CEE2CDCEB}" srcOrd="0" destOrd="0" presId="urn:microsoft.com/office/officeart/2005/8/layout/vList2"/>
    <dgm:cxn modelId="{A082F68C-11E1-40CB-B43C-9B77692D343A}" type="presOf" srcId="{7C0F47DB-C731-4841-B902-678B24C168C3}" destId="{753587A2-FDA7-4178-93DA-BD8731F5AAE1}" srcOrd="0" destOrd="2" presId="urn:microsoft.com/office/officeart/2005/8/layout/vList2"/>
    <dgm:cxn modelId="{BC5C0D88-4123-4DA2-9EA6-C35F5017DE8F}" srcId="{34B5B9F4-1AC4-4285-8463-103536589589}" destId="{81B6E22B-EE3B-4224-B7F9-7B7475FDDCB0}" srcOrd="0" destOrd="0" parTransId="{D7D00C2B-93BE-42B7-A8E1-7F867348F371}" sibTransId="{8CB77667-178F-402A-88A8-F5E258F15995}"/>
    <dgm:cxn modelId="{B7F700BF-FFCD-4D79-9BB3-594D0A2006B9}" type="presOf" srcId="{5017F992-8589-4986-A1B2-EA2AA8418969}" destId="{8AD60DBC-472A-4CF8-9A0D-C49DDE54DEDE}" srcOrd="0" destOrd="0" presId="urn:microsoft.com/office/officeart/2005/8/layout/vList2"/>
    <dgm:cxn modelId="{3C51E347-7CD4-425F-900D-0B0BB3798CCC}" srcId="{91AB8FF5-CA76-467B-8525-5860CAD3B7D3}" destId="{A8F6B432-B7B6-407D-9411-517F7C1D099C}" srcOrd="2" destOrd="0" parTransId="{38735EDA-ADBD-4E42-8B3A-AFADE7441621}" sibTransId="{EEE9DA60-1B19-408D-B87E-81561A85C00D}"/>
    <dgm:cxn modelId="{5F1B6FA4-D864-448B-92F0-C275C2EDD9F6}" srcId="{5017F992-8589-4986-A1B2-EA2AA8418969}" destId="{91AB8FF5-CA76-467B-8525-5860CAD3B7D3}" srcOrd="1" destOrd="0" parTransId="{4054D653-FE41-403A-996D-9F9F8596758A}" sibTransId="{F04F310B-6A27-4B08-9B75-EA95535E3998}"/>
    <dgm:cxn modelId="{61AEA786-A883-4ABD-B01C-CE96A2439E29}" srcId="{5017F992-8589-4986-A1B2-EA2AA8418969}" destId="{34B5B9F4-1AC4-4285-8463-103536589589}" srcOrd="0" destOrd="0" parTransId="{0C03D27C-652B-4612-A1CF-3EC805B8F844}" sibTransId="{06C03D29-A988-4B07-B6BF-1321A0C71C61}"/>
    <dgm:cxn modelId="{CDE589F6-146D-4E61-B1B2-98641F047549}" type="presOf" srcId="{96E9ECCE-1347-49C5-850B-A1B4516EAF52}" destId="{753587A2-FDA7-4178-93DA-BD8731F5AAE1}" srcOrd="0" destOrd="1" presId="urn:microsoft.com/office/officeart/2005/8/layout/vList2"/>
    <dgm:cxn modelId="{E45D6DBC-6137-44CC-A4B7-29FA26DD4AD7}" srcId="{91AB8FF5-CA76-467B-8525-5860CAD3B7D3}" destId="{46A56BFB-0EA6-4BFB-8F8B-DE657605B827}" srcOrd="0" destOrd="0" parTransId="{C667E94C-042A-491B-9E0F-01B919BED451}" sibTransId="{22552DB8-E8A7-4538-86D8-BE58578DB692}"/>
    <dgm:cxn modelId="{627F8635-04E9-4D7E-BCC8-E2D18714C812}" type="presOf" srcId="{34B5B9F4-1AC4-4285-8463-103536589589}" destId="{A7A4B487-DBEF-40AA-8A68-543DCC60D7C4}" srcOrd="0" destOrd="0" presId="urn:microsoft.com/office/officeart/2005/8/layout/vList2"/>
    <dgm:cxn modelId="{225D2501-A97F-43F5-A12B-B0E7305C7980}" type="presOf" srcId="{46A56BFB-0EA6-4BFB-8F8B-DE657605B827}" destId="{BC3CE19D-F386-4C56-9834-1A6BB1B58EF2}" srcOrd="0" destOrd="0" presId="urn:microsoft.com/office/officeart/2005/8/layout/vList2"/>
    <dgm:cxn modelId="{5238F2AE-8B76-46F9-9380-56FA2C53F68E}" srcId="{34B5B9F4-1AC4-4285-8463-103536589589}" destId="{96E9ECCE-1347-49C5-850B-A1B4516EAF52}" srcOrd="1" destOrd="0" parTransId="{DB2B66C5-27DD-44F0-AC7E-0E30A46104E4}" sibTransId="{29170FF6-C566-41D2-9E67-F8914850B898}"/>
    <dgm:cxn modelId="{E9749C9F-C91C-437A-B821-ECCD29403DC6}" type="presOf" srcId="{A8F6B432-B7B6-407D-9411-517F7C1D099C}" destId="{BC3CE19D-F386-4C56-9834-1A6BB1B58EF2}" srcOrd="0" destOrd="2" presId="urn:microsoft.com/office/officeart/2005/8/layout/vList2"/>
    <dgm:cxn modelId="{4632F447-FFA9-4A8A-954A-0E6CD7F7EF74}" srcId="{91AB8FF5-CA76-467B-8525-5860CAD3B7D3}" destId="{3BC995A7-F937-4DE8-B06D-5540D13B356D}" srcOrd="1" destOrd="0" parTransId="{769739F0-735F-41E2-BE8B-3FE1184ACBC6}" sibTransId="{EAA61272-5A69-46E2-A81B-98313DA7CA6A}"/>
    <dgm:cxn modelId="{EFCC49D0-56C4-4D5E-A673-7C1BCC9DB9F1}" type="presOf" srcId="{3BC995A7-F937-4DE8-B06D-5540D13B356D}" destId="{BC3CE19D-F386-4C56-9834-1A6BB1B58EF2}" srcOrd="0" destOrd="1" presId="urn:microsoft.com/office/officeart/2005/8/layout/vList2"/>
    <dgm:cxn modelId="{FAAE158C-6173-4984-92F7-2A72E0767C09}" type="presOf" srcId="{81B6E22B-EE3B-4224-B7F9-7B7475FDDCB0}" destId="{753587A2-FDA7-4178-93DA-BD8731F5AAE1}" srcOrd="0" destOrd="0" presId="urn:microsoft.com/office/officeart/2005/8/layout/vList2"/>
    <dgm:cxn modelId="{3C339CA6-4783-4612-92C8-7B8D24999B9F}" type="presParOf" srcId="{8AD60DBC-472A-4CF8-9A0D-C49DDE54DEDE}" destId="{A7A4B487-DBEF-40AA-8A68-543DCC60D7C4}" srcOrd="0" destOrd="0" presId="urn:microsoft.com/office/officeart/2005/8/layout/vList2"/>
    <dgm:cxn modelId="{23529F18-EAE8-4CEE-9FB3-A5DD86850BCF}" type="presParOf" srcId="{8AD60DBC-472A-4CF8-9A0D-C49DDE54DEDE}" destId="{753587A2-FDA7-4178-93DA-BD8731F5AAE1}" srcOrd="1" destOrd="0" presId="urn:microsoft.com/office/officeart/2005/8/layout/vList2"/>
    <dgm:cxn modelId="{D74858E7-9E6C-4BD3-B432-BBCFB811C28B}" type="presParOf" srcId="{8AD60DBC-472A-4CF8-9A0D-C49DDE54DEDE}" destId="{F7BC9941-2496-4C5A-8555-0F8CEE2CDCEB}" srcOrd="2" destOrd="0" presId="urn:microsoft.com/office/officeart/2005/8/layout/vList2"/>
    <dgm:cxn modelId="{2955DDB5-DC7A-4FF8-9714-8A9D5C81A223}" type="presParOf" srcId="{8AD60DBC-472A-4CF8-9A0D-C49DDE54DEDE}" destId="{BC3CE19D-F386-4C56-9834-1A6BB1B58EF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F44EE7-3010-49AB-9C51-2597B6D038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A3B35CC-3BE8-4746-BF41-65C47210B587}">
      <dgm:prSet/>
      <dgm:spPr/>
      <dgm:t>
        <a:bodyPr/>
        <a:lstStyle/>
        <a:p>
          <a:pPr rtl="0"/>
          <a:r>
            <a:rPr lang="en-IN" dirty="0" smtClean="0"/>
            <a:t>Solution Selection Criteria:</a:t>
          </a:r>
          <a:endParaRPr lang="en-IN" dirty="0"/>
        </a:p>
      </dgm:t>
    </dgm:pt>
    <dgm:pt modelId="{DDD9AC81-F451-475C-9969-543E62983255}" type="parTrans" cxnId="{5C8CC667-8E67-4005-9FBC-1B2E8AEE6518}">
      <dgm:prSet/>
      <dgm:spPr/>
      <dgm:t>
        <a:bodyPr/>
        <a:lstStyle/>
        <a:p>
          <a:endParaRPr lang="en-US"/>
        </a:p>
      </dgm:t>
    </dgm:pt>
    <dgm:pt modelId="{3805211E-EFE3-4052-A41D-886B8FA83C0D}" type="sibTrans" cxnId="{5C8CC667-8E67-4005-9FBC-1B2E8AEE6518}">
      <dgm:prSet/>
      <dgm:spPr/>
      <dgm:t>
        <a:bodyPr/>
        <a:lstStyle/>
        <a:p>
          <a:endParaRPr lang="en-US"/>
        </a:p>
      </dgm:t>
    </dgm:pt>
    <dgm:pt modelId="{C7D07BE8-7174-4906-8923-DE0DA38BF9A6}">
      <dgm:prSet/>
      <dgm:spPr/>
      <dgm:t>
        <a:bodyPr/>
        <a:lstStyle/>
        <a:p>
          <a:pPr rtl="0"/>
          <a:r>
            <a:rPr lang="en-IN" dirty="0" smtClean="0"/>
            <a:t>Functionality: Meets specific data preparation, blending, advanced analytics, and reporting needs.</a:t>
          </a:r>
          <a:endParaRPr lang="en-IN" dirty="0"/>
        </a:p>
      </dgm:t>
    </dgm:pt>
    <dgm:pt modelId="{ABD6A193-9430-4610-8216-EE2D198A287C}" type="parTrans" cxnId="{EECA67A1-E4B6-464D-82A0-EF96F250F885}">
      <dgm:prSet/>
      <dgm:spPr/>
      <dgm:t>
        <a:bodyPr/>
        <a:lstStyle/>
        <a:p>
          <a:endParaRPr lang="en-US"/>
        </a:p>
      </dgm:t>
    </dgm:pt>
    <dgm:pt modelId="{B522DD5E-CE19-4CBD-84F3-572A9FA8C4BC}" type="sibTrans" cxnId="{EECA67A1-E4B6-464D-82A0-EF96F250F885}">
      <dgm:prSet/>
      <dgm:spPr/>
      <dgm:t>
        <a:bodyPr/>
        <a:lstStyle/>
        <a:p>
          <a:endParaRPr lang="en-US"/>
        </a:p>
      </dgm:t>
    </dgm:pt>
    <dgm:pt modelId="{8882ABBE-1A49-45AC-B181-5665DF50DFD5}">
      <dgm:prSet/>
      <dgm:spPr/>
      <dgm:t>
        <a:bodyPr/>
        <a:lstStyle/>
        <a:p>
          <a:pPr rtl="0"/>
          <a:r>
            <a:rPr lang="en-IN" dirty="0" smtClean="0"/>
            <a:t>Scalability: Capable of handling increasing data volumes, complexity, and user concurrency efficiently.</a:t>
          </a:r>
          <a:endParaRPr lang="en-IN" dirty="0"/>
        </a:p>
      </dgm:t>
    </dgm:pt>
    <dgm:pt modelId="{697DC70D-3BB0-4C98-83AB-7B118D761191}" type="parTrans" cxnId="{0AFAE6CE-A7F3-4E19-8ABC-67C7A8161685}">
      <dgm:prSet/>
      <dgm:spPr/>
      <dgm:t>
        <a:bodyPr/>
        <a:lstStyle/>
        <a:p>
          <a:endParaRPr lang="en-US"/>
        </a:p>
      </dgm:t>
    </dgm:pt>
    <dgm:pt modelId="{79703869-0823-436E-BCC0-2B4F5437462E}" type="sibTrans" cxnId="{0AFAE6CE-A7F3-4E19-8ABC-67C7A8161685}">
      <dgm:prSet/>
      <dgm:spPr/>
      <dgm:t>
        <a:bodyPr/>
        <a:lstStyle/>
        <a:p>
          <a:endParaRPr lang="en-US"/>
        </a:p>
      </dgm:t>
    </dgm:pt>
    <dgm:pt modelId="{0565AAD6-A7C9-4141-9A90-930C58B3BB6F}">
      <dgm:prSet/>
      <dgm:spPr/>
      <dgm:t>
        <a:bodyPr/>
        <a:lstStyle/>
        <a:p>
          <a:pPr rtl="0"/>
          <a:r>
            <a:rPr lang="en-IN" dirty="0" smtClean="0"/>
            <a:t>Usability: Highly intuitive for business users with minimal specialized training, promoting self-service.</a:t>
          </a:r>
          <a:endParaRPr lang="en-IN" dirty="0"/>
        </a:p>
      </dgm:t>
    </dgm:pt>
    <dgm:pt modelId="{6422935F-B181-4482-81DB-E4DB624C54C9}" type="parTrans" cxnId="{7BEB22F6-8F49-4885-A48D-EE79FD780039}">
      <dgm:prSet/>
      <dgm:spPr/>
      <dgm:t>
        <a:bodyPr/>
        <a:lstStyle/>
        <a:p>
          <a:endParaRPr lang="en-US"/>
        </a:p>
      </dgm:t>
    </dgm:pt>
    <dgm:pt modelId="{6C88BCB4-6971-45A9-80A6-2AFBB2E92F3E}" type="sibTrans" cxnId="{7BEB22F6-8F49-4885-A48D-EE79FD780039}">
      <dgm:prSet/>
      <dgm:spPr/>
      <dgm:t>
        <a:bodyPr/>
        <a:lstStyle/>
        <a:p>
          <a:endParaRPr lang="en-US"/>
        </a:p>
      </dgm:t>
    </dgm:pt>
    <dgm:pt modelId="{D32CBCB7-2EBC-4EA8-A8C5-27EF210C0C80}">
      <dgm:prSet/>
      <dgm:spPr/>
      <dgm:t>
        <a:bodyPr/>
        <a:lstStyle/>
        <a:p>
          <a:pPr rtl="0"/>
          <a:r>
            <a:rPr lang="en-IN" dirty="0" smtClean="0"/>
            <a:t>Security: Complies with all internal and external data governance, privacy, and security policies.</a:t>
          </a:r>
          <a:endParaRPr lang="en-IN" dirty="0"/>
        </a:p>
      </dgm:t>
    </dgm:pt>
    <dgm:pt modelId="{3167B70B-57CD-4CE0-8A6F-57F504FB596C}" type="parTrans" cxnId="{AE469D87-232D-48EE-B663-A61D094DA8E1}">
      <dgm:prSet/>
      <dgm:spPr/>
      <dgm:t>
        <a:bodyPr/>
        <a:lstStyle/>
        <a:p>
          <a:endParaRPr lang="en-US"/>
        </a:p>
      </dgm:t>
    </dgm:pt>
    <dgm:pt modelId="{2CA2CAE8-E260-4CCD-A3E4-A553C220321A}" type="sibTrans" cxnId="{AE469D87-232D-48EE-B663-A61D094DA8E1}">
      <dgm:prSet/>
      <dgm:spPr/>
      <dgm:t>
        <a:bodyPr/>
        <a:lstStyle/>
        <a:p>
          <a:endParaRPr lang="en-US"/>
        </a:p>
      </dgm:t>
    </dgm:pt>
    <dgm:pt modelId="{50D3ECBE-E309-411D-BDAF-C13285731565}">
      <dgm:prSet/>
      <dgm:spPr/>
      <dgm:t>
        <a:bodyPr/>
        <a:lstStyle/>
        <a:p>
          <a:pPr rtl="0"/>
          <a:r>
            <a:rPr lang="en-IN" dirty="0" smtClean="0"/>
            <a:t>Integration: Seamlessly connects with existing enterprise systems (e.g., databases, CRM, ERP, cloud storage).</a:t>
          </a:r>
          <a:endParaRPr lang="en-IN" dirty="0"/>
        </a:p>
      </dgm:t>
    </dgm:pt>
    <dgm:pt modelId="{BB66B352-D4F0-4B1A-BE1C-F03693B0D2C4}" type="parTrans" cxnId="{794DDCE9-C4D1-47B0-9215-1967B65FC510}">
      <dgm:prSet/>
      <dgm:spPr/>
      <dgm:t>
        <a:bodyPr/>
        <a:lstStyle/>
        <a:p>
          <a:endParaRPr lang="en-US"/>
        </a:p>
      </dgm:t>
    </dgm:pt>
    <dgm:pt modelId="{BBDBB16A-964A-4AE3-BBDE-320C31A9242F}" type="sibTrans" cxnId="{794DDCE9-C4D1-47B0-9215-1967B65FC510}">
      <dgm:prSet/>
      <dgm:spPr/>
      <dgm:t>
        <a:bodyPr/>
        <a:lstStyle/>
        <a:p>
          <a:endParaRPr lang="en-US"/>
        </a:p>
      </dgm:t>
    </dgm:pt>
    <dgm:pt modelId="{8F9298A2-A894-461F-BF91-AEC56ED0B390}">
      <dgm:prSet/>
      <dgm:spPr/>
      <dgm:t>
        <a:bodyPr/>
        <a:lstStyle/>
        <a:p>
          <a:pPr rtl="0"/>
          <a:r>
            <a:rPr lang="en-IN" dirty="0" smtClean="0"/>
            <a:t>Specifications and Requirements:</a:t>
          </a:r>
          <a:endParaRPr lang="en-IN" dirty="0"/>
        </a:p>
      </dgm:t>
    </dgm:pt>
    <dgm:pt modelId="{F51CC2E3-330C-454B-9F1A-BB68DBC42F90}" type="parTrans" cxnId="{CB4FC795-A306-4C53-9B05-D5521FC97A18}">
      <dgm:prSet/>
      <dgm:spPr/>
      <dgm:t>
        <a:bodyPr/>
        <a:lstStyle/>
        <a:p>
          <a:endParaRPr lang="en-US"/>
        </a:p>
      </dgm:t>
    </dgm:pt>
    <dgm:pt modelId="{26EEAE01-6E97-426B-BA15-B873654FEF7F}" type="sibTrans" cxnId="{CB4FC795-A306-4C53-9B05-D5521FC97A18}">
      <dgm:prSet/>
      <dgm:spPr/>
      <dgm:t>
        <a:bodyPr/>
        <a:lstStyle/>
        <a:p>
          <a:endParaRPr lang="en-US"/>
        </a:p>
      </dgm:t>
    </dgm:pt>
    <dgm:pt modelId="{AD483F01-F022-4530-8A83-D770B9F1CC0D}">
      <dgm:prSet/>
      <dgm:spPr/>
      <dgm:t>
        <a:bodyPr/>
        <a:lstStyle/>
        <a:p>
          <a:pPr rtl="0"/>
          <a:r>
            <a:rPr lang="en-IN" dirty="0" smtClean="0"/>
            <a:t>Detailed user stories capturing explicit functional and non-functional requirements for each workflow/application.</a:t>
          </a:r>
          <a:endParaRPr lang="en-IN" dirty="0"/>
        </a:p>
      </dgm:t>
    </dgm:pt>
    <dgm:pt modelId="{FF102902-81EB-4B35-AE60-4B17B8D6C27C}" type="parTrans" cxnId="{55C02D63-72AD-4DFC-89AB-440D12795DBB}">
      <dgm:prSet/>
      <dgm:spPr/>
      <dgm:t>
        <a:bodyPr/>
        <a:lstStyle/>
        <a:p>
          <a:endParaRPr lang="en-US"/>
        </a:p>
      </dgm:t>
    </dgm:pt>
    <dgm:pt modelId="{58923BFB-AC24-4B4B-9FAA-BFEF53C29256}" type="sibTrans" cxnId="{55C02D63-72AD-4DFC-89AB-440D12795DBB}">
      <dgm:prSet/>
      <dgm:spPr/>
      <dgm:t>
        <a:bodyPr/>
        <a:lstStyle/>
        <a:p>
          <a:endParaRPr lang="en-US"/>
        </a:p>
      </dgm:t>
    </dgm:pt>
    <dgm:pt modelId="{D70C8B39-29B5-4E5F-8B00-B000D1A4CD72}">
      <dgm:prSet/>
      <dgm:spPr/>
      <dgm:t>
        <a:bodyPr/>
        <a:lstStyle/>
        <a:p>
          <a:pPr rtl="0"/>
          <a:r>
            <a:rPr lang="en-IN" dirty="0" smtClean="0"/>
            <a:t>Comprehensive data source mapping, data lineage, and transformation rules defined.</a:t>
          </a:r>
          <a:endParaRPr lang="en-IN" dirty="0"/>
        </a:p>
      </dgm:t>
    </dgm:pt>
    <dgm:pt modelId="{AA8BC109-DA1E-479F-AF59-E2B5FF1DD289}" type="parTrans" cxnId="{CD3FFCD9-4B4F-4A9C-AA3B-79C4EF15DC20}">
      <dgm:prSet/>
      <dgm:spPr/>
      <dgm:t>
        <a:bodyPr/>
        <a:lstStyle/>
        <a:p>
          <a:endParaRPr lang="en-US"/>
        </a:p>
      </dgm:t>
    </dgm:pt>
    <dgm:pt modelId="{83E71069-6F98-4F19-9277-8A7D1F23BF37}" type="sibTrans" cxnId="{CD3FFCD9-4B4F-4A9C-AA3B-79C4EF15DC20}">
      <dgm:prSet/>
      <dgm:spPr/>
      <dgm:t>
        <a:bodyPr/>
        <a:lstStyle/>
        <a:p>
          <a:endParaRPr lang="en-US"/>
        </a:p>
      </dgm:t>
    </dgm:pt>
    <dgm:pt modelId="{A715AA31-3556-464A-BA32-A82DE0B68CC1}">
      <dgm:prSet/>
      <dgm:spPr/>
      <dgm:t>
        <a:bodyPr/>
        <a:lstStyle/>
        <a:p>
          <a:pPr rtl="0"/>
          <a:r>
            <a:rPr lang="en-IN" dirty="0" smtClean="0"/>
            <a:t>Performance benchmarks established for key workflows (e.g., processing time, data output accuracy).</a:t>
          </a:r>
          <a:endParaRPr lang="en-IN" dirty="0"/>
        </a:p>
      </dgm:t>
    </dgm:pt>
    <dgm:pt modelId="{05472CD8-1B35-4FD4-B326-A06533CDD055}" type="parTrans" cxnId="{32015D51-351F-4DDF-9690-85EE0616053A}">
      <dgm:prSet/>
      <dgm:spPr/>
      <dgm:t>
        <a:bodyPr/>
        <a:lstStyle/>
        <a:p>
          <a:endParaRPr lang="en-US"/>
        </a:p>
      </dgm:t>
    </dgm:pt>
    <dgm:pt modelId="{FF991AC2-2F1F-4876-BF5B-FDE8E37C2E3F}" type="sibTrans" cxnId="{32015D51-351F-4DDF-9690-85EE0616053A}">
      <dgm:prSet/>
      <dgm:spPr/>
      <dgm:t>
        <a:bodyPr/>
        <a:lstStyle/>
        <a:p>
          <a:endParaRPr lang="en-US"/>
        </a:p>
      </dgm:t>
    </dgm:pt>
    <dgm:pt modelId="{CC0B49B2-DB98-4AF0-8C9B-F38DCD959283}">
      <dgm:prSet/>
      <dgm:spPr/>
      <dgm:t>
        <a:bodyPr/>
        <a:lstStyle/>
        <a:p>
          <a:pPr rtl="0"/>
          <a:r>
            <a:rPr lang="en-IN" dirty="0" smtClean="0"/>
            <a:t>Clear definitions of data quality standards and validation checks.</a:t>
          </a:r>
          <a:endParaRPr lang="en-IN" dirty="0"/>
        </a:p>
      </dgm:t>
    </dgm:pt>
    <dgm:pt modelId="{2BE4E345-ED19-4514-BF52-F440D397F607}" type="parTrans" cxnId="{94E92525-9CD4-4BB9-8E73-79EEB7CCA367}">
      <dgm:prSet/>
      <dgm:spPr/>
      <dgm:t>
        <a:bodyPr/>
        <a:lstStyle/>
        <a:p>
          <a:endParaRPr lang="en-US"/>
        </a:p>
      </dgm:t>
    </dgm:pt>
    <dgm:pt modelId="{4FE35BEC-D3D6-4DA1-8111-84AACAA0D9F6}" type="sibTrans" cxnId="{94E92525-9CD4-4BB9-8E73-79EEB7CCA367}">
      <dgm:prSet/>
      <dgm:spPr/>
      <dgm:t>
        <a:bodyPr/>
        <a:lstStyle/>
        <a:p>
          <a:endParaRPr lang="en-US"/>
        </a:p>
      </dgm:t>
    </dgm:pt>
    <dgm:pt modelId="{D7EE694C-B547-4C16-99C5-6A36AE9964F0}">
      <dgm:prSet/>
      <dgm:spPr/>
      <dgm:t>
        <a:bodyPr/>
        <a:lstStyle/>
        <a:p>
          <a:pPr rtl="0"/>
          <a:r>
            <a:rPr lang="en-IN" smtClean="0"/>
            <a:t>Solution Prototyping and Testing:</a:t>
          </a:r>
          <a:endParaRPr lang="en-IN"/>
        </a:p>
      </dgm:t>
    </dgm:pt>
    <dgm:pt modelId="{3A31907D-3A6F-4561-B6D3-1ADBD30059E1}" type="parTrans" cxnId="{614B059F-7256-47DF-A5A0-9A4E873AC852}">
      <dgm:prSet/>
      <dgm:spPr/>
      <dgm:t>
        <a:bodyPr/>
        <a:lstStyle/>
        <a:p>
          <a:endParaRPr lang="en-US"/>
        </a:p>
      </dgm:t>
    </dgm:pt>
    <dgm:pt modelId="{2E20A363-6005-4B94-B674-892A0F58EF1E}" type="sibTrans" cxnId="{614B059F-7256-47DF-A5A0-9A4E873AC852}">
      <dgm:prSet/>
      <dgm:spPr/>
      <dgm:t>
        <a:bodyPr/>
        <a:lstStyle/>
        <a:p>
          <a:endParaRPr lang="en-US"/>
        </a:p>
      </dgm:t>
    </dgm:pt>
    <dgm:pt modelId="{6CB28859-F5A8-4E52-A7B0-5155A6448BD3}">
      <dgm:prSet/>
      <dgm:spPr/>
      <dgm:t>
        <a:bodyPr/>
        <a:lstStyle/>
        <a:p>
          <a:pPr rtl="0"/>
          <a:r>
            <a:rPr lang="en-IN" smtClean="0"/>
            <a:t>Iterative development of Minimum Viable Products (MVPs) and prototypes for early and frequent feedback.</a:t>
          </a:r>
          <a:endParaRPr lang="en-IN"/>
        </a:p>
      </dgm:t>
    </dgm:pt>
    <dgm:pt modelId="{9A96C834-F385-4E33-9E33-E99E914F9D65}" type="parTrans" cxnId="{6E57AB03-A7BE-49A2-AEBE-B26852BF1548}">
      <dgm:prSet/>
      <dgm:spPr/>
      <dgm:t>
        <a:bodyPr/>
        <a:lstStyle/>
        <a:p>
          <a:endParaRPr lang="en-US"/>
        </a:p>
      </dgm:t>
    </dgm:pt>
    <dgm:pt modelId="{98617C91-4780-46C9-BE1D-9902EFCC924C}" type="sibTrans" cxnId="{6E57AB03-A7BE-49A2-AEBE-B26852BF1548}">
      <dgm:prSet/>
      <dgm:spPr/>
      <dgm:t>
        <a:bodyPr/>
        <a:lstStyle/>
        <a:p>
          <a:endParaRPr lang="en-US"/>
        </a:p>
      </dgm:t>
    </dgm:pt>
    <dgm:pt modelId="{E7628EB2-3D3F-432C-A284-5E663F80379B}">
      <dgm:prSet/>
      <dgm:spPr/>
      <dgm:t>
        <a:bodyPr/>
        <a:lstStyle/>
        <a:p>
          <a:pPr rtl="0"/>
          <a:r>
            <a:rPr lang="en-IN" smtClean="0"/>
            <a:t>User Acceptance Testing (UAT) conducted in short, focused cycles with end-users.</a:t>
          </a:r>
          <a:endParaRPr lang="en-IN"/>
        </a:p>
      </dgm:t>
    </dgm:pt>
    <dgm:pt modelId="{4D2E6376-9367-41D8-95A0-1C429036F6F1}" type="parTrans" cxnId="{FC1892D8-FB55-40EC-B55C-EB8CFD7E8AA9}">
      <dgm:prSet/>
      <dgm:spPr/>
      <dgm:t>
        <a:bodyPr/>
        <a:lstStyle/>
        <a:p>
          <a:endParaRPr lang="en-US"/>
        </a:p>
      </dgm:t>
    </dgm:pt>
    <dgm:pt modelId="{A9FF79A4-5EA6-4EE5-85C1-BB78173D7D66}" type="sibTrans" cxnId="{FC1892D8-FB55-40EC-B55C-EB8CFD7E8AA9}">
      <dgm:prSet/>
      <dgm:spPr/>
      <dgm:t>
        <a:bodyPr/>
        <a:lstStyle/>
        <a:p>
          <a:endParaRPr lang="en-US"/>
        </a:p>
      </dgm:t>
    </dgm:pt>
    <dgm:pt modelId="{3959C0F4-17D4-432C-822D-70F92BB4CB4A}">
      <dgm:prSet/>
      <dgm:spPr/>
      <dgm:t>
        <a:bodyPr/>
        <a:lstStyle/>
        <a:p>
          <a:pPr rtl="0"/>
          <a:r>
            <a:rPr lang="en-IN" smtClean="0"/>
            <a:t>Continuous integration and regression testing embedded throughout sprints to ensure stability.</a:t>
          </a:r>
          <a:endParaRPr lang="en-IN"/>
        </a:p>
      </dgm:t>
    </dgm:pt>
    <dgm:pt modelId="{6F92E848-177E-4392-BAE8-112970C22DF8}" type="parTrans" cxnId="{054CF175-1A22-4088-BCFB-20904DFB70F3}">
      <dgm:prSet/>
      <dgm:spPr/>
      <dgm:t>
        <a:bodyPr/>
        <a:lstStyle/>
        <a:p>
          <a:endParaRPr lang="en-US"/>
        </a:p>
      </dgm:t>
    </dgm:pt>
    <dgm:pt modelId="{9F85F6D7-669A-4854-A2D6-B18220A7919A}" type="sibTrans" cxnId="{054CF175-1A22-4088-BCFB-20904DFB70F3}">
      <dgm:prSet/>
      <dgm:spPr/>
      <dgm:t>
        <a:bodyPr/>
        <a:lstStyle/>
        <a:p>
          <a:endParaRPr lang="en-US"/>
        </a:p>
      </dgm:t>
    </dgm:pt>
    <dgm:pt modelId="{6CAC9408-9FB9-40BF-A9BA-1357A89E4A87}">
      <dgm:prSet/>
      <dgm:spPr/>
      <dgm:t>
        <a:bodyPr/>
        <a:lstStyle/>
        <a:p>
          <a:pPr rtl="0"/>
          <a:r>
            <a:rPr lang="en-IN" dirty="0" smtClean="0"/>
            <a:t>Performance testing to validate scalability and efficiency.</a:t>
          </a:r>
          <a:endParaRPr lang="en-IN" dirty="0"/>
        </a:p>
      </dgm:t>
    </dgm:pt>
    <dgm:pt modelId="{426C9B90-8838-4F1E-8B80-A11C040DA36E}" type="parTrans" cxnId="{39BCBD3B-11B7-4786-B14B-EF974A6D1EC6}">
      <dgm:prSet/>
      <dgm:spPr/>
      <dgm:t>
        <a:bodyPr/>
        <a:lstStyle/>
        <a:p>
          <a:endParaRPr lang="en-US"/>
        </a:p>
      </dgm:t>
    </dgm:pt>
    <dgm:pt modelId="{483A400A-880D-4B94-8A62-373B3C62C0F3}" type="sibTrans" cxnId="{39BCBD3B-11B7-4786-B14B-EF974A6D1EC6}">
      <dgm:prSet/>
      <dgm:spPr/>
      <dgm:t>
        <a:bodyPr/>
        <a:lstStyle/>
        <a:p>
          <a:endParaRPr lang="en-US"/>
        </a:p>
      </dgm:t>
    </dgm:pt>
    <dgm:pt modelId="{62CA9A43-7ABD-4824-B259-9C6E39F36B81}" type="pres">
      <dgm:prSet presAssocID="{DDF44EE7-3010-49AB-9C51-2597B6D038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3480C8-CCFF-489B-BE33-11152CF2FAB0}" type="pres">
      <dgm:prSet presAssocID="{6A3B35CC-3BE8-4746-BF41-65C47210B58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6C46C-EE23-4B11-81C6-E8E6EF81F780}" type="pres">
      <dgm:prSet presAssocID="{6A3B35CC-3BE8-4746-BF41-65C47210B58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66B26-B3D7-41B1-977D-061AAF50ACE5}" type="pres">
      <dgm:prSet presAssocID="{8F9298A2-A894-461F-BF91-AEC56ED0B39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DE63F-CBA9-435D-8AA0-A9C2F74FF531}" type="pres">
      <dgm:prSet presAssocID="{8F9298A2-A894-461F-BF91-AEC56ED0B39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9D006-0D8D-4636-8AE0-036D748E7E9B}" type="pres">
      <dgm:prSet presAssocID="{D7EE694C-B547-4C16-99C5-6A36AE9964F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62253-A934-4DA7-A0DF-8F1CB1AEBF2D}" type="pres">
      <dgm:prSet presAssocID="{D7EE694C-B547-4C16-99C5-6A36AE9964F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90934A-63EE-4A93-BD9C-8831FA66755D}" type="presOf" srcId="{D70C8B39-29B5-4E5F-8B00-B000D1A4CD72}" destId="{F9ADE63F-CBA9-435D-8AA0-A9C2F74FF531}" srcOrd="0" destOrd="1" presId="urn:microsoft.com/office/officeart/2005/8/layout/vList2"/>
    <dgm:cxn modelId="{7A9DF516-4CC1-46AF-BF62-AD620C90B759}" type="presOf" srcId="{AD483F01-F022-4530-8A83-D770B9F1CC0D}" destId="{F9ADE63F-CBA9-435D-8AA0-A9C2F74FF531}" srcOrd="0" destOrd="0" presId="urn:microsoft.com/office/officeart/2005/8/layout/vList2"/>
    <dgm:cxn modelId="{CD3FFCD9-4B4F-4A9C-AA3B-79C4EF15DC20}" srcId="{8F9298A2-A894-461F-BF91-AEC56ED0B390}" destId="{D70C8B39-29B5-4E5F-8B00-B000D1A4CD72}" srcOrd="1" destOrd="0" parTransId="{AA8BC109-DA1E-479F-AF59-E2B5FF1DD289}" sibTransId="{83E71069-6F98-4F19-9277-8A7D1F23BF37}"/>
    <dgm:cxn modelId="{5A42DCA7-084D-4922-ADD4-F7B42F7FEE40}" type="presOf" srcId="{6A3B35CC-3BE8-4746-BF41-65C47210B587}" destId="{C33480C8-CCFF-489B-BE33-11152CF2FAB0}" srcOrd="0" destOrd="0" presId="urn:microsoft.com/office/officeart/2005/8/layout/vList2"/>
    <dgm:cxn modelId="{5C8CC667-8E67-4005-9FBC-1B2E8AEE6518}" srcId="{DDF44EE7-3010-49AB-9C51-2597B6D03843}" destId="{6A3B35CC-3BE8-4746-BF41-65C47210B587}" srcOrd="0" destOrd="0" parTransId="{DDD9AC81-F451-475C-9969-543E62983255}" sibTransId="{3805211E-EFE3-4052-A41D-886B8FA83C0D}"/>
    <dgm:cxn modelId="{7BEB22F6-8F49-4885-A48D-EE79FD780039}" srcId="{6A3B35CC-3BE8-4746-BF41-65C47210B587}" destId="{0565AAD6-A7C9-4141-9A90-930C58B3BB6F}" srcOrd="2" destOrd="0" parTransId="{6422935F-B181-4482-81DB-E4DB624C54C9}" sibTransId="{6C88BCB4-6971-45A9-80A6-2AFBB2E92F3E}"/>
    <dgm:cxn modelId="{9333D116-2BB7-402D-BEF2-69D857013A08}" type="presOf" srcId="{C7D07BE8-7174-4906-8923-DE0DA38BF9A6}" destId="{6A06C46C-EE23-4B11-81C6-E8E6EF81F780}" srcOrd="0" destOrd="0" presId="urn:microsoft.com/office/officeart/2005/8/layout/vList2"/>
    <dgm:cxn modelId="{831C73E4-2E6C-4AD6-A586-E8DA43FFACCE}" type="presOf" srcId="{0565AAD6-A7C9-4141-9A90-930C58B3BB6F}" destId="{6A06C46C-EE23-4B11-81C6-E8E6EF81F780}" srcOrd="0" destOrd="2" presId="urn:microsoft.com/office/officeart/2005/8/layout/vList2"/>
    <dgm:cxn modelId="{55C02D63-72AD-4DFC-89AB-440D12795DBB}" srcId="{8F9298A2-A894-461F-BF91-AEC56ED0B390}" destId="{AD483F01-F022-4530-8A83-D770B9F1CC0D}" srcOrd="0" destOrd="0" parTransId="{FF102902-81EB-4B35-AE60-4B17B8D6C27C}" sibTransId="{58923BFB-AC24-4B4B-9FAA-BFEF53C29256}"/>
    <dgm:cxn modelId="{94E92525-9CD4-4BB9-8E73-79EEB7CCA367}" srcId="{8F9298A2-A894-461F-BF91-AEC56ED0B390}" destId="{CC0B49B2-DB98-4AF0-8C9B-F38DCD959283}" srcOrd="3" destOrd="0" parTransId="{2BE4E345-ED19-4514-BF52-F440D397F607}" sibTransId="{4FE35BEC-D3D6-4DA1-8111-84AACAA0D9F6}"/>
    <dgm:cxn modelId="{7BC9E587-2A7B-429D-8F12-94E14AA4435B}" type="presOf" srcId="{A715AA31-3556-464A-BA32-A82DE0B68CC1}" destId="{F9ADE63F-CBA9-435D-8AA0-A9C2F74FF531}" srcOrd="0" destOrd="2" presId="urn:microsoft.com/office/officeart/2005/8/layout/vList2"/>
    <dgm:cxn modelId="{8CEF69AC-2466-4E4F-BE21-05487AF9A71B}" type="presOf" srcId="{E7628EB2-3D3F-432C-A284-5E663F80379B}" destId="{EBB62253-A934-4DA7-A0DF-8F1CB1AEBF2D}" srcOrd="0" destOrd="1" presId="urn:microsoft.com/office/officeart/2005/8/layout/vList2"/>
    <dgm:cxn modelId="{32015D51-351F-4DDF-9690-85EE0616053A}" srcId="{8F9298A2-A894-461F-BF91-AEC56ED0B390}" destId="{A715AA31-3556-464A-BA32-A82DE0B68CC1}" srcOrd="2" destOrd="0" parTransId="{05472CD8-1B35-4FD4-B326-A06533CDD055}" sibTransId="{FF991AC2-2F1F-4876-BF5B-FDE8E37C2E3F}"/>
    <dgm:cxn modelId="{7F4ECDE2-2124-481E-81C2-35890C23A4AE}" type="presOf" srcId="{6CB28859-F5A8-4E52-A7B0-5155A6448BD3}" destId="{EBB62253-A934-4DA7-A0DF-8F1CB1AEBF2D}" srcOrd="0" destOrd="0" presId="urn:microsoft.com/office/officeart/2005/8/layout/vList2"/>
    <dgm:cxn modelId="{614B059F-7256-47DF-A5A0-9A4E873AC852}" srcId="{DDF44EE7-3010-49AB-9C51-2597B6D03843}" destId="{D7EE694C-B547-4C16-99C5-6A36AE9964F0}" srcOrd="2" destOrd="0" parTransId="{3A31907D-3A6F-4561-B6D3-1ADBD30059E1}" sibTransId="{2E20A363-6005-4B94-B674-892A0F58EF1E}"/>
    <dgm:cxn modelId="{5777421C-2BCF-48C8-AC60-339399568374}" type="presOf" srcId="{3959C0F4-17D4-432C-822D-70F92BB4CB4A}" destId="{EBB62253-A934-4DA7-A0DF-8F1CB1AEBF2D}" srcOrd="0" destOrd="2" presId="urn:microsoft.com/office/officeart/2005/8/layout/vList2"/>
    <dgm:cxn modelId="{EECA67A1-E4B6-464D-82A0-EF96F250F885}" srcId="{6A3B35CC-3BE8-4746-BF41-65C47210B587}" destId="{C7D07BE8-7174-4906-8923-DE0DA38BF9A6}" srcOrd="0" destOrd="0" parTransId="{ABD6A193-9430-4610-8216-EE2D198A287C}" sibTransId="{B522DD5E-CE19-4CBD-84F3-572A9FA8C4BC}"/>
    <dgm:cxn modelId="{39BCBD3B-11B7-4786-B14B-EF974A6D1EC6}" srcId="{D7EE694C-B547-4C16-99C5-6A36AE9964F0}" destId="{6CAC9408-9FB9-40BF-A9BA-1357A89E4A87}" srcOrd="3" destOrd="0" parTransId="{426C9B90-8838-4F1E-8B80-A11C040DA36E}" sibTransId="{483A400A-880D-4B94-8A62-373B3C62C0F3}"/>
    <dgm:cxn modelId="{0AFAE6CE-A7F3-4E19-8ABC-67C7A8161685}" srcId="{6A3B35CC-3BE8-4746-BF41-65C47210B587}" destId="{8882ABBE-1A49-45AC-B181-5665DF50DFD5}" srcOrd="1" destOrd="0" parTransId="{697DC70D-3BB0-4C98-83AB-7B118D761191}" sibTransId="{79703869-0823-436E-BCC0-2B4F5437462E}"/>
    <dgm:cxn modelId="{FC1892D8-FB55-40EC-B55C-EB8CFD7E8AA9}" srcId="{D7EE694C-B547-4C16-99C5-6A36AE9964F0}" destId="{E7628EB2-3D3F-432C-A284-5E663F80379B}" srcOrd="1" destOrd="0" parTransId="{4D2E6376-9367-41D8-95A0-1C429036F6F1}" sibTransId="{A9FF79A4-5EA6-4EE5-85C1-BB78173D7D66}"/>
    <dgm:cxn modelId="{73F35693-56EB-47C2-B07B-A78D844F775C}" type="presOf" srcId="{D7EE694C-B547-4C16-99C5-6A36AE9964F0}" destId="{56B9D006-0D8D-4636-8AE0-036D748E7E9B}" srcOrd="0" destOrd="0" presId="urn:microsoft.com/office/officeart/2005/8/layout/vList2"/>
    <dgm:cxn modelId="{054CF175-1A22-4088-BCFB-20904DFB70F3}" srcId="{D7EE694C-B547-4C16-99C5-6A36AE9964F0}" destId="{3959C0F4-17D4-432C-822D-70F92BB4CB4A}" srcOrd="2" destOrd="0" parTransId="{6F92E848-177E-4392-BAE8-112970C22DF8}" sibTransId="{9F85F6D7-669A-4854-A2D6-B18220A7919A}"/>
    <dgm:cxn modelId="{4FDCF917-9665-4CC1-B627-4BF9E3CF403F}" type="presOf" srcId="{D32CBCB7-2EBC-4EA8-A8C5-27EF210C0C80}" destId="{6A06C46C-EE23-4B11-81C6-E8E6EF81F780}" srcOrd="0" destOrd="3" presId="urn:microsoft.com/office/officeart/2005/8/layout/vList2"/>
    <dgm:cxn modelId="{6E57AB03-A7BE-49A2-AEBE-B26852BF1548}" srcId="{D7EE694C-B547-4C16-99C5-6A36AE9964F0}" destId="{6CB28859-F5A8-4E52-A7B0-5155A6448BD3}" srcOrd="0" destOrd="0" parTransId="{9A96C834-F385-4E33-9E33-E99E914F9D65}" sibTransId="{98617C91-4780-46C9-BE1D-9902EFCC924C}"/>
    <dgm:cxn modelId="{7B8FAE12-638A-4F2F-B3A3-7A4DB58CD4B6}" type="presOf" srcId="{8F9298A2-A894-461F-BF91-AEC56ED0B390}" destId="{A3B66B26-B3D7-41B1-977D-061AAF50ACE5}" srcOrd="0" destOrd="0" presId="urn:microsoft.com/office/officeart/2005/8/layout/vList2"/>
    <dgm:cxn modelId="{3E79093F-7400-4B57-BE2B-87E3AA33CA77}" type="presOf" srcId="{8882ABBE-1A49-45AC-B181-5665DF50DFD5}" destId="{6A06C46C-EE23-4B11-81C6-E8E6EF81F780}" srcOrd="0" destOrd="1" presId="urn:microsoft.com/office/officeart/2005/8/layout/vList2"/>
    <dgm:cxn modelId="{77664BD3-D7AE-417E-9598-A6449653CF91}" type="presOf" srcId="{50D3ECBE-E309-411D-BDAF-C13285731565}" destId="{6A06C46C-EE23-4B11-81C6-E8E6EF81F780}" srcOrd="0" destOrd="4" presId="urn:microsoft.com/office/officeart/2005/8/layout/vList2"/>
    <dgm:cxn modelId="{CB4FC795-A306-4C53-9B05-D5521FC97A18}" srcId="{DDF44EE7-3010-49AB-9C51-2597B6D03843}" destId="{8F9298A2-A894-461F-BF91-AEC56ED0B390}" srcOrd="1" destOrd="0" parTransId="{F51CC2E3-330C-454B-9F1A-BB68DBC42F90}" sibTransId="{26EEAE01-6E97-426B-BA15-B873654FEF7F}"/>
    <dgm:cxn modelId="{794DDCE9-C4D1-47B0-9215-1967B65FC510}" srcId="{6A3B35CC-3BE8-4746-BF41-65C47210B587}" destId="{50D3ECBE-E309-411D-BDAF-C13285731565}" srcOrd="4" destOrd="0" parTransId="{BB66B352-D4F0-4B1A-BE1C-F03693B0D2C4}" sibTransId="{BBDBB16A-964A-4AE3-BBDE-320C31A9242F}"/>
    <dgm:cxn modelId="{62683F39-7D5D-45A4-95F1-FBCEBABF8302}" type="presOf" srcId="{6CAC9408-9FB9-40BF-A9BA-1357A89E4A87}" destId="{EBB62253-A934-4DA7-A0DF-8F1CB1AEBF2D}" srcOrd="0" destOrd="3" presId="urn:microsoft.com/office/officeart/2005/8/layout/vList2"/>
    <dgm:cxn modelId="{067C2A92-1D92-45ED-835E-EB2C53E7B95A}" type="presOf" srcId="{DDF44EE7-3010-49AB-9C51-2597B6D03843}" destId="{62CA9A43-7ABD-4824-B259-9C6E39F36B81}" srcOrd="0" destOrd="0" presId="urn:microsoft.com/office/officeart/2005/8/layout/vList2"/>
    <dgm:cxn modelId="{34351FDD-B55E-4F67-991B-28539A91FF11}" type="presOf" srcId="{CC0B49B2-DB98-4AF0-8C9B-F38DCD959283}" destId="{F9ADE63F-CBA9-435D-8AA0-A9C2F74FF531}" srcOrd="0" destOrd="3" presId="urn:microsoft.com/office/officeart/2005/8/layout/vList2"/>
    <dgm:cxn modelId="{AE469D87-232D-48EE-B663-A61D094DA8E1}" srcId="{6A3B35CC-3BE8-4746-BF41-65C47210B587}" destId="{D32CBCB7-2EBC-4EA8-A8C5-27EF210C0C80}" srcOrd="3" destOrd="0" parTransId="{3167B70B-57CD-4CE0-8A6F-57F504FB596C}" sibTransId="{2CA2CAE8-E260-4CCD-A3E4-A553C220321A}"/>
    <dgm:cxn modelId="{7981BA46-3644-4B00-AE52-E071B71A001E}" type="presParOf" srcId="{62CA9A43-7ABD-4824-B259-9C6E39F36B81}" destId="{C33480C8-CCFF-489B-BE33-11152CF2FAB0}" srcOrd="0" destOrd="0" presId="urn:microsoft.com/office/officeart/2005/8/layout/vList2"/>
    <dgm:cxn modelId="{2723779F-8CEA-4725-9504-CBC8ECE7B29E}" type="presParOf" srcId="{62CA9A43-7ABD-4824-B259-9C6E39F36B81}" destId="{6A06C46C-EE23-4B11-81C6-E8E6EF81F780}" srcOrd="1" destOrd="0" presId="urn:microsoft.com/office/officeart/2005/8/layout/vList2"/>
    <dgm:cxn modelId="{40EE92EA-21D4-4A18-8A8D-EEB3CE7D2D66}" type="presParOf" srcId="{62CA9A43-7ABD-4824-B259-9C6E39F36B81}" destId="{A3B66B26-B3D7-41B1-977D-061AAF50ACE5}" srcOrd="2" destOrd="0" presId="urn:microsoft.com/office/officeart/2005/8/layout/vList2"/>
    <dgm:cxn modelId="{323325C8-61BD-43D2-B4EB-667FF009E93C}" type="presParOf" srcId="{62CA9A43-7ABD-4824-B259-9C6E39F36B81}" destId="{F9ADE63F-CBA9-435D-8AA0-A9C2F74FF531}" srcOrd="3" destOrd="0" presId="urn:microsoft.com/office/officeart/2005/8/layout/vList2"/>
    <dgm:cxn modelId="{8788020E-E142-4459-9673-D98BAC814001}" type="presParOf" srcId="{62CA9A43-7ABD-4824-B259-9C6E39F36B81}" destId="{56B9D006-0D8D-4636-8AE0-036D748E7E9B}" srcOrd="4" destOrd="0" presId="urn:microsoft.com/office/officeart/2005/8/layout/vList2"/>
    <dgm:cxn modelId="{2FE73A2E-D4D3-43B2-990E-B15C1765CDD2}" type="presParOf" srcId="{62CA9A43-7ABD-4824-B259-9C6E39F36B81}" destId="{EBB62253-A934-4DA7-A0DF-8F1CB1AEBF2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31286C-BD4E-4CCE-BD8F-035D5EDB4C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861F2CA-9992-4DA3-BA5B-9C9FA96AED65}">
      <dgm:prSet/>
      <dgm:spPr/>
      <dgm:t>
        <a:bodyPr/>
        <a:lstStyle/>
        <a:p>
          <a:pPr rtl="0"/>
          <a:r>
            <a:rPr lang="en-IN" b="1" u="sng" smtClean="0"/>
            <a:t>Team Structure:</a:t>
          </a:r>
          <a:endParaRPr lang="en-IN"/>
        </a:p>
      </dgm:t>
    </dgm:pt>
    <dgm:pt modelId="{D9A24081-57B3-4C80-B29A-A7A729692C4A}" type="parTrans" cxnId="{3A357A91-978E-4196-8727-DD85D7D1B5CC}">
      <dgm:prSet/>
      <dgm:spPr/>
      <dgm:t>
        <a:bodyPr/>
        <a:lstStyle/>
        <a:p>
          <a:endParaRPr lang="en-US"/>
        </a:p>
      </dgm:t>
    </dgm:pt>
    <dgm:pt modelId="{9A5C212D-F2A1-4778-9CC7-421E37538EA3}" type="sibTrans" cxnId="{3A357A91-978E-4196-8727-DD85D7D1B5CC}">
      <dgm:prSet/>
      <dgm:spPr/>
      <dgm:t>
        <a:bodyPr/>
        <a:lstStyle/>
        <a:p>
          <a:endParaRPr lang="en-US"/>
        </a:p>
      </dgm:t>
    </dgm:pt>
    <dgm:pt modelId="{C64F337D-1C39-413C-A419-011413857D86}">
      <dgm:prSet/>
      <dgm:spPr/>
      <dgm:t>
        <a:bodyPr/>
        <a:lstStyle/>
        <a:p>
          <a:pPr rtl="0"/>
          <a:r>
            <a:rPr lang="en-IN" b="1" u="sng" dirty="0" smtClean="0"/>
            <a:t>Project Manager: </a:t>
          </a:r>
          <a:r>
            <a:rPr lang="en-IN" dirty="0" smtClean="0"/>
            <a:t>Oversees the overall project, manages timelines, budget, resources, and stakeholder communication. Ensures project objectives are met and acts as a point of contact for high-level issues.</a:t>
          </a:r>
          <a:endParaRPr lang="en-IN" dirty="0"/>
        </a:p>
      </dgm:t>
    </dgm:pt>
    <dgm:pt modelId="{CB0C0458-FCFB-42C9-84CF-FC11882A0243}" type="parTrans" cxnId="{9417C15C-5F81-4080-8B38-06AACF2C7780}">
      <dgm:prSet/>
      <dgm:spPr/>
      <dgm:t>
        <a:bodyPr/>
        <a:lstStyle/>
        <a:p>
          <a:endParaRPr lang="en-US"/>
        </a:p>
      </dgm:t>
    </dgm:pt>
    <dgm:pt modelId="{C23D29F4-1E79-4052-8B79-4C29BF6C5ADE}" type="sibTrans" cxnId="{9417C15C-5F81-4080-8B38-06AACF2C7780}">
      <dgm:prSet/>
      <dgm:spPr/>
      <dgm:t>
        <a:bodyPr/>
        <a:lstStyle/>
        <a:p>
          <a:endParaRPr lang="en-US"/>
        </a:p>
      </dgm:t>
    </dgm:pt>
    <dgm:pt modelId="{DC7400AD-1707-4B6A-A149-A3038992CF7B}">
      <dgm:prSet/>
      <dgm:spPr/>
      <dgm:t>
        <a:bodyPr/>
        <a:lstStyle/>
        <a:p>
          <a:pPr rtl="0"/>
          <a:r>
            <a:rPr lang="en-IN" b="1" u="sng" dirty="0" smtClean="0"/>
            <a:t>Product Owner: </a:t>
          </a:r>
          <a:r>
            <a:rPr lang="en-IN" dirty="0" smtClean="0"/>
            <a:t>Defines and prioritizes the Product Backlog, represents stakeholder needs, and ensures the development efforts align with business value. They are the voice of the customer.</a:t>
          </a:r>
          <a:endParaRPr lang="en-IN" dirty="0"/>
        </a:p>
      </dgm:t>
    </dgm:pt>
    <dgm:pt modelId="{07F7DCEC-4BE5-4B10-BA49-508635B9C3F5}" type="parTrans" cxnId="{967DA2F3-5C3B-4A3C-B8B0-4478BAA1EF43}">
      <dgm:prSet/>
      <dgm:spPr/>
      <dgm:t>
        <a:bodyPr/>
        <a:lstStyle/>
        <a:p>
          <a:endParaRPr lang="en-US"/>
        </a:p>
      </dgm:t>
    </dgm:pt>
    <dgm:pt modelId="{6B896156-311F-4709-85C2-CF43C727D5BC}" type="sibTrans" cxnId="{967DA2F3-5C3B-4A3C-B8B0-4478BAA1EF43}">
      <dgm:prSet/>
      <dgm:spPr/>
      <dgm:t>
        <a:bodyPr/>
        <a:lstStyle/>
        <a:p>
          <a:endParaRPr lang="en-US"/>
        </a:p>
      </dgm:t>
    </dgm:pt>
    <dgm:pt modelId="{F01D1C25-6C9D-4A43-A9F2-C039241E26D3}">
      <dgm:prSet/>
      <dgm:spPr/>
      <dgm:t>
        <a:bodyPr/>
        <a:lstStyle/>
        <a:p>
          <a:pPr rtl="0"/>
          <a:r>
            <a:rPr lang="en-IN" b="1" u="sng" dirty="0" smtClean="0"/>
            <a:t>Scrum Master: </a:t>
          </a:r>
          <a:r>
            <a:rPr lang="en-IN" dirty="0" smtClean="0"/>
            <a:t>Facilitates the Scrum process, helps the team adhere to Scrum principles, and removes any impediments that hinder the team's progress. They also coach the team in self-organization and cross-functionality.</a:t>
          </a:r>
          <a:endParaRPr lang="en-IN" dirty="0"/>
        </a:p>
      </dgm:t>
    </dgm:pt>
    <dgm:pt modelId="{D6370F10-B211-4620-9B97-8CA619F17DEF}" type="parTrans" cxnId="{58DC8DEF-2DF2-4DF4-BB4B-D318D63E3C9C}">
      <dgm:prSet/>
      <dgm:spPr/>
      <dgm:t>
        <a:bodyPr/>
        <a:lstStyle/>
        <a:p>
          <a:endParaRPr lang="en-US"/>
        </a:p>
      </dgm:t>
    </dgm:pt>
    <dgm:pt modelId="{62C6ACEF-FA4B-4F7F-99D4-B7B6B3BFEE30}" type="sibTrans" cxnId="{58DC8DEF-2DF2-4DF4-BB4B-D318D63E3C9C}">
      <dgm:prSet/>
      <dgm:spPr/>
      <dgm:t>
        <a:bodyPr/>
        <a:lstStyle/>
        <a:p>
          <a:endParaRPr lang="en-US"/>
        </a:p>
      </dgm:t>
    </dgm:pt>
    <dgm:pt modelId="{A80C0806-6CB7-4754-8117-DD1B1BA66E98}">
      <dgm:prSet/>
      <dgm:spPr/>
      <dgm:t>
        <a:bodyPr/>
        <a:lstStyle/>
        <a:p>
          <a:pPr rtl="0"/>
          <a:r>
            <a:rPr lang="en-IN" b="1" u="sng" dirty="0" smtClean="0"/>
            <a:t>Business Analyst: </a:t>
          </a:r>
          <a:r>
            <a:rPr lang="en-IN" dirty="0" smtClean="0"/>
            <a:t>Bridges the gap between business needs and technical solutions. Gathers and documents requirements, creates user stories, and ensures the </a:t>
          </a:r>
          <a:r>
            <a:rPr lang="en-IN" dirty="0" err="1" smtClean="0"/>
            <a:t>Alteryx</a:t>
          </a:r>
          <a:r>
            <a:rPr lang="en-IN" dirty="0" smtClean="0"/>
            <a:t> solutions meet the defined business objectives.</a:t>
          </a:r>
          <a:endParaRPr lang="en-IN" dirty="0"/>
        </a:p>
      </dgm:t>
    </dgm:pt>
    <dgm:pt modelId="{D26FCD93-B848-43F9-A371-41D1830B97C0}" type="parTrans" cxnId="{399281FA-F0F3-4668-9BB5-9BD46C5A6F8F}">
      <dgm:prSet/>
      <dgm:spPr/>
      <dgm:t>
        <a:bodyPr/>
        <a:lstStyle/>
        <a:p>
          <a:endParaRPr lang="en-US"/>
        </a:p>
      </dgm:t>
    </dgm:pt>
    <dgm:pt modelId="{BBE52CA9-936E-46DA-893F-5FEE5B291E85}" type="sibTrans" cxnId="{399281FA-F0F3-4668-9BB5-9BD46C5A6F8F}">
      <dgm:prSet/>
      <dgm:spPr/>
      <dgm:t>
        <a:bodyPr/>
        <a:lstStyle/>
        <a:p>
          <a:endParaRPr lang="en-US"/>
        </a:p>
      </dgm:t>
    </dgm:pt>
    <dgm:pt modelId="{57ECC770-6C46-4E5B-A0F7-32249AF558B2}">
      <dgm:prSet/>
      <dgm:spPr/>
      <dgm:t>
        <a:bodyPr/>
        <a:lstStyle/>
        <a:p>
          <a:pPr rtl="0"/>
          <a:r>
            <a:rPr lang="en-IN" b="1" u="sng" dirty="0" err="1" smtClean="0"/>
            <a:t>Alteryx</a:t>
          </a:r>
          <a:r>
            <a:rPr lang="en-IN" b="1" u="sng" dirty="0" smtClean="0"/>
            <a:t> Developer(s): </a:t>
          </a:r>
          <a:r>
            <a:rPr lang="en-IN" dirty="0" smtClean="0"/>
            <a:t>Design, build, test, and deploy </a:t>
          </a:r>
          <a:r>
            <a:rPr lang="en-IN" dirty="0" err="1" smtClean="0"/>
            <a:t>Alteryx</a:t>
          </a:r>
          <a:r>
            <a:rPr lang="en-IN" dirty="0" smtClean="0"/>
            <a:t> workflows, macros, and analytical applications. They are experts in </a:t>
          </a:r>
          <a:r>
            <a:rPr lang="en-IN" dirty="0" err="1" smtClean="0"/>
            <a:t>Alteryx</a:t>
          </a:r>
          <a:r>
            <a:rPr lang="en-IN" dirty="0" smtClean="0"/>
            <a:t> Designer and Server.</a:t>
          </a:r>
          <a:endParaRPr lang="en-IN" dirty="0"/>
        </a:p>
      </dgm:t>
    </dgm:pt>
    <dgm:pt modelId="{5F6B801B-F06A-4B8A-A654-E5DF33A0D6D5}" type="parTrans" cxnId="{776AB4FC-28E5-40A3-A644-F245581E45DB}">
      <dgm:prSet/>
      <dgm:spPr/>
      <dgm:t>
        <a:bodyPr/>
        <a:lstStyle/>
        <a:p>
          <a:endParaRPr lang="en-US"/>
        </a:p>
      </dgm:t>
    </dgm:pt>
    <dgm:pt modelId="{DFE0D7E0-6BF6-48BB-AFA9-A7EFF6747F16}" type="sibTrans" cxnId="{776AB4FC-28E5-40A3-A644-F245581E45DB}">
      <dgm:prSet/>
      <dgm:spPr/>
      <dgm:t>
        <a:bodyPr/>
        <a:lstStyle/>
        <a:p>
          <a:endParaRPr lang="en-US"/>
        </a:p>
      </dgm:t>
    </dgm:pt>
    <dgm:pt modelId="{C69FDA87-F44D-47A2-910B-0F4C82B7D238}">
      <dgm:prSet/>
      <dgm:spPr/>
      <dgm:t>
        <a:bodyPr/>
        <a:lstStyle/>
        <a:p>
          <a:pPr rtl="0"/>
          <a:r>
            <a:rPr lang="en-IN" b="1" u="sng" dirty="0" smtClean="0"/>
            <a:t>Data Engineer (or Data Architect): </a:t>
          </a:r>
          <a:r>
            <a:rPr lang="en-IN" dirty="0" smtClean="0"/>
            <a:t>Responsible for establishing robust data connectors, ensuring data quality, optimizing data pipelines, and managing the overall data infrastructure that feeds into </a:t>
          </a:r>
          <a:r>
            <a:rPr lang="en-IN" dirty="0" err="1" smtClean="0"/>
            <a:t>Alteryx</a:t>
          </a:r>
          <a:r>
            <a:rPr lang="en-IN" dirty="0" smtClean="0"/>
            <a:t>.</a:t>
          </a:r>
          <a:endParaRPr lang="en-IN" dirty="0"/>
        </a:p>
      </dgm:t>
    </dgm:pt>
    <dgm:pt modelId="{11CAA001-FF4C-4C29-9888-85A7D49B7F85}" type="parTrans" cxnId="{5E4A6C6C-4271-4F42-9A87-5BDD08F78350}">
      <dgm:prSet/>
      <dgm:spPr/>
      <dgm:t>
        <a:bodyPr/>
        <a:lstStyle/>
        <a:p>
          <a:endParaRPr lang="en-US"/>
        </a:p>
      </dgm:t>
    </dgm:pt>
    <dgm:pt modelId="{5AFFD65D-6632-4CB4-B2CC-C84179B658DA}" type="sibTrans" cxnId="{5E4A6C6C-4271-4F42-9A87-5BDD08F78350}">
      <dgm:prSet/>
      <dgm:spPr/>
      <dgm:t>
        <a:bodyPr/>
        <a:lstStyle/>
        <a:p>
          <a:endParaRPr lang="en-US"/>
        </a:p>
      </dgm:t>
    </dgm:pt>
    <dgm:pt modelId="{03919D49-DEAB-4A1C-9271-E539BB30353E}">
      <dgm:prSet/>
      <dgm:spPr/>
      <dgm:t>
        <a:bodyPr/>
        <a:lstStyle/>
        <a:p>
          <a:pPr rtl="0"/>
          <a:r>
            <a:rPr lang="en-IN" b="1" u="sng" dirty="0" smtClean="0"/>
            <a:t>Tester(s) / QA Analyst(s): </a:t>
          </a:r>
          <a:r>
            <a:rPr lang="en-IN" dirty="0" smtClean="0"/>
            <a:t>Responsible for planning and executing various levels of testing (unit, integration, system, user acceptance) to ensure the quality, accuracy, and performance of the </a:t>
          </a:r>
          <a:r>
            <a:rPr lang="en-IN" dirty="0" err="1" smtClean="0"/>
            <a:t>Alteryx</a:t>
          </a:r>
          <a:r>
            <a:rPr lang="en-IN" dirty="0" smtClean="0"/>
            <a:t> solutions. They identify defects and ensure adherence to requirements.</a:t>
          </a:r>
          <a:endParaRPr lang="en-IN" dirty="0"/>
        </a:p>
      </dgm:t>
    </dgm:pt>
    <dgm:pt modelId="{D205CB08-404D-45E2-B98E-C7143D516A55}" type="parTrans" cxnId="{7D70E1EE-E49A-4735-BEF3-3EF591601466}">
      <dgm:prSet/>
      <dgm:spPr/>
      <dgm:t>
        <a:bodyPr/>
        <a:lstStyle/>
        <a:p>
          <a:endParaRPr lang="en-US"/>
        </a:p>
      </dgm:t>
    </dgm:pt>
    <dgm:pt modelId="{C5E567C4-E6F0-41A2-8443-534C0DA0CD85}" type="sibTrans" cxnId="{7D70E1EE-E49A-4735-BEF3-3EF591601466}">
      <dgm:prSet/>
      <dgm:spPr/>
      <dgm:t>
        <a:bodyPr/>
        <a:lstStyle/>
        <a:p>
          <a:endParaRPr lang="en-US"/>
        </a:p>
      </dgm:t>
    </dgm:pt>
    <dgm:pt modelId="{549D3BA0-5E5C-43E8-BE17-9A6CF98DB0DB}" type="pres">
      <dgm:prSet presAssocID="{5D31286C-BD4E-4CCE-BD8F-035D5EDB4C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5EB629-CA2E-4141-96A1-E9883DA98DA9}" type="pres">
      <dgm:prSet presAssocID="{D861F2CA-9992-4DA3-BA5B-9C9FA96AED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78D79-99EB-4368-8F1E-049B54E8DDE7}" type="pres">
      <dgm:prSet presAssocID="{D861F2CA-9992-4DA3-BA5B-9C9FA96AED6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DC8DEF-2DF2-4DF4-BB4B-D318D63E3C9C}" srcId="{D861F2CA-9992-4DA3-BA5B-9C9FA96AED65}" destId="{F01D1C25-6C9D-4A43-A9F2-C039241E26D3}" srcOrd="2" destOrd="0" parTransId="{D6370F10-B211-4620-9B97-8CA619F17DEF}" sibTransId="{62C6ACEF-FA4B-4F7F-99D4-B7B6B3BFEE30}"/>
    <dgm:cxn modelId="{776AB4FC-28E5-40A3-A644-F245581E45DB}" srcId="{D861F2CA-9992-4DA3-BA5B-9C9FA96AED65}" destId="{57ECC770-6C46-4E5B-A0F7-32249AF558B2}" srcOrd="4" destOrd="0" parTransId="{5F6B801B-F06A-4B8A-A654-E5DF33A0D6D5}" sibTransId="{DFE0D7E0-6BF6-48BB-AFA9-A7EFF6747F16}"/>
    <dgm:cxn modelId="{7D70E1EE-E49A-4735-BEF3-3EF591601466}" srcId="{D861F2CA-9992-4DA3-BA5B-9C9FA96AED65}" destId="{03919D49-DEAB-4A1C-9271-E539BB30353E}" srcOrd="6" destOrd="0" parTransId="{D205CB08-404D-45E2-B98E-C7143D516A55}" sibTransId="{C5E567C4-E6F0-41A2-8443-534C0DA0CD85}"/>
    <dgm:cxn modelId="{35AA3AAD-5BE9-4B1C-8A3E-AEDD2BCE025C}" type="presOf" srcId="{A80C0806-6CB7-4754-8117-DD1B1BA66E98}" destId="{8A378D79-99EB-4368-8F1E-049B54E8DDE7}" srcOrd="0" destOrd="3" presId="urn:microsoft.com/office/officeart/2005/8/layout/vList2"/>
    <dgm:cxn modelId="{47A67F84-31A0-4281-BE8D-37E9628AB6D9}" type="presOf" srcId="{5D31286C-BD4E-4CCE-BD8F-035D5EDB4CA1}" destId="{549D3BA0-5E5C-43E8-BE17-9A6CF98DB0DB}" srcOrd="0" destOrd="0" presId="urn:microsoft.com/office/officeart/2005/8/layout/vList2"/>
    <dgm:cxn modelId="{3CDF89BA-D2D1-451C-9086-7CA03403A35B}" type="presOf" srcId="{F01D1C25-6C9D-4A43-A9F2-C039241E26D3}" destId="{8A378D79-99EB-4368-8F1E-049B54E8DDE7}" srcOrd="0" destOrd="2" presId="urn:microsoft.com/office/officeart/2005/8/layout/vList2"/>
    <dgm:cxn modelId="{394429FD-7E30-438A-93CC-70CADD270178}" type="presOf" srcId="{57ECC770-6C46-4E5B-A0F7-32249AF558B2}" destId="{8A378D79-99EB-4368-8F1E-049B54E8DDE7}" srcOrd="0" destOrd="4" presId="urn:microsoft.com/office/officeart/2005/8/layout/vList2"/>
    <dgm:cxn modelId="{B374237A-FADE-4FF0-9D8B-3F42C873C5CD}" type="presOf" srcId="{DC7400AD-1707-4B6A-A149-A3038992CF7B}" destId="{8A378D79-99EB-4368-8F1E-049B54E8DDE7}" srcOrd="0" destOrd="1" presId="urn:microsoft.com/office/officeart/2005/8/layout/vList2"/>
    <dgm:cxn modelId="{9417C15C-5F81-4080-8B38-06AACF2C7780}" srcId="{D861F2CA-9992-4DA3-BA5B-9C9FA96AED65}" destId="{C64F337D-1C39-413C-A419-011413857D86}" srcOrd="0" destOrd="0" parTransId="{CB0C0458-FCFB-42C9-84CF-FC11882A0243}" sibTransId="{C23D29F4-1E79-4052-8B79-4C29BF6C5ADE}"/>
    <dgm:cxn modelId="{35CFC517-FB1B-48C5-97E4-B27F6DC4CB1F}" type="presOf" srcId="{C64F337D-1C39-413C-A419-011413857D86}" destId="{8A378D79-99EB-4368-8F1E-049B54E8DDE7}" srcOrd="0" destOrd="0" presId="urn:microsoft.com/office/officeart/2005/8/layout/vList2"/>
    <dgm:cxn modelId="{399281FA-F0F3-4668-9BB5-9BD46C5A6F8F}" srcId="{D861F2CA-9992-4DA3-BA5B-9C9FA96AED65}" destId="{A80C0806-6CB7-4754-8117-DD1B1BA66E98}" srcOrd="3" destOrd="0" parTransId="{D26FCD93-B848-43F9-A371-41D1830B97C0}" sibTransId="{BBE52CA9-936E-46DA-893F-5FEE5B291E85}"/>
    <dgm:cxn modelId="{967DA2F3-5C3B-4A3C-B8B0-4478BAA1EF43}" srcId="{D861F2CA-9992-4DA3-BA5B-9C9FA96AED65}" destId="{DC7400AD-1707-4B6A-A149-A3038992CF7B}" srcOrd="1" destOrd="0" parTransId="{07F7DCEC-4BE5-4B10-BA49-508635B9C3F5}" sibTransId="{6B896156-311F-4709-85C2-CF43C727D5BC}"/>
    <dgm:cxn modelId="{3A357A91-978E-4196-8727-DD85D7D1B5CC}" srcId="{5D31286C-BD4E-4CCE-BD8F-035D5EDB4CA1}" destId="{D861F2CA-9992-4DA3-BA5B-9C9FA96AED65}" srcOrd="0" destOrd="0" parTransId="{D9A24081-57B3-4C80-B29A-A7A729692C4A}" sibTransId="{9A5C212D-F2A1-4778-9CC7-421E37538EA3}"/>
    <dgm:cxn modelId="{5E4A6C6C-4271-4F42-9A87-5BDD08F78350}" srcId="{D861F2CA-9992-4DA3-BA5B-9C9FA96AED65}" destId="{C69FDA87-F44D-47A2-910B-0F4C82B7D238}" srcOrd="5" destOrd="0" parTransId="{11CAA001-FF4C-4C29-9888-85A7D49B7F85}" sibTransId="{5AFFD65D-6632-4CB4-B2CC-C84179B658DA}"/>
    <dgm:cxn modelId="{D936341D-6C07-4D35-8AA2-0CE1AB56B288}" type="presOf" srcId="{C69FDA87-F44D-47A2-910B-0F4C82B7D238}" destId="{8A378D79-99EB-4368-8F1E-049B54E8DDE7}" srcOrd="0" destOrd="5" presId="urn:microsoft.com/office/officeart/2005/8/layout/vList2"/>
    <dgm:cxn modelId="{5406CB68-833A-45F4-B4AD-49DDFD8747E6}" type="presOf" srcId="{D861F2CA-9992-4DA3-BA5B-9C9FA96AED65}" destId="{695EB629-CA2E-4141-96A1-E9883DA98DA9}" srcOrd="0" destOrd="0" presId="urn:microsoft.com/office/officeart/2005/8/layout/vList2"/>
    <dgm:cxn modelId="{E76ABF29-88EA-4809-877F-F3D5E4A7F03C}" type="presOf" srcId="{03919D49-DEAB-4A1C-9271-E539BB30353E}" destId="{8A378D79-99EB-4368-8F1E-049B54E8DDE7}" srcOrd="0" destOrd="6" presId="urn:microsoft.com/office/officeart/2005/8/layout/vList2"/>
    <dgm:cxn modelId="{199F87B2-5E79-4938-B57A-F6D208F2A08E}" type="presParOf" srcId="{549D3BA0-5E5C-43E8-BE17-9A6CF98DB0DB}" destId="{695EB629-CA2E-4141-96A1-E9883DA98DA9}" srcOrd="0" destOrd="0" presId="urn:microsoft.com/office/officeart/2005/8/layout/vList2"/>
    <dgm:cxn modelId="{A27A52E9-3AE0-4924-8F0E-291EC2E537D6}" type="presParOf" srcId="{549D3BA0-5E5C-43E8-BE17-9A6CF98DB0DB}" destId="{8A378D79-99EB-4368-8F1E-049B54E8DDE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D172D5-A382-480A-9035-DDC69AA91D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6708505-1898-477E-A57E-7DBDE077F2D1}">
      <dgm:prSet/>
      <dgm:spPr/>
      <dgm:t>
        <a:bodyPr/>
        <a:lstStyle/>
        <a:p>
          <a:pPr rtl="0"/>
          <a:r>
            <a:rPr lang="en-IN" b="1" smtClean="0"/>
            <a:t>1. Inception/Discovery (Pre-Sprints):</a:t>
          </a:r>
          <a:endParaRPr lang="en-IN"/>
        </a:p>
      </dgm:t>
    </dgm:pt>
    <dgm:pt modelId="{C2FEB02E-2342-4396-92D3-70AE430A4DE7}" type="parTrans" cxnId="{9D256A79-200D-4F0C-9E9B-2FD15976559E}">
      <dgm:prSet/>
      <dgm:spPr/>
      <dgm:t>
        <a:bodyPr/>
        <a:lstStyle/>
        <a:p>
          <a:endParaRPr lang="en-US"/>
        </a:p>
      </dgm:t>
    </dgm:pt>
    <dgm:pt modelId="{B8CDB001-9EEA-43A7-8EF3-CE6E4E9ADEC0}" type="sibTrans" cxnId="{9D256A79-200D-4F0C-9E9B-2FD15976559E}">
      <dgm:prSet/>
      <dgm:spPr/>
      <dgm:t>
        <a:bodyPr/>
        <a:lstStyle/>
        <a:p>
          <a:endParaRPr lang="en-US"/>
        </a:p>
      </dgm:t>
    </dgm:pt>
    <dgm:pt modelId="{11C2DF4C-E305-4288-BB5D-66FBADF0AF0A}">
      <dgm:prSet/>
      <dgm:spPr/>
      <dgm:t>
        <a:bodyPr/>
        <a:lstStyle/>
        <a:p>
          <a:pPr rtl="0"/>
          <a:r>
            <a:rPr lang="en-IN" dirty="0" smtClean="0"/>
            <a:t>High-level visioning workshop with key stakeholders.</a:t>
          </a:r>
          <a:endParaRPr lang="en-IN" dirty="0"/>
        </a:p>
      </dgm:t>
    </dgm:pt>
    <dgm:pt modelId="{B1498DF9-2DD2-41F5-8374-401F9843F1B5}" type="parTrans" cxnId="{43A9A362-0E61-4DD9-9891-DEF8EDA192FB}">
      <dgm:prSet/>
      <dgm:spPr/>
      <dgm:t>
        <a:bodyPr/>
        <a:lstStyle/>
        <a:p>
          <a:endParaRPr lang="en-US"/>
        </a:p>
      </dgm:t>
    </dgm:pt>
    <dgm:pt modelId="{08746794-6226-472E-A68F-BC30D079E23C}" type="sibTrans" cxnId="{43A9A362-0E61-4DD9-9891-DEF8EDA192FB}">
      <dgm:prSet/>
      <dgm:spPr/>
      <dgm:t>
        <a:bodyPr/>
        <a:lstStyle/>
        <a:p>
          <a:endParaRPr lang="en-US"/>
        </a:p>
      </dgm:t>
    </dgm:pt>
    <dgm:pt modelId="{042767CB-DEBB-401F-97B3-C52DC750A3B6}">
      <dgm:prSet/>
      <dgm:spPr/>
      <dgm:t>
        <a:bodyPr/>
        <a:lstStyle/>
        <a:p>
          <a:pPr rtl="0"/>
          <a:r>
            <a:rPr lang="en-IN" smtClean="0"/>
            <a:t>Initial identification of high-value use cases for Alteryx.</a:t>
          </a:r>
          <a:endParaRPr lang="en-IN"/>
        </a:p>
      </dgm:t>
    </dgm:pt>
    <dgm:pt modelId="{029F5BE7-0FE7-462E-A513-7C03D65DACA8}" type="parTrans" cxnId="{07D9109F-290A-4326-B76D-070AA329F3B9}">
      <dgm:prSet/>
      <dgm:spPr/>
      <dgm:t>
        <a:bodyPr/>
        <a:lstStyle/>
        <a:p>
          <a:endParaRPr lang="en-US"/>
        </a:p>
      </dgm:t>
    </dgm:pt>
    <dgm:pt modelId="{401C37D3-FDAB-4D89-8771-B71B7427C6F7}" type="sibTrans" cxnId="{07D9109F-290A-4326-B76D-070AA329F3B9}">
      <dgm:prSet/>
      <dgm:spPr/>
      <dgm:t>
        <a:bodyPr/>
        <a:lstStyle/>
        <a:p>
          <a:endParaRPr lang="en-US"/>
        </a:p>
      </dgm:t>
    </dgm:pt>
    <dgm:pt modelId="{6137ADB6-31F1-4835-9E9B-3DBDDF9F04E0}">
      <dgm:prSet/>
      <dgm:spPr/>
      <dgm:t>
        <a:bodyPr/>
        <a:lstStyle/>
        <a:p>
          <a:pPr rtl="0"/>
          <a:r>
            <a:rPr lang="en-IN" dirty="0" smtClean="0"/>
            <a:t>Creation of an initial Product Backlog (Epics, Features).</a:t>
          </a:r>
          <a:endParaRPr lang="en-IN" dirty="0"/>
        </a:p>
      </dgm:t>
    </dgm:pt>
    <dgm:pt modelId="{CD6B9741-366E-42C9-AE90-425321F7064A}" type="parTrans" cxnId="{D4036B2E-2C14-4986-B496-6787D8B8B3AC}">
      <dgm:prSet/>
      <dgm:spPr/>
      <dgm:t>
        <a:bodyPr/>
        <a:lstStyle/>
        <a:p>
          <a:endParaRPr lang="en-US"/>
        </a:p>
      </dgm:t>
    </dgm:pt>
    <dgm:pt modelId="{C72B3AC4-ED1B-4B7E-A1FE-3EBB27DD8C97}" type="sibTrans" cxnId="{D4036B2E-2C14-4986-B496-6787D8B8B3AC}">
      <dgm:prSet/>
      <dgm:spPr/>
      <dgm:t>
        <a:bodyPr/>
        <a:lstStyle/>
        <a:p>
          <a:endParaRPr lang="en-US"/>
        </a:p>
      </dgm:t>
    </dgm:pt>
    <dgm:pt modelId="{4F6B38D7-7890-46FC-9D44-8BA5FE5BE50E}">
      <dgm:prSet/>
      <dgm:spPr/>
      <dgm:t>
        <a:bodyPr/>
        <a:lstStyle/>
        <a:p>
          <a:pPr rtl="0"/>
          <a:r>
            <a:rPr lang="en-IN" smtClean="0"/>
            <a:t>Team formation and roles definition.</a:t>
          </a:r>
          <a:endParaRPr lang="en-IN"/>
        </a:p>
      </dgm:t>
    </dgm:pt>
    <dgm:pt modelId="{F7FF792E-1BD4-4DDC-8D75-16F5C8513D91}" type="parTrans" cxnId="{0CAF8F92-2A0D-4210-BB79-4BD270AB3028}">
      <dgm:prSet/>
      <dgm:spPr/>
      <dgm:t>
        <a:bodyPr/>
        <a:lstStyle/>
        <a:p>
          <a:endParaRPr lang="en-US"/>
        </a:p>
      </dgm:t>
    </dgm:pt>
    <dgm:pt modelId="{66B07924-3478-4405-9CED-2FF7ABDF050C}" type="sibTrans" cxnId="{0CAF8F92-2A0D-4210-BB79-4BD270AB3028}">
      <dgm:prSet/>
      <dgm:spPr/>
      <dgm:t>
        <a:bodyPr/>
        <a:lstStyle/>
        <a:p>
          <a:endParaRPr lang="en-US"/>
        </a:p>
      </dgm:t>
    </dgm:pt>
    <dgm:pt modelId="{F0D7E8A8-1B59-429D-B137-305693DF56C6}">
      <dgm:prSet/>
      <dgm:spPr/>
      <dgm:t>
        <a:bodyPr/>
        <a:lstStyle/>
        <a:p>
          <a:pPr rtl="0"/>
          <a:r>
            <a:rPr lang="en-IN" b="1" dirty="0" smtClean="0"/>
            <a:t>2. Sprint Planning (Start of each Sprint):</a:t>
          </a:r>
          <a:endParaRPr lang="en-IN" dirty="0"/>
        </a:p>
      </dgm:t>
    </dgm:pt>
    <dgm:pt modelId="{60EAD80F-BC2B-4048-9FAB-0DEB5E378E67}" type="parTrans" cxnId="{96BA18F0-1809-4DDB-A942-278BF5B2B2FE}">
      <dgm:prSet/>
      <dgm:spPr/>
      <dgm:t>
        <a:bodyPr/>
        <a:lstStyle/>
        <a:p>
          <a:endParaRPr lang="en-US"/>
        </a:p>
      </dgm:t>
    </dgm:pt>
    <dgm:pt modelId="{41B59A4D-A9F5-417C-B96B-9944AD8D6F3C}" type="sibTrans" cxnId="{96BA18F0-1809-4DDB-A942-278BF5B2B2FE}">
      <dgm:prSet/>
      <dgm:spPr/>
      <dgm:t>
        <a:bodyPr/>
        <a:lstStyle/>
        <a:p>
          <a:endParaRPr lang="en-US"/>
        </a:p>
      </dgm:t>
    </dgm:pt>
    <dgm:pt modelId="{77F7A77B-A3BE-4767-BDC2-DC758EBE10DC}">
      <dgm:prSet/>
      <dgm:spPr/>
      <dgm:t>
        <a:bodyPr/>
        <a:lstStyle/>
        <a:p>
          <a:pPr rtl="0"/>
          <a:r>
            <a:rPr lang="en-IN" b="1" dirty="0" smtClean="0"/>
            <a:t>Sprint Length:</a:t>
          </a:r>
          <a:r>
            <a:rPr lang="en-IN" dirty="0" smtClean="0"/>
            <a:t> 2-3 weeks (e.g., 2-week sprints).</a:t>
          </a:r>
          <a:endParaRPr lang="en-IN" dirty="0"/>
        </a:p>
      </dgm:t>
    </dgm:pt>
    <dgm:pt modelId="{2C8512B3-B3E5-4647-AED7-3F228DB2F980}" type="parTrans" cxnId="{756E9D4E-89F4-461A-8F58-B8795863B257}">
      <dgm:prSet/>
      <dgm:spPr/>
      <dgm:t>
        <a:bodyPr/>
        <a:lstStyle/>
        <a:p>
          <a:endParaRPr lang="en-US"/>
        </a:p>
      </dgm:t>
    </dgm:pt>
    <dgm:pt modelId="{E3E0995C-D169-44CE-8DDE-C466F7946585}" type="sibTrans" cxnId="{756E9D4E-89F4-461A-8F58-B8795863B257}">
      <dgm:prSet/>
      <dgm:spPr/>
      <dgm:t>
        <a:bodyPr/>
        <a:lstStyle/>
        <a:p>
          <a:endParaRPr lang="en-US"/>
        </a:p>
      </dgm:t>
    </dgm:pt>
    <dgm:pt modelId="{A1E81B5A-43F0-48B5-8A45-0527F9ECA75A}">
      <dgm:prSet/>
      <dgm:spPr/>
      <dgm:t>
        <a:bodyPr/>
        <a:lstStyle/>
        <a:p>
          <a:pPr rtl="0"/>
          <a:r>
            <a:rPr lang="en-IN" dirty="0" smtClean="0"/>
            <a:t>Team selects items from the Product Backlog to create the Sprint Backlog.</a:t>
          </a:r>
          <a:endParaRPr lang="en-IN" dirty="0"/>
        </a:p>
      </dgm:t>
    </dgm:pt>
    <dgm:pt modelId="{A98771B6-BD4F-4A4A-8EB4-77181087923F}" type="parTrans" cxnId="{042E7F1F-7AE8-49ED-B5A7-023A192AE346}">
      <dgm:prSet/>
      <dgm:spPr/>
      <dgm:t>
        <a:bodyPr/>
        <a:lstStyle/>
        <a:p>
          <a:endParaRPr lang="en-US"/>
        </a:p>
      </dgm:t>
    </dgm:pt>
    <dgm:pt modelId="{CF7959B8-3A0E-497A-8264-FD3A75654A82}" type="sibTrans" cxnId="{042E7F1F-7AE8-49ED-B5A7-023A192AE346}">
      <dgm:prSet/>
      <dgm:spPr/>
      <dgm:t>
        <a:bodyPr/>
        <a:lstStyle/>
        <a:p>
          <a:endParaRPr lang="en-US"/>
        </a:p>
      </dgm:t>
    </dgm:pt>
    <dgm:pt modelId="{C16BE9CA-3D7D-4299-95F2-48BC093C7CFE}">
      <dgm:prSet/>
      <dgm:spPr/>
      <dgm:t>
        <a:bodyPr/>
        <a:lstStyle/>
        <a:p>
          <a:pPr rtl="0"/>
          <a:r>
            <a:rPr lang="en-IN" smtClean="0"/>
            <a:t>Define the Sprint Goal: What will be delivered by the end of the sprint.</a:t>
          </a:r>
          <a:endParaRPr lang="en-IN"/>
        </a:p>
      </dgm:t>
    </dgm:pt>
    <dgm:pt modelId="{AF4BE35E-C526-46F3-A813-C1DD10647FC2}" type="parTrans" cxnId="{9E83335D-5616-4049-83D3-D04CBDE2CBAF}">
      <dgm:prSet/>
      <dgm:spPr/>
      <dgm:t>
        <a:bodyPr/>
        <a:lstStyle/>
        <a:p>
          <a:endParaRPr lang="en-US"/>
        </a:p>
      </dgm:t>
    </dgm:pt>
    <dgm:pt modelId="{2B5CA05F-959A-439B-9738-A80C9AAEE22A}" type="sibTrans" cxnId="{9E83335D-5616-4049-83D3-D04CBDE2CBAF}">
      <dgm:prSet/>
      <dgm:spPr/>
      <dgm:t>
        <a:bodyPr/>
        <a:lstStyle/>
        <a:p>
          <a:endParaRPr lang="en-US"/>
        </a:p>
      </dgm:t>
    </dgm:pt>
    <dgm:pt modelId="{86EE38C3-AD97-4D47-B9D8-73AEDD5ADF93}">
      <dgm:prSet/>
      <dgm:spPr/>
      <dgm:t>
        <a:bodyPr/>
        <a:lstStyle/>
        <a:p>
          <a:pPr rtl="0"/>
          <a:r>
            <a:rPr lang="en-IN" dirty="0" smtClean="0"/>
            <a:t>Break down selected items into smaller, actionable tasks.</a:t>
          </a:r>
          <a:endParaRPr lang="en-IN" dirty="0"/>
        </a:p>
      </dgm:t>
    </dgm:pt>
    <dgm:pt modelId="{3AF754E0-51BD-45E9-9A4D-DDFA5F7086CB}" type="parTrans" cxnId="{AAC53BCC-2D46-43CC-A81A-DB701C4A9153}">
      <dgm:prSet/>
      <dgm:spPr/>
      <dgm:t>
        <a:bodyPr/>
        <a:lstStyle/>
        <a:p>
          <a:endParaRPr lang="en-US"/>
        </a:p>
      </dgm:t>
    </dgm:pt>
    <dgm:pt modelId="{7606AA08-319F-4EED-907A-AE784E971AFA}" type="sibTrans" cxnId="{AAC53BCC-2D46-43CC-A81A-DB701C4A9153}">
      <dgm:prSet/>
      <dgm:spPr/>
      <dgm:t>
        <a:bodyPr/>
        <a:lstStyle/>
        <a:p>
          <a:endParaRPr lang="en-US"/>
        </a:p>
      </dgm:t>
    </dgm:pt>
    <dgm:pt modelId="{4228F4C1-0BF1-4D7F-BEA2-0DFCD74BCA02}">
      <dgm:prSet/>
      <dgm:spPr/>
      <dgm:t>
        <a:bodyPr/>
        <a:lstStyle/>
        <a:p>
          <a:pPr rtl="0"/>
          <a:r>
            <a:rPr lang="en-IN" b="1" smtClean="0"/>
            <a:t>3. Development Sprints (Ongoing):</a:t>
          </a:r>
          <a:endParaRPr lang="en-IN"/>
        </a:p>
      </dgm:t>
    </dgm:pt>
    <dgm:pt modelId="{1BFEE722-102B-4FA6-A402-43E8BA552B37}" type="parTrans" cxnId="{DBEF2B4C-4ED5-499F-842D-06DE837079F0}">
      <dgm:prSet/>
      <dgm:spPr/>
      <dgm:t>
        <a:bodyPr/>
        <a:lstStyle/>
        <a:p>
          <a:endParaRPr lang="en-US"/>
        </a:p>
      </dgm:t>
    </dgm:pt>
    <dgm:pt modelId="{FFF15DA5-1D96-42ED-B937-3ED774A6586E}" type="sibTrans" cxnId="{DBEF2B4C-4ED5-499F-842D-06DE837079F0}">
      <dgm:prSet/>
      <dgm:spPr/>
      <dgm:t>
        <a:bodyPr/>
        <a:lstStyle/>
        <a:p>
          <a:endParaRPr lang="en-US"/>
        </a:p>
      </dgm:t>
    </dgm:pt>
    <dgm:pt modelId="{AFD99B54-DFDD-454A-AFD0-32AA51F77D19}">
      <dgm:prSet/>
      <dgm:spPr/>
      <dgm:t>
        <a:bodyPr/>
        <a:lstStyle/>
        <a:p>
          <a:pPr rtl="0"/>
          <a:r>
            <a:rPr lang="en-IN" b="1" dirty="0" smtClean="0"/>
            <a:t>Daily Scrums (15 min):</a:t>
          </a:r>
          <a:r>
            <a:rPr lang="en-IN" dirty="0" smtClean="0"/>
            <a:t> Team synchronization ("What did I do yesterday?", "What will I do today?", "Any impediments?").</a:t>
          </a:r>
          <a:endParaRPr lang="en-IN" dirty="0"/>
        </a:p>
      </dgm:t>
    </dgm:pt>
    <dgm:pt modelId="{99B55492-871E-4F7F-9C40-35937B42F255}" type="parTrans" cxnId="{7781783D-B51A-4803-86FE-9F5CD50CB989}">
      <dgm:prSet/>
      <dgm:spPr/>
      <dgm:t>
        <a:bodyPr/>
        <a:lstStyle/>
        <a:p>
          <a:endParaRPr lang="en-US"/>
        </a:p>
      </dgm:t>
    </dgm:pt>
    <dgm:pt modelId="{645ED37A-D5F8-473A-8C9C-E6B3B3D105D2}" type="sibTrans" cxnId="{7781783D-B51A-4803-86FE-9F5CD50CB989}">
      <dgm:prSet/>
      <dgm:spPr/>
      <dgm:t>
        <a:bodyPr/>
        <a:lstStyle/>
        <a:p>
          <a:endParaRPr lang="en-US"/>
        </a:p>
      </dgm:t>
    </dgm:pt>
    <dgm:pt modelId="{1A93BCA9-B6F5-4F11-94E8-21227124D4EC}">
      <dgm:prSet/>
      <dgm:spPr/>
      <dgm:t>
        <a:bodyPr/>
        <a:lstStyle/>
        <a:p>
          <a:pPr rtl="0"/>
          <a:r>
            <a:rPr lang="en-IN" b="1" dirty="0" err="1" smtClean="0"/>
            <a:t>Alteryx</a:t>
          </a:r>
          <a:r>
            <a:rPr lang="en-IN" b="1" dirty="0" smtClean="0"/>
            <a:t> Workflow Design &amp; Development:</a:t>
          </a:r>
          <a:r>
            <a:rPr lang="en-IN" dirty="0" smtClean="0"/>
            <a:t> Iterative building of </a:t>
          </a:r>
          <a:r>
            <a:rPr lang="en-IN" dirty="0" err="1" smtClean="0"/>
            <a:t>Alteryx</a:t>
          </a:r>
          <a:r>
            <a:rPr lang="en-IN" dirty="0" smtClean="0"/>
            <a:t> workflows, macros, and analytic apps.</a:t>
          </a:r>
          <a:endParaRPr lang="en-IN" dirty="0"/>
        </a:p>
      </dgm:t>
    </dgm:pt>
    <dgm:pt modelId="{487DBCA0-DBBE-4D27-970F-458E35493EB6}" type="parTrans" cxnId="{5E7D6342-9F57-4D04-812D-4EE577042796}">
      <dgm:prSet/>
      <dgm:spPr/>
      <dgm:t>
        <a:bodyPr/>
        <a:lstStyle/>
        <a:p>
          <a:endParaRPr lang="en-US"/>
        </a:p>
      </dgm:t>
    </dgm:pt>
    <dgm:pt modelId="{16649BD4-B232-4C8A-82FC-F0E8F9E0BD62}" type="sibTrans" cxnId="{5E7D6342-9F57-4D04-812D-4EE577042796}">
      <dgm:prSet/>
      <dgm:spPr/>
      <dgm:t>
        <a:bodyPr/>
        <a:lstStyle/>
        <a:p>
          <a:endParaRPr lang="en-US"/>
        </a:p>
      </dgm:t>
    </dgm:pt>
    <dgm:pt modelId="{39103625-E3B4-4FB0-B50D-0C42A6DB83E1}">
      <dgm:prSet/>
      <dgm:spPr/>
      <dgm:t>
        <a:bodyPr/>
        <a:lstStyle/>
        <a:p>
          <a:pPr rtl="0"/>
          <a:r>
            <a:rPr lang="en-IN" b="1" smtClean="0"/>
            <a:t>Continuous Testing:</a:t>
          </a:r>
          <a:r>
            <a:rPr lang="en-IN" smtClean="0"/>
            <a:t> Unit testing, integration testing, and peer reviews of workflows.</a:t>
          </a:r>
          <a:endParaRPr lang="en-IN"/>
        </a:p>
      </dgm:t>
    </dgm:pt>
    <dgm:pt modelId="{64C233D8-3B72-4706-A8E9-F1A712C7760F}" type="parTrans" cxnId="{A830CBDF-1C3E-41A1-A35C-248F8029856B}">
      <dgm:prSet/>
      <dgm:spPr/>
      <dgm:t>
        <a:bodyPr/>
        <a:lstStyle/>
        <a:p>
          <a:endParaRPr lang="en-US"/>
        </a:p>
      </dgm:t>
    </dgm:pt>
    <dgm:pt modelId="{2BF97F39-D63E-4805-8E8E-1EB3BEB3BC9A}" type="sibTrans" cxnId="{A830CBDF-1C3E-41A1-A35C-248F8029856B}">
      <dgm:prSet/>
      <dgm:spPr/>
      <dgm:t>
        <a:bodyPr/>
        <a:lstStyle/>
        <a:p>
          <a:endParaRPr lang="en-US"/>
        </a:p>
      </dgm:t>
    </dgm:pt>
    <dgm:pt modelId="{87536301-6776-4D89-9859-104C9D8D5D0A}">
      <dgm:prSet/>
      <dgm:spPr/>
      <dgm:t>
        <a:bodyPr/>
        <a:lstStyle/>
        <a:p>
          <a:pPr rtl="0"/>
          <a:r>
            <a:rPr lang="en-IN" b="1" dirty="0" smtClean="0"/>
            <a:t>Stakeholder Collaboration:</a:t>
          </a:r>
          <a:r>
            <a:rPr lang="en-IN" dirty="0" smtClean="0"/>
            <a:t> Regular informal check-ins and feedback loops.</a:t>
          </a:r>
          <a:endParaRPr lang="en-IN" dirty="0"/>
        </a:p>
      </dgm:t>
    </dgm:pt>
    <dgm:pt modelId="{6D5931AB-955C-41C7-B56E-3972E9070E69}" type="parTrans" cxnId="{FB737DC0-977C-4AD3-8864-FD2CC53664E7}">
      <dgm:prSet/>
      <dgm:spPr/>
      <dgm:t>
        <a:bodyPr/>
        <a:lstStyle/>
        <a:p>
          <a:endParaRPr lang="en-US"/>
        </a:p>
      </dgm:t>
    </dgm:pt>
    <dgm:pt modelId="{76EBA9FE-0119-4495-AAF6-6ABF891B037A}" type="sibTrans" cxnId="{FB737DC0-977C-4AD3-8864-FD2CC53664E7}">
      <dgm:prSet/>
      <dgm:spPr/>
      <dgm:t>
        <a:bodyPr/>
        <a:lstStyle/>
        <a:p>
          <a:endParaRPr lang="en-US"/>
        </a:p>
      </dgm:t>
    </dgm:pt>
    <dgm:pt modelId="{F17A5165-C680-4A6A-8EB5-1064F19A1CF0}">
      <dgm:prSet/>
      <dgm:spPr/>
      <dgm:t>
        <a:bodyPr/>
        <a:lstStyle/>
        <a:p>
          <a:pPr rtl="0"/>
          <a:r>
            <a:rPr lang="en-IN" b="1" dirty="0" smtClean="0"/>
            <a:t>4. Sprint Review (End of each Sprint):</a:t>
          </a:r>
          <a:endParaRPr lang="en-IN" dirty="0"/>
        </a:p>
      </dgm:t>
    </dgm:pt>
    <dgm:pt modelId="{E3376231-E3D2-43E6-887F-36530F81D7BC}" type="parTrans" cxnId="{CEEF6CC2-9480-49AC-BA77-ECD1BCA4E05A}">
      <dgm:prSet/>
      <dgm:spPr/>
      <dgm:t>
        <a:bodyPr/>
        <a:lstStyle/>
        <a:p>
          <a:endParaRPr lang="en-US"/>
        </a:p>
      </dgm:t>
    </dgm:pt>
    <dgm:pt modelId="{75670F59-2CD2-44CA-BBE3-B7727B14C4AD}" type="sibTrans" cxnId="{CEEF6CC2-9480-49AC-BA77-ECD1BCA4E05A}">
      <dgm:prSet/>
      <dgm:spPr/>
      <dgm:t>
        <a:bodyPr/>
        <a:lstStyle/>
        <a:p>
          <a:endParaRPr lang="en-US"/>
        </a:p>
      </dgm:t>
    </dgm:pt>
    <dgm:pt modelId="{B086B8A3-F6FF-44AB-846C-CC92CDD32549}">
      <dgm:prSet/>
      <dgm:spPr/>
      <dgm:t>
        <a:bodyPr/>
        <a:lstStyle/>
        <a:p>
          <a:pPr rtl="0"/>
          <a:r>
            <a:rPr lang="en-IN" smtClean="0"/>
            <a:t>Formal demonstration of the "Done" (shippable) increment to stakeholders.</a:t>
          </a:r>
          <a:endParaRPr lang="en-IN"/>
        </a:p>
      </dgm:t>
    </dgm:pt>
    <dgm:pt modelId="{BD8B4BA8-F67F-4749-B534-7DEB77029156}" type="parTrans" cxnId="{CF2011B1-F5E9-496F-A440-81C7E65AF98B}">
      <dgm:prSet/>
      <dgm:spPr/>
      <dgm:t>
        <a:bodyPr/>
        <a:lstStyle/>
        <a:p>
          <a:endParaRPr lang="en-US"/>
        </a:p>
      </dgm:t>
    </dgm:pt>
    <dgm:pt modelId="{88169131-5A7D-4B62-B252-F67F7767C022}" type="sibTrans" cxnId="{CF2011B1-F5E9-496F-A440-81C7E65AF98B}">
      <dgm:prSet/>
      <dgm:spPr/>
      <dgm:t>
        <a:bodyPr/>
        <a:lstStyle/>
        <a:p>
          <a:endParaRPr lang="en-US"/>
        </a:p>
      </dgm:t>
    </dgm:pt>
    <dgm:pt modelId="{1D92FBA2-7E5B-4CB5-9350-4D027B10D90C}">
      <dgm:prSet/>
      <dgm:spPr/>
      <dgm:t>
        <a:bodyPr/>
        <a:lstStyle/>
        <a:p>
          <a:pPr rtl="0"/>
          <a:r>
            <a:rPr lang="en-IN" dirty="0" smtClean="0"/>
            <a:t>Gather feedback on delivered functionality.</a:t>
          </a:r>
          <a:endParaRPr lang="en-IN" dirty="0"/>
        </a:p>
      </dgm:t>
    </dgm:pt>
    <dgm:pt modelId="{318AD0AC-3330-4A67-877D-F78B3FD8118E}" type="parTrans" cxnId="{CCD68141-9138-4479-AA5E-27EE2BCE2FCA}">
      <dgm:prSet/>
      <dgm:spPr/>
      <dgm:t>
        <a:bodyPr/>
        <a:lstStyle/>
        <a:p>
          <a:endParaRPr lang="en-US"/>
        </a:p>
      </dgm:t>
    </dgm:pt>
    <dgm:pt modelId="{BA4DF4BC-FD4C-4404-8BFA-B67FDCC75926}" type="sibTrans" cxnId="{CCD68141-9138-4479-AA5E-27EE2BCE2FCA}">
      <dgm:prSet/>
      <dgm:spPr/>
      <dgm:t>
        <a:bodyPr/>
        <a:lstStyle/>
        <a:p>
          <a:endParaRPr lang="en-US"/>
        </a:p>
      </dgm:t>
    </dgm:pt>
    <dgm:pt modelId="{196DAC57-05DC-4F94-8AD8-65701D83D538}">
      <dgm:prSet/>
      <dgm:spPr/>
      <dgm:t>
        <a:bodyPr/>
        <a:lstStyle/>
        <a:p>
          <a:pPr rtl="0"/>
          <a:r>
            <a:rPr lang="en-IN" smtClean="0"/>
            <a:t>Collaboratively inspect the Product Backlog and adapt as needed.</a:t>
          </a:r>
          <a:endParaRPr lang="en-IN"/>
        </a:p>
      </dgm:t>
    </dgm:pt>
    <dgm:pt modelId="{DF0335DA-4C35-4FB2-81AF-4B1AF9131AF6}" type="parTrans" cxnId="{C5ED6841-3EE9-458C-B11F-3D51C3A55F85}">
      <dgm:prSet/>
      <dgm:spPr/>
      <dgm:t>
        <a:bodyPr/>
        <a:lstStyle/>
        <a:p>
          <a:endParaRPr lang="en-US"/>
        </a:p>
      </dgm:t>
    </dgm:pt>
    <dgm:pt modelId="{DA07A1CF-F229-40C7-8742-1822F301B82C}" type="sibTrans" cxnId="{C5ED6841-3EE9-458C-B11F-3D51C3A55F85}">
      <dgm:prSet/>
      <dgm:spPr/>
      <dgm:t>
        <a:bodyPr/>
        <a:lstStyle/>
        <a:p>
          <a:endParaRPr lang="en-US"/>
        </a:p>
      </dgm:t>
    </dgm:pt>
    <dgm:pt modelId="{80CC72D1-B060-4A10-B32B-161E25B5DCEF}">
      <dgm:prSet/>
      <dgm:spPr/>
      <dgm:t>
        <a:bodyPr/>
        <a:lstStyle/>
        <a:p>
          <a:pPr rtl="0"/>
          <a:r>
            <a:rPr lang="en-IN" b="1" smtClean="0"/>
            <a:t>5. Sprint Retrospective (End of each Sprint):</a:t>
          </a:r>
          <a:endParaRPr lang="en-IN"/>
        </a:p>
      </dgm:t>
    </dgm:pt>
    <dgm:pt modelId="{2628128F-A6B0-4412-B03D-46FA909EF65F}" type="parTrans" cxnId="{9F625CD5-1C8F-4673-98EF-D9FA6335FC15}">
      <dgm:prSet/>
      <dgm:spPr/>
      <dgm:t>
        <a:bodyPr/>
        <a:lstStyle/>
        <a:p>
          <a:endParaRPr lang="en-US"/>
        </a:p>
      </dgm:t>
    </dgm:pt>
    <dgm:pt modelId="{0AAD5631-B2A8-416B-B1AD-408FC1A2A973}" type="sibTrans" cxnId="{9F625CD5-1C8F-4673-98EF-D9FA6335FC15}">
      <dgm:prSet/>
      <dgm:spPr/>
      <dgm:t>
        <a:bodyPr/>
        <a:lstStyle/>
        <a:p>
          <a:endParaRPr lang="en-US"/>
        </a:p>
      </dgm:t>
    </dgm:pt>
    <dgm:pt modelId="{79E54920-5C2F-4FBD-ABBE-F607BF6EF26D}">
      <dgm:prSet/>
      <dgm:spPr/>
      <dgm:t>
        <a:bodyPr/>
        <a:lstStyle/>
        <a:p>
          <a:pPr rtl="0"/>
          <a:r>
            <a:rPr lang="en-IN" dirty="0" smtClean="0"/>
            <a:t>Team reflection on "What went well?", "What could be improved?", "What will we commit to changing?".</a:t>
          </a:r>
          <a:endParaRPr lang="en-IN" dirty="0"/>
        </a:p>
      </dgm:t>
    </dgm:pt>
    <dgm:pt modelId="{78727DB7-CA31-4236-86D3-EE7234304F55}" type="parTrans" cxnId="{1E011B9E-561E-404C-8954-3E1C75581051}">
      <dgm:prSet/>
      <dgm:spPr/>
      <dgm:t>
        <a:bodyPr/>
        <a:lstStyle/>
        <a:p>
          <a:endParaRPr lang="en-US"/>
        </a:p>
      </dgm:t>
    </dgm:pt>
    <dgm:pt modelId="{96D2F372-15A0-4E04-94A1-DE5681DB11E8}" type="sibTrans" cxnId="{1E011B9E-561E-404C-8954-3E1C75581051}">
      <dgm:prSet/>
      <dgm:spPr/>
      <dgm:t>
        <a:bodyPr/>
        <a:lstStyle/>
        <a:p>
          <a:endParaRPr lang="en-US"/>
        </a:p>
      </dgm:t>
    </dgm:pt>
    <dgm:pt modelId="{B1E3BCE0-3F25-441E-9D6B-1C79562B8346}">
      <dgm:prSet/>
      <dgm:spPr/>
      <dgm:t>
        <a:bodyPr/>
        <a:lstStyle/>
        <a:p>
          <a:pPr rtl="0"/>
          <a:r>
            <a:rPr lang="en-IN" smtClean="0"/>
            <a:t>Process adjustments for the next sprint.</a:t>
          </a:r>
          <a:endParaRPr lang="en-IN"/>
        </a:p>
      </dgm:t>
    </dgm:pt>
    <dgm:pt modelId="{FB734E87-D69D-41D3-87B2-A941D1A56DD4}" type="parTrans" cxnId="{B0E511F0-58D9-4058-BA68-0CE80B595353}">
      <dgm:prSet/>
      <dgm:spPr/>
      <dgm:t>
        <a:bodyPr/>
        <a:lstStyle/>
        <a:p>
          <a:endParaRPr lang="en-US"/>
        </a:p>
      </dgm:t>
    </dgm:pt>
    <dgm:pt modelId="{1120B428-A958-4368-9E39-840004549EFF}" type="sibTrans" cxnId="{B0E511F0-58D9-4058-BA68-0CE80B595353}">
      <dgm:prSet/>
      <dgm:spPr/>
      <dgm:t>
        <a:bodyPr/>
        <a:lstStyle/>
        <a:p>
          <a:endParaRPr lang="en-US"/>
        </a:p>
      </dgm:t>
    </dgm:pt>
    <dgm:pt modelId="{6A9D4A41-745E-422E-9560-A98DEA12F119}">
      <dgm:prSet/>
      <dgm:spPr/>
      <dgm:t>
        <a:bodyPr/>
        <a:lstStyle/>
        <a:p>
          <a:pPr rtl="0"/>
          <a:r>
            <a:rPr lang="en-IN" b="1" smtClean="0"/>
            <a:t>6. Release Planning (Periodically):</a:t>
          </a:r>
          <a:endParaRPr lang="en-IN"/>
        </a:p>
      </dgm:t>
    </dgm:pt>
    <dgm:pt modelId="{672B337B-6D4F-4E3A-A6D6-A891B91C11E7}" type="parTrans" cxnId="{5C18031B-621A-46C6-9CF5-DB2DE91CE22B}">
      <dgm:prSet/>
      <dgm:spPr/>
      <dgm:t>
        <a:bodyPr/>
        <a:lstStyle/>
        <a:p>
          <a:endParaRPr lang="en-US"/>
        </a:p>
      </dgm:t>
    </dgm:pt>
    <dgm:pt modelId="{A0F93861-26EA-464A-B29E-C8D770F78C1E}" type="sibTrans" cxnId="{5C18031B-621A-46C6-9CF5-DB2DE91CE22B}">
      <dgm:prSet/>
      <dgm:spPr/>
      <dgm:t>
        <a:bodyPr/>
        <a:lstStyle/>
        <a:p>
          <a:endParaRPr lang="en-US"/>
        </a:p>
      </dgm:t>
    </dgm:pt>
    <dgm:pt modelId="{0D2A422A-5E2E-494D-B80A-189922546922}">
      <dgm:prSet/>
      <dgm:spPr/>
      <dgm:t>
        <a:bodyPr/>
        <a:lstStyle/>
        <a:p>
          <a:pPr rtl="0"/>
          <a:r>
            <a:rPr lang="en-IN" smtClean="0"/>
            <a:t>Regular releases of shippable increments to production or UAT environments.</a:t>
          </a:r>
          <a:endParaRPr lang="en-IN"/>
        </a:p>
      </dgm:t>
    </dgm:pt>
    <dgm:pt modelId="{90EC2717-C57F-4A06-8977-E9F84AD8DB70}" type="parTrans" cxnId="{3B1601BD-6549-41AC-805F-8E85A04A3A78}">
      <dgm:prSet/>
      <dgm:spPr/>
      <dgm:t>
        <a:bodyPr/>
        <a:lstStyle/>
        <a:p>
          <a:endParaRPr lang="en-US"/>
        </a:p>
      </dgm:t>
    </dgm:pt>
    <dgm:pt modelId="{3BE06396-D34C-47C0-B876-EF75BEBECF6D}" type="sibTrans" cxnId="{3B1601BD-6549-41AC-805F-8E85A04A3A78}">
      <dgm:prSet/>
      <dgm:spPr/>
      <dgm:t>
        <a:bodyPr/>
        <a:lstStyle/>
        <a:p>
          <a:endParaRPr lang="en-US"/>
        </a:p>
      </dgm:t>
    </dgm:pt>
    <dgm:pt modelId="{94B1B8A6-EF22-49AC-B220-51EC5A64526F}">
      <dgm:prSet/>
      <dgm:spPr/>
      <dgm:t>
        <a:bodyPr/>
        <a:lstStyle/>
        <a:p>
          <a:pPr rtl="0"/>
          <a:r>
            <a:rPr lang="en-IN" smtClean="0"/>
            <a:t>May occur after several sprints, depending on business readiness.</a:t>
          </a:r>
          <a:endParaRPr lang="en-IN"/>
        </a:p>
      </dgm:t>
    </dgm:pt>
    <dgm:pt modelId="{EE7D34B2-0660-4D74-9E8D-73DC0FAA9A19}" type="parTrans" cxnId="{B6851308-35EF-4BE4-AFDE-DE27ACBCFC19}">
      <dgm:prSet/>
      <dgm:spPr/>
      <dgm:t>
        <a:bodyPr/>
        <a:lstStyle/>
        <a:p>
          <a:endParaRPr lang="en-US"/>
        </a:p>
      </dgm:t>
    </dgm:pt>
    <dgm:pt modelId="{7DE6666E-FF52-4BD4-A125-4391DDF970BF}" type="sibTrans" cxnId="{B6851308-35EF-4BE4-AFDE-DE27ACBCFC19}">
      <dgm:prSet/>
      <dgm:spPr/>
      <dgm:t>
        <a:bodyPr/>
        <a:lstStyle/>
        <a:p>
          <a:endParaRPr lang="en-US"/>
        </a:p>
      </dgm:t>
    </dgm:pt>
    <dgm:pt modelId="{70DAD7CA-53A5-4B6A-B87A-B1F182D37F43}" type="pres">
      <dgm:prSet presAssocID="{C1D172D5-A382-480A-9035-DDC69AA91D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D822A6-5F5F-4687-8304-A238D41EBD79}" type="pres">
      <dgm:prSet presAssocID="{46708505-1898-477E-A57E-7DBDE077F2D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F0E76-0B9F-4F5C-B3FC-D8E6263F7A2D}" type="pres">
      <dgm:prSet presAssocID="{46708505-1898-477E-A57E-7DBDE077F2D1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B8645-9D10-4FCD-8599-BD008871E4CE}" type="pres">
      <dgm:prSet presAssocID="{F0D7E8A8-1B59-429D-B137-305693DF56C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A82C2-34D1-443B-851B-5F1E3B0932E6}" type="pres">
      <dgm:prSet presAssocID="{F0D7E8A8-1B59-429D-B137-305693DF56C6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6EEA8-60FD-4F3F-A4E4-C5EA7762E3F3}" type="pres">
      <dgm:prSet presAssocID="{4228F4C1-0BF1-4D7F-BEA2-0DFCD74BCA0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8F0C5-BF95-4453-915C-515CCF3A2794}" type="pres">
      <dgm:prSet presAssocID="{4228F4C1-0BF1-4D7F-BEA2-0DFCD74BCA02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70615-0D30-4FE9-B803-FC0E7598595E}" type="pres">
      <dgm:prSet presAssocID="{F17A5165-C680-4A6A-8EB5-1064F19A1CF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6D8DC-AC5E-4FAB-9825-70FD10AE58C4}" type="pres">
      <dgm:prSet presAssocID="{F17A5165-C680-4A6A-8EB5-1064F19A1CF0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8D170-4DB7-4149-BBE2-53A4E2761F33}" type="pres">
      <dgm:prSet presAssocID="{80CC72D1-B060-4A10-B32B-161E25B5DCE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5047A-53CC-4D7D-B978-78A94967798D}" type="pres">
      <dgm:prSet presAssocID="{80CC72D1-B060-4A10-B32B-161E25B5DCEF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F94FA-08FB-4621-9583-DB3ECDF1010C}" type="pres">
      <dgm:prSet presAssocID="{6A9D4A41-745E-422E-9560-A98DEA12F11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1FEB6-B9A0-4E8B-9F1C-5B5950BBC6A5}" type="pres">
      <dgm:prSet presAssocID="{6A9D4A41-745E-422E-9560-A98DEA12F119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2011B1-F5E9-496F-A440-81C7E65AF98B}" srcId="{F17A5165-C680-4A6A-8EB5-1064F19A1CF0}" destId="{B086B8A3-F6FF-44AB-846C-CC92CDD32549}" srcOrd="0" destOrd="0" parTransId="{BD8B4BA8-F67F-4749-B534-7DEB77029156}" sibTransId="{88169131-5A7D-4B62-B252-F67F7767C022}"/>
    <dgm:cxn modelId="{1A15B49C-5C3F-47AE-9608-98FCBDE4A077}" type="presOf" srcId="{AFD99B54-DFDD-454A-AFD0-32AA51F77D19}" destId="{D5B8F0C5-BF95-4453-915C-515CCF3A2794}" srcOrd="0" destOrd="0" presId="urn:microsoft.com/office/officeart/2005/8/layout/vList2"/>
    <dgm:cxn modelId="{B6851308-35EF-4BE4-AFDE-DE27ACBCFC19}" srcId="{6A9D4A41-745E-422E-9560-A98DEA12F119}" destId="{94B1B8A6-EF22-49AC-B220-51EC5A64526F}" srcOrd="1" destOrd="0" parTransId="{EE7D34B2-0660-4D74-9E8D-73DC0FAA9A19}" sibTransId="{7DE6666E-FF52-4BD4-A125-4391DDF970BF}"/>
    <dgm:cxn modelId="{0B1FDFCB-388D-488A-A64C-A9C92FB13B12}" type="presOf" srcId="{6A9D4A41-745E-422E-9560-A98DEA12F119}" destId="{117F94FA-08FB-4621-9583-DB3ECDF1010C}" srcOrd="0" destOrd="0" presId="urn:microsoft.com/office/officeart/2005/8/layout/vList2"/>
    <dgm:cxn modelId="{CEEF6CC2-9480-49AC-BA77-ECD1BCA4E05A}" srcId="{C1D172D5-A382-480A-9035-DDC69AA91D1E}" destId="{F17A5165-C680-4A6A-8EB5-1064F19A1CF0}" srcOrd="3" destOrd="0" parTransId="{E3376231-E3D2-43E6-887F-36530F81D7BC}" sibTransId="{75670F59-2CD2-44CA-BBE3-B7727B14C4AD}"/>
    <dgm:cxn modelId="{D4036B2E-2C14-4986-B496-6787D8B8B3AC}" srcId="{46708505-1898-477E-A57E-7DBDE077F2D1}" destId="{6137ADB6-31F1-4835-9E9B-3DBDDF9F04E0}" srcOrd="2" destOrd="0" parTransId="{CD6B9741-366E-42C9-AE90-425321F7064A}" sibTransId="{C72B3AC4-ED1B-4B7E-A1FE-3EBB27DD8C97}"/>
    <dgm:cxn modelId="{9D819C3F-6F02-452B-9CBF-E6DE0AA07E59}" type="presOf" srcId="{4228F4C1-0BF1-4D7F-BEA2-0DFCD74BCA02}" destId="{2856EEA8-60FD-4F3F-A4E4-C5EA7762E3F3}" srcOrd="0" destOrd="0" presId="urn:microsoft.com/office/officeart/2005/8/layout/vList2"/>
    <dgm:cxn modelId="{07D9109F-290A-4326-B76D-070AA329F3B9}" srcId="{46708505-1898-477E-A57E-7DBDE077F2D1}" destId="{042767CB-DEBB-401F-97B3-C52DC750A3B6}" srcOrd="1" destOrd="0" parTransId="{029F5BE7-0FE7-462E-A513-7C03D65DACA8}" sibTransId="{401C37D3-FDAB-4D89-8771-B71B7427C6F7}"/>
    <dgm:cxn modelId="{3B1601BD-6549-41AC-805F-8E85A04A3A78}" srcId="{6A9D4A41-745E-422E-9560-A98DEA12F119}" destId="{0D2A422A-5E2E-494D-B80A-189922546922}" srcOrd="0" destOrd="0" parTransId="{90EC2717-C57F-4A06-8977-E9F84AD8DB70}" sibTransId="{3BE06396-D34C-47C0-B876-EF75BEBECF6D}"/>
    <dgm:cxn modelId="{9F625CD5-1C8F-4673-98EF-D9FA6335FC15}" srcId="{C1D172D5-A382-480A-9035-DDC69AA91D1E}" destId="{80CC72D1-B060-4A10-B32B-161E25B5DCEF}" srcOrd="4" destOrd="0" parTransId="{2628128F-A6B0-4412-B03D-46FA909EF65F}" sibTransId="{0AAD5631-B2A8-416B-B1AD-408FC1A2A973}"/>
    <dgm:cxn modelId="{586A9993-71B9-400A-84D1-3CDA63C19A59}" type="presOf" srcId="{C16BE9CA-3D7D-4299-95F2-48BC093C7CFE}" destId="{271A82C2-34D1-443B-851B-5F1E3B0932E6}" srcOrd="0" destOrd="2" presId="urn:microsoft.com/office/officeart/2005/8/layout/vList2"/>
    <dgm:cxn modelId="{CCD68141-9138-4479-AA5E-27EE2BCE2FCA}" srcId="{F17A5165-C680-4A6A-8EB5-1064F19A1CF0}" destId="{1D92FBA2-7E5B-4CB5-9350-4D027B10D90C}" srcOrd="1" destOrd="0" parTransId="{318AD0AC-3330-4A67-877D-F78B3FD8118E}" sibTransId="{BA4DF4BC-FD4C-4404-8BFA-B67FDCC75926}"/>
    <dgm:cxn modelId="{042E7F1F-7AE8-49ED-B5A7-023A192AE346}" srcId="{F0D7E8A8-1B59-429D-B137-305693DF56C6}" destId="{A1E81B5A-43F0-48B5-8A45-0527F9ECA75A}" srcOrd="1" destOrd="0" parTransId="{A98771B6-BD4F-4A4A-8EB4-77181087923F}" sibTransId="{CF7959B8-3A0E-497A-8264-FD3A75654A82}"/>
    <dgm:cxn modelId="{B843E8C7-7E19-4B01-87CD-D137EE884AA9}" type="presOf" srcId="{042767CB-DEBB-401F-97B3-C52DC750A3B6}" destId="{0B8F0E76-0B9F-4F5C-B3FC-D8E6263F7A2D}" srcOrd="0" destOrd="1" presId="urn:microsoft.com/office/officeart/2005/8/layout/vList2"/>
    <dgm:cxn modelId="{A830CBDF-1C3E-41A1-A35C-248F8029856B}" srcId="{4228F4C1-0BF1-4D7F-BEA2-0DFCD74BCA02}" destId="{39103625-E3B4-4FB0-B50D-0C42A6DB83E1}" srcOrd="2" destOrd="0" parTransId="{64C233D8-3B72-4706-A8E9-F1A712C7760F}" sibTransId="{2BF97F39-D63E-4805-8E8E-1EB3BEB3BC9A}"/>
    <dgm:cxn modelId="{6D050139-92C5-49C0-9FFA-8BDAB57B19F1}" type="presOf" srcId="{4F6B38D7-7890-46FC-9D44-8BA5FE5BE50E}" destId="{0B8F0E76-0B9F-4F5C-B3FC-D8E6263F7A2D}" srcOrd="0" destOrd="3" presId="urn:microsoft.com/office/officeart/2005/8/layout/vList2"/>
    <dgm:cxn modelId="{BD39F542-3014-4772-A138-5464B898E1E1}" type="presOf" srcId="{11C2DF4C-E305-4288-BB5D-66FBADF0AF0A}" destId="{0B8F0E76-0B9F-4F5C-B3FC-D8E6263F7A2D}" srcOrd="0" destOrd="0" presId="urn:microsoft.com/office/officeart/2005/8/layout/vList2"/>
    <dgm:cxn modelId="{0120BA1B-B06B-4C61-A771-BDBEF2B6D1CA}" type="presOf" srcId="{196DAC57-05DC-4F94-8AD8-65701D83D538}" destId="{9D66D8DC-AC5E-4FAB-9825-70FD10AE58C4}" srcOrd="0" destOrd="2" presId="urn:microsoft.com/office/officeart/2005/8/layout/vList2"/>
    <dgm:cxn modelId="{C4CE5FEF-DB99-4B63-A585-4730FF9DAAE6}" type="presOf" srcId="{F0D7E8A8-1B59-429D-B137-305693DF56C6}" destId="{B95B8645-9D10-4FCD-8599-BD008871E4CE}" srcOrd="0" destOrd="0" presId="urn:microsoft.com/office/officeart/2005/8/layout/vList2"/>
    <dgm:cxn modelId="{F17C4DB2-1449-4A09-954B-955E7507E2A6}" type="presOf" srcId="{0D2A422A-5E2E-494D-B80A-189922546922}" destId="{ECB1FEB6-B9A0-4E8B-9F1C-5B5950BBC6A5}" srcOrd="0" destOrd="0" presId="urn:microsoft.com/office/officeart/2005/8/layout/vList2"/>
    <dgm:cxn modelId="{9D256A79-200D-4F0C-9E9B-2FD15976559E}" srcId="{C1D172D5-A382-480A-9035-DDC69AA91D1E}" destId="{46708505-1898-477E-A57E-7DBDE077F2D1}" srcOrd="0" destOrd="0" parTransId="{C2FEB02E-2342-4396-92D3-70AE430A4DE7}" sibTransId="{B8CDB001-9EEA-43A7-8EF3-CE6E4E9ADEC0}"/>
    <dgm:cxn modelId="{5AEBDBE2-3F60-4EB3-9D43-E65FC775289F}" type="presOf" srcId="{1D92FBA2-7E5B-4CB5-9350-4D027B10D90C}" destId="{9D66D8DC-AC5E-4FAB-9825-70FD10AE58C4}" srcOrd="0" destOrd="1" presId="urn:microsoft.com/office/officeart/2005/8/layout/vList2"/>
    <dgm:cxn modelId="{7781783D-B51A-4803-86FE-9F5CD50CB989}" srcId="{4228F4C1-0BF1-4D7F-BEA2-0DFCD74BCA02}" destId="{AFD99B54-DFDD-454A-AFD0-32AA51F77D19}" srcOrd="0" destOrd="0" parTransId="{99B55492-871E-4F7F-9C40-35937B42F255}" sibTransId="{645ED37A-D5F8-473A-8C9C-E6B3B3D105D2}"/>
    <dgm:cxn modelId="{56E1D8C3-1E5A-46F6-8114-81CA6EA69DDA}" type="presOf" srcId="{87536301-6776-4D89-9859-104C9D8D5D0A}" destId="{D5B8F0C5-BF95-4453-915C-515CCF3A2794}" srcOrd="0" destOrd="3" presId="urn:microsoft.com/office/officeart/2005/8/layout/vList2"/>
    <dgm:cxn modelId="{AB4E2758-3615-420C-A685-FA159C2C074D}" type="presOf" srcId="{86EE38C3-AD97-4D47-B9D8-73AEDD5ADF93}" destId="{271A82C2-34D1-443B-851B-5F1E3B0932E6}" srcOrd="0" destOrd="3" presId="urn:microsoft.com/office/officeart/2005/8/layout/vList2"/>
    <dgm:cxn modelId="{2C7FD2E3-FD6D-4F4E-AB46-4D07827DD545}" type="presOf" srcId="{B086B8A3-F6FF-44AB-846C-CC92CDD32549}" destId="{9D66D8DC-AC5E-4FAB-9825-70FD10AE58C4}" srcOrd="0" destOrd="0" presId="urn:microsoft.com/office/officeart/2005/8/layout/vList2"/>
    <dgm:cxn modelId="{A0A3DA54-0651-46BF-B273-FA56E3AA1D60}" type="presOf" srcId="{94B1B8A6-EF22-49AC-B220-51EC5A64526F}" destId="{ECB1FEB6-B9A0-4E8B-9F1C-5B5950BBC6A5}" srcOrd="0" destOrd="1" presId="urn:microsoft.com/office/officeart/2005/8/layout/vList2"/>
    <dgm:cxn modelId="{0CAF8F92-2A0D-4210-BB79-4BD270AB3028}" srcId="{46708505-1898-477E-A57E-7DBDE077F2D1}" destId="{4F6B38D7-7890-46FC-9D44-8BA5FE5BE50E}" srcOrd="3" destOrd="0" parTransId="{F7FF792E-1BD4-4DDC-8D75-16F5C8513D91}" sibTransId="{66B07924-3478-4405-9CED-2FF7ABDF050C}"/>
    <dgm:cxn modelId="{4ADBF9CA-308E-4AF6-8FC9-35833DAD65DA}" type="presOf" srcId="{80CC72D1-B060-4A10-B32B-161E25B5DCEF}" destId="{2278D170-4DB7-4149-BBE2-53A4E2761F33}" srcOrd="0" destOrd="0" presId="urn:microsoft.com/office/officeart/2005/8/layout/vList2"/>
    <dgm:cxn modelId="{6D4B5C0E-2E59-4A4C-8F6A-6445ED54A38F}" type="presOf" srcId="{F17A5165-C680-4A6A-8EB5-1064F19A1CF0}" destId="{AF270615-0D30-4FE9-B803-FC0E7598595E}" srcOrd="0" destOrd="0" presId="urn:microsoft.com/office/officeart/2005/8/layout/vList2"/>
    <dgm:cxn modelId="{9E83335D-5616-4049-83D3-D04CBDE2CBAF}" srcId="{F0D7E8A8-1B59-429D-B137-305693DF56C6}" destId="{C16BE9CA-3D7D-4299-95F2-48BC093C7CFE}" srcOrd="2" destOrd="0" parTransId="{AF4BE35E-C526-46F3-A813-C1DD10647FC2}" sibTransId="{2B5CA05F-959A-439B-9738-A80C9AAEE22A}"/>
    <dgm:cxn modelId="{C3EB7657-F289-4029-9BED-EEBE6A5D259C}" type="presOf" srcId="{77F7A77B-A3BE-4767-BDC2-DC758EBE10DC}" destId="{271A82C2-34D1-443B-851B-5F1E3B0932E6}" srcOrd="0" destOrd="0" presId="urn:microsoft.com/office/officeart/2005/8/layout/vList2"/>
    <dgm:cxn modelId="{B0E511F0-58D9-4058-BA68-0CE80B595353}" srcId="{80CC72D1-B060-4A10-B32B-161E25B5DCEF}" destId="{B1E3BCE0-3F25-441E-9D6B-1C79562B8346}" srcOrd="1" destOrd="0" parTransId="{FB734E87-D69D-41D3-87B2-A941D1A56DD4}" sibTransId="{1120B428-A958-4368-9E39-840004549EFF}"/>
    <dgm:cxn modelId="{43A9A362-0E61-4DD9-9891-DEF8EDA192FB}" srcId="{46708505-1898-477E-A57E-7DBDE077F2D1}" destId="{11C2DF4C-E305-4288-BB5D-66FBADF0AF0A}" srcOrd="0" destOrd="0" parTransId="{B1498DF9-2DD2-41F5-8374-401F9843F1B5}" sibTransId="{08746794-6226-472E-A68F-BC30D079E23C}"/>
    <dgm:cxn modelId="{C5ED6841-3EE9-458C-B11F-3D51C3A55F85}" srcId="{F17A5165-C680-4A6A-8EB5-1064F19A1CF0}" destId="{196DAC57-05DC-4F94-8AD8-65701D83D538}" srcOrd="2" destOrd="0" parTransId="{DF0335DA-4C35-4FB2-81AF-4B1AF9131AF6}" sibTransId="{DA07A1CF-F229-40C7-8742-1822F301B82C}"/>
    <dgm:cxn modelId="{7971B84F-5039-4010-9DC9-79085972F0A8}" type="presOf" srcId="{6137ADB6-31F1-4835-9E9B-3DBDDF9F04E0}" destId="{0B8F0E76-0B9F-4F5C-B3FC-D8E6263F7A2D}" srcOrd="0" destOrd="2" presId="urn:microsoft.com/office/officeart/2005/8/layout/vList2"/>
    <dgm:cxn modelId="{5DE91A69-61F8-41D2-844D-3F4025975FF5}" type="presOf" srcId="{A1E81B5A-43F0-48B5-8A45-0527F9ECA75A}" destId="{271A82C2-34D1-443B-851B-5F1E3B0932E6}" srcOrd="0" destOrd="1" presId="urn:microsoft.com/office/officeart/2005/8/layout/vList2"/>
    <dgm:cxn modelId="{91CB6CD8-A086-42A7-87A4-EE4052501307}" type="presOf" srcId="{1A93BCA9-B6F5-4F11-94E8-21227124D4EC}" destId="{D5B8F0C5-BF95-4453-915C-515CCF3A2794}" srcOrd="0" destOrd="1" presId="urn:microsoft.com/office/officeart/2005/8/layout/vList2"/>
    <dgm:cxn modelId="{AAC53BCC-2D46-43CC-A81A-DB701C4A9153}" srcId="{F0D7E8A8-1B59-429D-B137-305693DF56C6}" destId="{86EE38C3-AD97-4D47-B9D8-73AEDD5ADF93}" srcOrd="3" destOrd="0" parTransId="{3AF754E0-51BD-45E9-9A4D-DDFA5F7086CB}" sibTransId="{7606AA08-319F-4EED-907A-AE784E971AFA}"/>
    <dgm:cxn modelId="{96BA18F0-1809-4DDB-A942-278BF5B2B2FE}" srcId="{C1D172D5-A382-480A-9035-DDC69AA91D1E}" destId="{F0D7E8A8-1B59-429D-B137-305693DF56C6}" srcOrd="1" destOrd="0" parTransId="{60EAD80F-BC2B-4048-9FAB-0DEB5E378E67}" sibTransId="{41B59A4D-A9F5-417C-B96B-9944AD8D6F3C}"/>
    <dgm:cxn modelId="{DBEF2B4C-4ED5-499F-842D-06DE837079F0}" srcId="{C1D172D5-A382-480A-9035-DDC69AA91D1E}" destId="{4228F4C1-0BF1-4D7F-BEA2-0DFCD74BCA02}" srcOrd="2" destOrd="0" parTransId="{1BFEE722-102B-4FA6-A402-43E8BA552B37}" sibTransId="{FFF15DA5-1D96-42ED-B937-3ED774A6586E}"/>
    <dgm:cxn modelId="{BD287C69-4615-47BB-9CEA-806FF3B39D32}" type="presOf" srcId="{C1D172D5-A382-480A-9035-DDC69AA91D1E}" destId="{70DAD7CA-53A5-4B6A-B87A-B1F182D37F43}" srcOrd="0" destOrd="0" presId="urn:microsoft.com/office/officeart/2005/8/layout/vList2"/>
    <dgm:cxn modelId="{205111B3-6EF5-4F77-8918-2129FC847925}" type="presOf" srcId="{79E54920-5C2F-4FBD-ABBE-F607BF6EF26D}" destId="{62D5047A-53CC-4D7D-B978-78A94967798D}" srcOrd="0" destOrd="0" presId="urn:microsoft.com/office/officeart/2005/8/layout/vList2"/>
    <dgm:cxn modelId="{5E7D6342-9F57-4D04-812D-4EE577042796}" srcId="{4228F4C1-0BF1-4D7F-BEA2-0DFCD74BCA02}" destId="{1A93BCA9-B6F5-4F11-94E8-21227124D4EC}" srcOrd="1" destOrd="0" parTransId="{487DBCA0-DBBE-4D27-970F-458E35493EB6}" sibTransId="{16649BD4-B232-4C8A-82FC-F0E8F9E0BD62}"/>
    <dgm:cxn modelId="{DD9BC526-6E1B-40F6-95C5-605AEB730A5B}" type="presOf" srcId="{46708505-1898-477E-A57E-7DBDE077F2D1}" destId="{D6D822A6-5F5F-4687-8304-A238D41EBD79}" srcOrd="0" destOrd="0" presId="urn:microsoft.com/office/officeart/2005/8/layout/vList2"/>
    <dgm:cxn modelId="{1E011B9E-561E-404C-8954-3E1C75581051}" srcId="{80CC72D1-B060-4A10-B32B-161E25B5DCEF}" destId="{79E54920-5C2F-4FBD-ABBE-F607BF6EF26D}" srcOrd="0" destOrd="0" parTransId="{78727DB7-CA31-4236-86D3-EE7234304F55}" sibTransId="{96D2F372-15A0-4E04-94A1-DE5681DB11E8}"/>
    <dgm:cxn modelId="{5C18031B-621A-46C6-9CF5-DB2DE91CE22B}" srcId="{C1D172D5-A382-480A-9035-DDC69AA91D1E}" destId="{6A9D4A41-745E-422E-9560-A98DEA12F119}" srcOrd="5" destOrd="0" parTransId="{672B337B-6D4F-4E3A-A6D6-A891B91C11E7}" sibTransId="{A0F93861-26EA-464A-B29E-C8D770F78C1E}"/>
    <dgm:cxn modelId="{2CA0DF3A-4AA7-4866-B32A-0E31CEEE5BCE}" type="presOf" srcId="{B1E3BCE0-3F25-441E-9D6B-1C79562B8346}" destId="{62D5047A-53CC-4D7D-B978-78A94967798D}" srcOrd="0" destOrd="1" presId="urn:microsoft.com/office/officeart/2005/8/layout/vList2"/>
    <dgm:cxn modelId="{756E9D4E-89F4-461A-8F58-B8795863B257}" srcId="{F0D7E8A8-1B59-429D-B137-305693DF56C6}" destId="{77F7A77B-A3BE-4767-BDC2-DC758EBE10DC}" srcOrd="0" destOrd="0" parTransId="{2C8512B3-B3E5-4647-AED7-3F228DB2F980}" sibTransId="{E3E0995C-D169-44CE-8DDE-C466F7946585}"/>
    <dgm:cxn modelId="{FB737DC0-977C-4AD3-8864-FD2CC53664E7}" srcId="{4228F4C1-0BF1-4D7F-BEA2-0DFCD74BCA02}" destId="{87536301-6776-4D89-9859-104C9D8D5D0A}" srcOrd="3" destOrd="0" parTransId="{6D5931AB-955C-41C7-B56E-3972E9070E69}" sibTransId="{76EBA9FE-0119-4495-AAF6-6ABF891B037A}"/>
    <dgm:cxn modelId="{FDA7CAA1-0273-460D-8257-CF2DC8DEE597}" type="presOf" srcId="{39103625-E3B4-4FB0-B50D-0C42A6DB83E1}" destId="{D5B8F0C5-BF95-4453-915C-515CCF3A2794}" srcOrd="0" destOrd="2" presId="urn:microsoft.com/office/officeart/2005/8/layout/vList2"/>
    <dgm:cxn modelId="{82D0D158-E34C-4883-9DB3-3294DE9A45B6}" type="presParOf" srcId="{70DAD7CA-53A5-4B6A-B87A-B1F182D37F43}" destId="{D6D822A6-5F5F-4687-8304-A238D41EBD79}" srcOrd="0" destOrd="0" presId="urn:microsoft.com/office/officeart/2005/8/layout/vList2"/>
    <dgm:cxn modelId="{351EAC12-831E-43D9-ADE0-FBD38266560B}" type="presParOf" srcId="{70DAD7CA-53A5-4B6A-B87A-B1F182D37F43}" destId="{0B8F0E76-0B9F-4F5C-B3FC-D8E6263F7A2D}" srcOrd="1" destOrd="0" presId="urn:microsoft.com/office/officeart/2005/8/layout/vList2"/>
    <dgm:cxn modelId="{A1D2E6BF-33FD-4AC8-8899-6173A53474E0}" type="presParOf" srcId="{70DAD7CA-53A5-4B6A-B87A-B1F182D37F43}" destId="{B95B8645-9D10-4FCD-8599-BD008871E4CE}" srcOrd="2" destOrd="0" presId="urn:microsoft.com/office/officeart/2005/8/layout/vList2"/>
    <dgm:cxn modelId="{658EE41B-BC52-45BF-9DF2-FA7E5662165D}" type="presParOf" srcId="{70DAD7CA-53A5-4B6A-B87A-B1F182D37F43}" destId="{271A82C2-34D1-443B-851B-5F1E3B0932E6}" srcOrd="3" destOrd="0" presId="urn:microsoft.com/office/officeart/2005/8/layout/vList2"/>
    <dgm:cxn modelId="{8E25A297-6CAB-4C79-84A1-86BC73E419AE}" type="presParOf" srcId="{70DAD7CA-53A5-4B6A-B87A-B1F182D37F43}" destId="{2856EEA8-60FD-4F3F-A4E4-C5EA7762E3F3}" srcOrd="4" destOrd="0" presId="urn:microsoft.com/office/officeart/2005/8/layout/vList2"/>
    <dgm:cxn modelId="{43B36394-0398-45F5-B6B1-18CD79A525A0}" type="presParOf" srcId="{70DAD7CA-53A5-4B6A-B87A-B1F182D37F43}" destId="{D5B8F0C5-BF95-4453-915C-515CCF3A2794}" srcOrd="5" destOrd="0" presId="urn:microsoft.com/office/officeart/2005/8/layout/vList2"/>
    <dgm:cxn modelId="{EAB3F6B1-B97A-4594-8929-C91B4FFFF31E}" type="presParOf" srcId="{70DAD7CA-53A5-4B6A-B87A-B1F182D37F43}" destId="{AF270615-0D30-4FE9-B803-FC0E7598595E}" srcOrd="6" destOrd="0" presId="urn:microsoft.com/office/officeart/2005/8/layout/vList2"/>
    <dgm:cxn modelId="{20E53EB4-00D2-4AFE-9AF2-6465C222BAEC}" type="presParOf" srcId="{70DAD7CA-53A5-4B6A-B87A-B1F182D37F43}" destId="{9D66D8DC-AC5E-4FAB-9825-70FD10AE58C4}" srcOrd="7" destOrd="0" presId="urn:microsoft.com/office/officeart/2005/8/layout/vList2"/>
    <dgm:cxn modelId="{03494167-4DCF-4458-BAB9-E108B0E999D1}" type="presParOf" srcId="{70DAD7CA-53A5-4B6A-B87A-B1F182D37F43}" destId="{2278D170-4DB7-4149-BBE2-53A4E2761F33}" srcOrd="8" destOrd="0" presId="urn:microsoft.com/office/officeart/2005/8/layout/vList2"/>
    <dgm:cxn modelId="{012F234E-C2EB-40A8-8CC8-6E1F36970164}" type="presParOf" srcId="{70DAD7CA-53A5-4B6A-B87A-B1F182D37F43}" destId="{62D5047A-53CC-4D7D-B978-78A94967798D}" srcOrd="9" destOrd="0" presId="urn:microsoft.com/office/officeart/2005/8/layout/vList2"/>
    <dgm:cxn modelId="{F845BA99-4D27-443B-B893-63C2D6AA1B44}" type="presParOf" srcId="{70DAD7CA-53A5-4B6A-B87A-B1F182D37F43}" destId="{117F94FA-08FB-4621-9583-DB3ECDF1010C}" srcOrd="10" destOrd="0" presId="urn:microsoft.com/office/officeart/2005/8/layout/vList2"/>
    <dgm:cxn modelId="{A901C0C6-A884-43CE-BC11-1E1CF14D4FDF}" type="presParOf" srcId="{70DAD7CA-53A5-4B6A-B87A-B1F182D37F43}" destId="{ECB1FEB6-B9A0-4E8B-9F1C-5B5950BBC6A5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B1B56-BD6F-4154-94DF-DE351EACBA49}">
      <dsp:nvSpPr>
        <dsp:cNvPr id="0" name=""/>
        <dsp:cNvSpPr/>
      </dsp:nvSpPr>
      <dsp:spPr>
        <a:xfrm>
          <a:off x="0" y="124429"/>
          <a:ext cx="6564086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•Project Goal: </a:t>
          </a:r>
          <a:endParaRPr lang="en-IN" sz="1700" kern="1200"/>
        </a:p>
      </dsp:txBody>
      <dsp:txXfrm>
        <a:off x="19525" y="143954"/>
        <a:ext cx="6525036" cy="360925"/>
      </dsp:txXfrm>
    </dsp:sp>
    <dsp:sp modelId="{C2CE80B5-3C63-4B25-B996-BF2DF5AABD49}">
      <dsp:nvSpPr>
        <dsp:cNvPr id="0" name=""/>
        <dsp:cNvSpPr/>
      </dsp:nvSpPr>
      <dsp:spPr>
        <a:xfrm>
          <a:off x="0" y="524404"/>
          <a:ext cx="6564086" cy="38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41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To develop a custom Alteryx solution to streamline data workflows and automate key analytical processes.</a:t>
          </a:r>
          <a:endParaRPr lang="en-IN" sz="1300" kern="1200"/>
        </a:p>
      </dsp:txBody>
      <dsp:txXfrm>
        <a:off x="0" y="524404"/>
        <a:ext cx="6564086" cy="387090"/>
      </dsp:txXfrm>
    </dsp:sp>
    <dsp:sp modelId="{E57A0D99-D651-4D30-962A-A227FB096945}">
      <dsp:nvSpPr>
        <dsp:cNvPr id="0" name=""/>
        <dsp:cNvSpPr/>
      </dsp:nvSpPr>
      <dsp:spPr>
        <a:xfrm>
          <a:off x="0" y="911494"/>
          <a:ext cx="6564086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•Problem Solved: </a:t>
          </a:r>
          <a:endParaRPr lang="en-IN" sz="1700" kern="1200"/>
        </a:p>
      </dsp:txBody>
      <dsp:txXfrm>
        <a:off x="19525" y="931019"/>
        <a:ext cx="6525036" cy="360925"/>
      </dsp:txXfrm>
    </dsp:sp>
    <dsp:sp modelId="{FCD23D24-D43D-4E68-B8A7-D9CF21B82E23}">
      <dsp:nvSpPr>
        <dsp:cNvPr id="0" name=""/>
        <dsp:cNvSpPr/>
      </dsp:nvSpPr>
      <dsp:spPr>
        <a:xfrm>
          <a:off x="0" y="1311470"/>
          <a:ext cx="6564086" cy="38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41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Addresses inefficiencies, manual data handling, and delays in current data preparation and analysis.</a:t>
          </a:r>
          <a:endParaRPr lang="en-IN" sz="1300" kern="1200"/>
        </a:p>
      </dsp:txBody>
      <dsp:txXfrm>
        <a:off x="0" y="1311470"/>
        <a:ext cx="6564086" cy="387090"/>
      </dsp:txXfrm>
    </dsp:sp>
    <dsp:sp modelId="{B933D64D-11AE-4C5B-B7CF-91A8060874CF}">
      <dsp:nvSpPr>
        <dsp:cNvPr id="0" name=""/>
        <dsp:cNvSpPr/>
      </dsp:nvSpPr>
      <dsp:spPr>
        <a:xfrm>
          <a:off x="0" y="1698560"/>
          <a:ext cx="6564086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•Importance: </a:t>
          </a:r>
          <a:endParaRPr lang="en-IN" sz="1700" kern="1200"/>
        </a:p>
      </dsp:txBody>
      <dsp:txXfrm>
        <a:off x="19525" y="1718085"/>
        <a:ext cx="6525036" cy="360925"/>
      </dsp:txXfrm>
    </dsp:sp>
    <dsp:sp modelId="{F8BC640A-6365-4413-AB14-3732D0305D5D}">
      <dsp:nvSpPr>
        <dsp:cNvPr id="0" name=""/>
        <dsp:cNvSpPr/>
      </dsp:nvSpPr>
      <dsp:spPr>
        <a:xfrm>
          <a:off x="0" y="2098535"/>
          <a:ext cx="6564086" cy="38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41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Critical for enabling data-driven decision-making, improving operational efficiency, and gaining competitive advantage.</a:t>
          </a:r>
          <a:endParaRPr lang="en-IN" sz="1300" kern="1200" dirty="0"/>
        </a:p>
      </dsp:txBody>
      <dsp:txXfrm>
        <a:off x="0" y="2098535"/>
        <a:ext cx="6564086" cy="387090"/>
      </dsp:txXfrm>
    </dsp:sp>
    <dsp:sp modelId="{31F4E9C9-9B48-4363-91F5-86DCA1846C4E}">
      <dsp:nvSpPr>
        <dsp:cNvPr id="0" name=""/>
        <dsp:cNvSpPr/>
      </dsp:nvSpPr>
      <dsp:spPr>
        <a:xfrm>
          <a:off x="0" y="2485625"/>
          <a:ext cx="6564086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•How it Helps: </a:t>
          </a:r>
          <a:endParaRPr lang="en-IN" sz="1700" kern="1200"/>
        </a:p>
      </dsp:txBody>
      <dsp:txXfrm>
        <a:off x="19525" y="2505150"/>
        <a:ext cx="6525036" cy="360925"/>
      </dsp:txXfrm>
    </dsp:sp>
    <dsp:sp modelId="{6BD3B584-6A86-4041-A092-1D56F291C609}">
      <dsp:nvSpPr>
        <dsp:cNvPr id="0" name=""/>
        <dsp:cNvSpPr/>
      </dsp:nvSpPr>
      <dsp:spPr>
        <a:xfrm>
          <a:off x="0" y="2885600"/>
          <a:ext cx="6564086" cy="38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41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Empowers business users with self-service analytics, reduces reliance on IT for routine reports, and accelerates insights.</a:t>
          </a:r>
          <a:endParaRPr lang="en-IN" sz="1300" kern="1200"/>
        </a:p>
      </dsp:txBody>
      <dsp:txXfrm>
        <a:off x="0" y="2885600"/>
        <a:ext cx="6564086" cy="387090"/>
      </dsp:txXfrm>
    </dsp:sp>
    <dsp:sp modelId="{CB1C6EBD-7A72-4C63-82FA-64AE13621E4B}">
      <dsp:nvSpPr>
        <dsp:cNvPr id="0" name=""/>
        <dsp:cNvSpPr/>
      </dsp:nvSpPr>
      <dsp:spPr>
        <a:xfrm>
          <a:off x="0" y="3272690"/>
          <a:ext cx="6564086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•Success Vision: </a:t>
          </a:r>
          <a:endParaRPr lang="en-IN" sz="1700" kern="1200"/>
        </a:p>
      </dsp:txBody>
      <dsp:txXfrm>
        <a:off x="19525" y="3292215"/>
        <a:ext cx="6525036" cy="360925"/>
      </dsp:txXfrm>
    </dsp:sp>
    <dsp:sp modelId="{3F2E1151-443B-4306-8576-0A6D91FEAEDD}">
      <dsp:nvSpPr>
        <dsp:cNvPr id="0" name=""/>
        <dsp:cNvSpPr/>
      </dsp:nvSpPr>
      <dsp:spPr>
        <a:xfrm>
          <a:off x="0" y="3672666"/>
          <a:ext cx="6564086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41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A fully integrated </a:t>
          </a:r>
          <a:r>
            <a:rPr lang="en-IN" sz="1300" kern="1200" dirty="0" err="1" smtClean="0"/>
            <a:t>Alteryx</a:t>
          </a:r>
          <a:r>
            <a:rPr lang="en-IN" sz="1300" kern="1200" dirty="0" smtClean="0"/>
            <a:t> platform enabling rapid data blending, advanced analytics, and automated reporting across departments, leading to faster, more accurate insights.</a:t>
          </a:r>
          <a:endParaRPr lang="en-IN" sz="1300" kern="1200" dirty="0"/>
        </a:p>
      </dsp:txBody>
      <dsp:txXfrm>
        <a:off x="0" y="3672666"/>
        <a:ext cx="6564086" cy="5542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67C90-AD91-46EA-B8DB-75D3F2BBD44D}">
      <dsp:nvSpPr>
        <dsp:cNvPr id="0" name=""/>
        <dsp:cNvSpPr/>
      </dsp:nvSpPr>
      <dsp:spPr>
        <a:xfrm>
          <a:off x="9424643" y="999997"/>
          <a:ext cx="1732237" cy="173190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B88303-939E-4BB7-9ECA-A91A894654AB}">
      <dsp:nvSpPr>
        <dsp:cNvPr id="0" name=""/>
        <dsp:cNvSpPr/>
      </dsp:nvSpPr>
      <dsp:spPr>
        <a:xfrm>
          <a:off x="9482971" y="1057738"/>
          <a:ext cx="1616682" cy="161642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Sprint 5+ — Iteration, Optimization, &amp; Enhancements</a:t>
          </a:r>
          <a:endParaRPr lang="en-IN" sz="1100" kern="1200"/>
        </a:p>
      </dsp:txBody>
      <dsp:txXfrm>
        <a:off x="9714083" y="1288699"/>
        <a:ext cx="1154458" cy="1154504"/>
      </dsp:txXfrm>
    </dsp:sp>
    <dsp:sp modelId="{C2A348A7-98F4-402E-B67D-803B2FC02A4C}">
      <dsp:nvSpPr>
        <dsp:cNvPr id="0" name=""/>
        <dsp:cNvSpPr/>
      </dsp:nvSpPr>
      <dsp:spPr>
        <a:xfrm>
          <a:off x="9482971" y="2763815"/>
          <a:ext cx="1616682" cy="94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Optimize workflows for runtime and scalability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Incorporate user feedback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Add new data sources or outputs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Refine scheduling and monitoring strategies</a:t>
          </a:r>
          <a:endParaRPr lang="en-IN" sz="1100" kern="1200" dirty="0"/>
        </a:p>
      </dsp:txBody>
      <dsp:txXfrm>
        <a:off x="9482971" y="2763815"/>
        <a:ext cx="1616682" cy="949374"/>
      </dsp:txXfrm>
    </dsp:sp>
    <dsp:sp modelId="{25DDD741-4494-45AB-934F-AEF8F189008C}">
      <dsp:nvSpPr>
        <dsp:cNvPr id="0" name=""/>
        <dsp:cNvSpPr/>
      </dsp:nvSpPr>
      <dsp:spPr>
        <a:xfrm rot="2700000">
          <a:off x="7635299" y="999803"/>
          <a:ext cx="1731993" cy="173199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17E482-936C-4B41-8156-37780E057201}">
      <dsp:nvSpPr>
        <dsp:cNvPr id="0" name=""/>
        <dsp:cNvSpPr/>
      </dsp:nvSpPr>
      <dsp:spPr>
        <a:xfrm>
          <a:off x="7693506" y="1057738"/>
          <a:ext cx="1616682" cy="161642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Sprint 4 — Automation and Scheduling (Week 9–10)</a:t>
          </a:r>
          <a:endParaRPr lang="en-IN" sz="1100" kern="1200"/>
        </a:p>
      </dsp:txBody>
      <dsp:txXfrm>
        <a:off x="7924617" y="1288699"/>
        <a:ext cx="1154458" cy="1154504"/>
      </dsp:txXfrm>
    </dsp:sp>
    <dsp:sp modelId="{E71FC080-636B-42CF-AAD2-BE99FD5D4827}">
      <dsp:nvSpPr>
        <dsp:cNvPr id="0" name=""/>
        <dsp:cNvSpPr/>
      </dsp:nvSpPr>
      <dsp:spPr>
        <a:xfrm>
          <a:off x="7693506" y="2763815"/>
          <a:ext cx="1616682" cy="94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Set up scheduled jobs on Alteryx Server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Test and validate automation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Document the process and workflows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Train end-users or analysts</a:t>
          </a:r>
          <a:endParaRPr lang="en-IN" sz="1100" kern="1200" dirty="0"/>
        </a:p>
      </dsp:txBody>
      <dsp:txXfrm>
        <a:off x="7693506" y="2763815"/>
        <a:ext cx="1616682" cy="949374"/>
      </dsp:txXfrm>
    </dsp:sp>
    <dsp:sp modelId="{673D43AE-F716-42A4-BD36-D89DE44A94CC}">
      <dsp:nvSpPr>
        <dsp:cNvPr id="0" name=""/>
        <dsp:cNvSpPr/>
      </dsp:nvSpPr>
      <dsp:spPr>
        <a:xfrm rot="2700000">
          <a:off x="5845834" y="999803"/>
          <a:ext cx="1731993" cy="173199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CC571C-3852-461B-9AB6-788560DF0821}">
      <dsp:nvSpPr>
        <dsp:cNvPr id="0" name=""/>
        <dsp:cNvSpPr/>
      </dsp:nvSpPr>
      <dsp:spPr>
        <a:xfrm>
          <a:off x="5904040" y="1057738"/>
          <a:ext cx="1616682" cy="161642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Sprint 3 — Reporting &amp; Output Deployment (Week 7–8)</a:t>
          </a:r>
          <a:endParaRPr lang="en-IN" sz="1100" kern="1200"/>
        </a:p>
      </dsp:txBody>
      <dsp:txXfrm>
        <a:off x="6135152" y="1288699"/>
        <a:ext cx="1154458" cy="1154504"/>
      </dsp:txXfrm>
    </dsp:sp>
    <dsp:sp modelId="{78F4FBED-A32C-4A54-997A-9263DC63C185}">
      <dsp:nvSpPr>
        <dsp:cNvPr id="0" name=""/>
        <dsp:cNvSpPr/>
      </dsp:nvSpPr>
      <dsp:spPr>
        <a:xfrm>
          <a:off x="5904040" y="2763815"/>
          <a:ext cx="1616682" cy="94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Generate reports using Alteryx Reporting tools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Export data to Tableau, Excel, or database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Begin setting up Alteryx Server (if used)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User feedback session</a:t>
          </a:r>
          <a:endParaRPr lang="en-IN" sz="1100" kern="1200" dirty="0"/>
        </a:p>
      </dsp:txBody>
      <dsp:txXfrm>
        <a:off x="5904040" y="2763815"/>
        <a:ext cx="1616682" cy="949374"/>
      </dsp:txXfrm>
    </dsp:sp>
    <dsp:sp modelId="{681F5F0F-0547-4658-8145-91F200639304}">
      <dsp:nvSpPr>
        <dsp:cNvPr id="0" name=""/>
        <dsp:cNvSpPr/>
      </dsp:nvSpPr>
      <dsp:spPr>
        <a:xfrm rot="2700000">
          <a:off x="4056368" y="999803"/>
          <a:ext cx="1731993" cy="173199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BB2E4E-7FE0-415C-9B10-5E6AFE5410EE}">
      <dsp:nvSpPr>
        <dsp:cNvPr id="0" name=""/>
        <dsp:cNvSpPr/>
      </dsp:nvSpPr>
      <dsp:spPr>
        <a:xfrm>
          <a:off x="4114574" y="1057738"/>
          <a:ext cx="1616682" cy="161642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Sprint 2 — Advanced Data Prep &amp; Logic (Week 5–6)</a:t>
          </a:r>
          <a:endParaRPr lang="en-IN" sz="1100" kern="1200"/>
        </a:p>
      </dsp:txBody>
      <dsp:txXfrm>
        <a:off x="4344585" y="1288699"/>
        <a:ext cx="1154458" cy="1154504"/>
      </dsp:txXfrm>
    </dsp:sp>
    <dsp:sp modelId="{E2C8CD23-D4C9-4C1D-ADAD-03EB631037A3}">
      <dsp:nvSpPr>
        <dsp:cNvPr id="0" name=""/>
        <dsp:cNvSpPr/>
      </dsp:nvSpPr>
      <dsp:spPr>
        <a:xfrm>
          <a:off x="4114574" y="2763815"/>
          <a:ext cx="1616682" cy="94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Implement filters, formulas, and conditional logic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Design reusable macros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Introduce error handling and logging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QA and test performance</a:t>
          </a:r>
          <a:endParaRPr lang="en-IN" sz="1100" kern="1200" dirty="0"/>
        </a:p>
      </dsp:txBody>
      <dsp:txXfrm>
        <a:off x="4114574" y="2763815"/>
        <a:ext cx="1616682" cy="949374"/>
      </dsp:txXfrm>
    </dsp:sp>
    <dsp:sp modelId="{E1570E71-DB43-4304-A27E-1F3449FBF5FC}">
      <dsp:nvSpPr>
        <dsp:cNvPr id="0" name=""/>
        <dsp:cNvSpPr/>
      </dsp:nvSpPr>
      <dsp:spPr>
        <a:xfrm rot="2700000">
          <a:off x="2266902" y="999803"/>
          <a:ext cx="1731993" cy="173199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0C8052-8260-40DB-8BA1-82215770EC4A}">
      <dsp:nvSpPr>
        <dsp:cNvPr id="0" name=""/>
        <dsp:cNvSpPr/>
      </dsp:nvSpPr>
      <dsp:spPr>
        <a:xfrm>
          <a:off x="2325108" y="1057738"/>
          <a:ext cx="1616682" cy="161642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/>
            <a:t>Sprint 1 — Data Ingestion and Basic Workflow Design (Week 3–4)</a:t>
          </a:r>
          <a:endParaRPr lang="en-IN" sz="1100" kern="1200" dirty="0"/>
        </a:p>
      </dsp:txBody>
      <dsp:txXfrm>
        <a:off x="2555120" y="1288699"/>
        <a:ext cx="1154458" cy="1154504"/>
      </dsp:txXfrm>
    </dsp:sp>
    <dsp:sp modelId="{77998EF1-8EFE-4678-BE52-50C493E028A4}">
      <dsp:nvSpPr>
        <dsp:cNvPr id="0" name=""/>
        <dsp:cNvSpPr/>
      </dsp:nvSpPr>
      <dsp:spPr>
        <a:xfrm>
          <a:off x="2325108" y="2763815"/>
          <a:ext cx="1616682" cy="94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Import sample datasets (CSV, SQL, APIs)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Create basic workflows to cleanse and join data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Demonstrate initial outputs to stakeholders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Collect feedback and backlog new tasks</a:t>
          </a:r>
          <a:endParaRPr lang="en-IN" sz="1100" kern="1200" dirty="0"/>
        </a:p>
      </dsp:txBody>
      <dsp:txXfrm>
        <a:off x="2325108" y="2763815"/>
        <a:ext cx="1616682" cy="949374"/>
      </dsp:txXfrm>
    </dsp:sp>
    <dsp:sp modelId="{41C8FBF6-8A44-45E6-BBA7-9831E130A961}">
      <dsp:nvSpPr>
        <dsp:cNvPr id="0" name=""/>
        <dsp:cNvSpPr/>
      </dsp:nvSpPr>
      <dsp:spPr>
        <a:xfrm rot="2700000">
          <a:off x="477437" y="999803"/>
          <a:ext cx="1731993" cy="173199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5A5DAE-4261-4201-B154-A8B944ACDB25}">
      <dsp:nvSpPr>
        <dsp:cNvPr id="0" name=""/>
        <dsp:cNvSpPr/>
      </dsp:nvSpPr>
      <dsp:spPr>
        <a:xfrm>
          <a:off x="534542" y="1057738"/>
          <a:ext cx="1616682" cy="161642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/>
            <a:t>Sprint 0 — Project </a:t>
          </a:r>
          <a:r>
            <a:rPr lang="en-IN" sz="1100" b="1" kern="1200" dirty="0" err="1" smtClean="0"/>
            <a:t>Kickoff</a:t>
          </a:r>
          <a:r>
            <a:rPr lang="en-IN" sz="1100" b="1" kern="1200" dirty="0" smtClean="0"/>
            <a:t> &amp; Setup (Week 1–2)</a:t>
          </a:r>
          <a:endParaRPr lang="en-IN" sz="1100" kern="1200" dirty="0"/>
        </a:p>
      </dsp:txBody>
      <dsp:txXfrm>
        <a:off x="765654" y="1288699"/>
        <a:ext cx="1154458" cy="1154504"/>
      </dsp:txXfrm>
    </dsp:sp>
    <dsp:sp modelId="{7ECAC471-D8BC-433E-A962-BD1B25C2CB42}">
      <dsp:nvSpPr>
        <dsp:cNvPr id="0" name=""/>
        <dsp:cNvSpPr/>
      </dsp:nvSpPr>
      <dsp:spPr>
        <a:xfrm>
          <a:off x="534542" y="2763815"/>
          <a:ext cx="1616682" cy="94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Define project vision and success criteria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Identify key data sources and business use cases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Set up </a:t>
          </a:r>
          <a:r>
            <a:rPr lang="en-IN" sz="1100" kern="1200" dirty="0" err="1" smtClean="0"/>
            <a:t>Alteryx</a:t>
          </a:r>
          <a:r>
            <a:rPr lang="en-IN" sz="1100" kern="1200" dirty="0" smtClean="0"/>
            <a:t> Designer, version control, and JIRA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Perform initial stakeholder interviews</a:t>
          </a:r>
          <a:endParaRPr lang="en-IN" sz="1100" kern="1200" dirty="0"/>
        </a:p>
      </dsp:txBody>
      <dsp:txXfrm>
        <a:off x="534542" y="2763815"/>
        <a:ext cx="1616682" cy="9493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634FD-C2CB-480A-8287-74013BCD3519}">
      <dsp:nvSpPr>
        <dsp:cNvPr id="0" name=""/>
        <dsp:cNvSpPr/>
      </dsp:nvSpPr>
      <dsp:spPr>
        <a:xfrm>
          <a:off x="0" y="116864"/>
          <a:ext cx="6293249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smtClean="0"/>
            <a:t>Key Project Deliverables:</a:t>
          </a:r>
          <a:endParaRPr lang="en-IN" sz="2400" kern="1200"/>
        </a:p>
      </dsp:txBody>
      <dsp:txXfrm>
        <a:off x="26730" y="143594"/>
        <a:ext cx="6239789" cy="494099"/>
      </dsp:txXfrm>
    </dsp:sp>
    <dsp:sp modelId="{2599D795-D142-4A62-ABEA-BD8AAC600555}">
      <dsp:nvSpPr>
        <dsp:cNvPr id="0" name=""/>
        <dsp:cNvSpPr/>
      </dsp:nvSpPr>
      <dsp:spPr>
        <a:xfrm>
          <a:off x="0" y="664424"/>
          <a:ext cx="6293249" cy="377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81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900" kern="1200" dirty="0" smtClean="0"/>
            <a:t>Functional </a:t>
          </a:r>
          <a:r>
            <a:rPr lang="en-IN" sz="1900" kern="1200" dirty="0" err="1" smtClean="0"/>
            <a:t>Alteryx</a:t>
          </a:r>
          <a:r>
            <a:rPr lang="en-IN" sz="1900" kern="1200" dirty="0" smtClean="0"/>
            <a:t> workflows for specific processes, e.g., "Automated Sales Forecasting Model," "Marketing Campaign ROI Analysis Dashboard," "Supply Chain Inventory Optimization Report"].</a:t>
          </a:r>
          <a:endParaRPr lang="en-I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900" kern="1200" dirty="0" smtClean="0"/>
            <a:t>Deployed </a:t>
          </a:r>
          <a:r>
            <a:rPr lang="en-IN" sz="1900" kern="1200" dirty="0" err="1" smtClean="0"/>
            <a:t>Alteryx</a:t>
          </a:r>
          <a:r>
            <a:rPr lang="en-IN" sz="1900" kern="1200" dirty="0" smtClean="0"/>
            <a:t> Server applications for collaborative access and scheduling.</a:t>
          </a:r>
          <a:endParaRPr lang="en-I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900" kern="1200" dirty="0" smtClean="0"/>
            <a:t>Comprehensive user documentation, training modules, and FAQs.</a:t>
          </a:r>
          <a:endParaRPr lang="en-I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900" kern="1200" dirty="0" smtClean="0"/>
            <a:t>Performance monitoring dashboards for </a:t>
          </a:r>
          <a:r>
            <a:rPr lang="en-IN" sz="1900" kern="1200" dirty="0" err="1" smtClean="0"/>
            <a:t>Alteryx</a:t>
          </a:r>
          <a:r>
            <a:rPr lang="en-IN" sz="1900" kern="1200" dirty="0" smtClean="0"/>
            <a:t> job execution and data refresh.</a:t>
          </a:r>
          <a:endParaRPr lang="en-I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900" kern="1200" dirty="0" smtClean="0"/>
            <a:t>Post-implementation support framework.</a:t>
          </a:r>
          <a:endParaRPr lang="en-IN" sz="1900" kern="1200" dirty="0"/>
        </a:p>
      </dsp:txBody>
      <dsp:txXfrm>
        <a:off x="0" y="664424"/>
        <a:ext cx="6293249" cy="37756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8DE30-0CE0-4820-A97E-98D749778D0A}">
      <dsp:nvSpPr>
        <dsp:cNvPr id="0" name=""/>
        <dsp:cNvSpPr/>
      </dsp:nvSpPr>
      <dsp:spPr>
        <a:xfrm>
          <a:off x="0" y="14429"/>
          <a:ext cx="7739744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b="1" kern="1200" smtClean="0"/>
            <a:t>SMART Objectives (Examples):</a:t>
          </a:r>
          <a:endParaRPr lang="en-IN" sz="1900" kern="1200"/>
        </a:p>
      </dsp:txBody>
      <dsp:txXfrm>
        <a:off x="21161" y="35590"/>
        <a:ext cx="7697422" cy="391163"/>
      </dsp:txXfrm>
    </dsp:sp>
    <dsp:sp modelId="{9D6741D9-C0DD-415B-9B9C-F8030896F5BC}">
      <dsp:nvSpPr>
        <dsp:cNvPr id="0" name=""/>
        <dsp:cNvSpPr/>
      </dsp:nvSpPr>
      <dsp:spPr>
        <a:xfrm>
          <a:off x="0" y="447914"/>
          <a:ext cx="7739744" cy="220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737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b="1" kern="1200" smtClean="0"/>
            <a:t>Specific:</a:t>
          </a:r>
          <a:r>
            <a:rPr lang="en-IN" sz="1500" kern="1200" smtClean="0"/>
            <a:t> Automate the monthly sales report generation process from raw data to final dashboard using Alteryx.</a:t>
          </a:r>
          <a:endParaRPr lang="en-IN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b="1" kern="1200" dirty="0" smtClean="0"/>
            <a:t>Measurable:</a:t>
          </a:r>
          <a:r>
            <a:rPr lang="en-IN" sz="1500" kern="1200" dirty="0" smtClean="0"/>
            <a:t> Reduce monthly sales report generation time from an average of 8 hours to 1 hour by Q4 2025; achieve 99% data accuracy in the generated reports.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b="1" kern="1200" smtClean="0"/>
            <a:t>Achievable:</a:t>
          </a:r>
          <a:r>
            <a:rPr lang="en-IN" sz="1500" kern="1200" smtClean="0"/>
            <a:t> Leverage existing Alteryx licenses, dedicated development team, and proven Alteryx capabilities.</a:t>
          </a:r>
          <a:endParaRPr lang="en-IN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b="1" kern="1200" smtClean="0"/>
            <a:t>Realistic:</a:t>
          </a:r>
          <a:r>
            <a:rPr lang="en-IN" sz="1500" kern="1200" smtClean="0"/>
            <a:t> Based on comparable Alteryx implementations in other departments/companies, with appropriate resource allocation.</a:t>
          </a:r>
          <a:endParaRPr lang="en-IN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b="1" kern="1200" dirty="0" smtClean="0"/>
            <a:t>Time-Bound:</a:t>
          </a:r>
          <a:r>
            <a:rPr lang="en-IN" sz="1500" kern="1200" dirty="0" smtClean="0"/>
            <a:t> 27 Weeks</a:t>
          </a:r>
          <a:endParaRPr lang="en-IN" sz="1500" kern="1200" dirty="0"/>
        </a:p>
      </dsp:txBody>
      <dsp:txXfrm>
        <a:off x="0" y="447914"/>
        <a:ext cx="7739744" cy="22024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BB65C-0B03-46FF-92FB-194FC61CEEBC}">
      <dsp:nvSpPr>
        <dsp:cNvPr id="0" name=""/>
        <dsp:cNvSpPr/>
      </dsp:nvSpPr>
      <dsp:spPr>
        <a:xfrm>
          <a:off x="0" y="135530"/>
          <a:ext cx="7410995" cy="387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1" kern="1200" smtClean="0"/>
            <a:t>Measuring Success:</a:t>
          </a:r>
          <a:endParaRPr lang="en-IN" sz="1700" kern="1200"/>
        </a:p>
      </dsp:txBody>
      <dsp:txXfrm>
        <a:off x="18934" y="154464"/>
        <a:ext cx="7373127" cy="349987"/>
      </dsp:txXfrm>
    </dsp:sp>
    <dsp:sp modelId="{ECF4ECFF-1246-4E1E-B8B2-79ADF010A619}">
      <dsp:nvSpPr>
        <dsp:cNvPr id="0" name=""/>
        <dsp:cNvSpPr/>
      </dsp:nvSpPr>
      <dsp:spPr>
        <a:xfrm>
          <a:off x="0" y="523385"/>
          <a:ext cx="7410995" cy="1372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299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User adoption rates of new Alteryx applications (e.g., 75% active users within 3 months of launch).</a:t>
          </a:r>
          <a:endParaRPr lang="en-IN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Quantifiable time savings and efficiency gains across target departments.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Reduction in reported data errors and manual rework.</a:t>
          </a:r>
          <a:endParaRPr lang="en-IN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Results from stakeholder satisfaction surveys and feedback sessions.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Achievement of all defined SMART objectives.</a:t>
          </a:r>
          <a:endParaRPr lang="en-IN" sz="1300" kern="1200"/>
        </a:p>
      </dsp:txBody>
      <dsp:txXfrm>
        <a:off x="0" y="523385"/>
        <a:ext cx="7410995" cy="137240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CD933-2051-43CF-8021-37C08D3BC7AA}">
      <dsp:nvSpPr>
        <dsp:cNvPr id="0" name=""/>
        <dsp:cNvSpPr/>
      </dsp:nvSpPr>
      <dsp:spPr>
        <a:xfrm>
          <a:off x="0" y="162964"/>
          <a:ext cx="10668000" cy="3650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smtClean="0"/>
            <a:t>Project Team (Salaries):</a:t>
          </a:r>
          <a:endParaRPr lang="en-IN" sz="1600" kern="1200"/>
        </a:p>
      </dsp:txBody>
      <dsp:txXfrm>
        <a:off x="17820" y="180784"/>
        <a:ext cx="10632360" cy="329399"/>
      </dsp:txXfrm>
    </dsp:sp>
    <dsp:sp modelId="{A43E99D5-7FE0-4047-9EEA-3CB8068E9D05}">
      <dsp:nvSpPr>
        <dsp:cNvPr id="0" name=""/>
        <dsp:cNvSpPr/>
      </dsp:nvSpPr>
      <dsp:spPr>
        <a:xfrm>
          <a:off x="0" y="528004"/>
          <a:ext cx="10668000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09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1 x Project Manager (Part-time, 25-50% allocation, depending on project complexity and PM's other responsibilities)</a:t>
          </a:r>
          <a:endParaRPr lang="en-IN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1 x Business Analyst (Full-time, 100% allocation or part-time, 50% allocation if shared across projects)</a:t>
          </a:r>
          <a:endParaRPr lang="en-IN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1-2 x Alteryx Developer(s) (Full-time, 100% allocation each)</a:t>
          </a:r>
          <a:endParaRPr lang="en-IN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1 x Data Engineer (Part-time, 25-50% allocation for data source integration, optimization, and governance)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1 x Tester / QA Analyst (Part-time, 50% allocation, focused on functional and data quality testing)</a:t>
          </a:r>
          <a:endParaRPr lang="en-IN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Scrum Master (Role may be combined with PM, BA, or a lead developer initially, or a dedicated role for larger projects)</a:t>
          </a:r>
          <a:endParaRPr lang="en-IN" sz="1200" kern="1200"/>
        </a:p>
      </dsp:txBody>
      <dsp:txXfrm>
        <a:off x="0" y="528004"/>
        <a:ext cx="10668000" cy="14572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1DBBD-D907-416D-B447-310BDD978A92}">
      <dsp:nvSpPr>
        <dsp:cNvPr id="0" name=""/>
        <dsp:cNvSpPr/>
      </dsp:nvSpPr>
      <dsp:spPr>
        <a:xfrm>
          <a:off x="0" y="95769"/>
          <a:ext cx="9553303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b="1" kern="1200" smtClean="0"/>
            <a:t>Tools &amp; Software:</a:t>
          </a:r>
          <a:endParaRPr lang="en-IN" sz="1900" kern="1200"/>
        </a:p>
      </dsp:txBody>
      <dsp:txXfrm>
        <a:off x="21161" y="116930"/>
        <a:ext cx="9510981" cy="391163"/>
      </dsp:txXfrm>
    </dsp:sp>
    <dsp:sp modelId="{C3914EA9-585D-476A-8567-F1B451DCB1C0}">
      <dsp:nvSpPr>
        <dsp:cNvPr id="0" name=""/>
        <dsp:cNvSpPr/>
      </dsp:nvSpPr>
      <dsp:spPr>
        <a:xfrm>
          <a:off x="0" y="529254"/>
          <a:ext cx="9553303" cy="1160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317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dirty="0" err="1" smtClean="0"/>
            <a:t>Alteryx</a:t>
          </a:r>
          <a:r>
            <a:rPr lang="en-IN" sz="1500" kern="1200" dirty="0" smtClean="0"/>
            <a:t> Designer &amp; Server Licenses (if not already procured, specify number of seats/cores).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dirty="0" smtClean="0"/>
            <a:t>Version Control System (e.g., Git, integrated with development environment).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smtClean="0"/>
            <a:t>Agile Project Management Tool (e.g., Jira, Azure DevOps, Trello).</a:t>
          </a:r>
          <a:endParaRPr lang="en-IN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smtClean="0"/>
            <a:t>Communication &amp; Collaboration Tools (e.g., Slack, Microsoft Teams).</a:t>
          </a:r>
          <a:endParaRPr lang="en-IN" sz="1500" kern="1200"/>
        </a:p>
      </dsp:txBody>
      <dsp:txXfrm>
        <a:off x="0" y="529254"/>
        <a:ext cx="9553303" cy="11602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2DCBF-6A45-4AC5-8DAB-A4EC7FADCF94}">
      <dsp:nvSpPr>
        <dsp:cNvPr id="0" name=""/>
        <dsp:cNvSpPr/>
      </dsp:nvSpPr>
      <dsp:spPr>
        <a:xfrm>
          <a:off x="0" y="230668"/>
          <a:ext cx="10654938" cy="410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smtClean="0"/>
            <a:t>Key Risks:</a:t>
          </a:r>
          <a:endParaRPr lang="en-IN" sz="1800" kern="1200"/>
        </a:p>
      </dsp:txBody>
      <dsp:txXfrm>
        <a:off x="20047" y="250715"/>
        <a:ext cx="10614844" cy="370575"/>
      </dsp:txXfrm>
    </dsp:sp>
    <dsp:sp modelId="{A842F936-3845-4725-8A02-63C903827748}">
      <dsp:nvSpPr>
        <dsp:cNvPr id="0" name=""/>
        <dsp:cNvSpPr/>
      </dsp:nvSpPr>
      <dsp:spPr>
        <a:xfrm>
          <a:off x="0" y="641338"/>
          <a:ext cx="10654938" cy="4396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294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kern="1200" smtClean="0"/>
            <a:t>Data Quality Issues:</a:t>
          </a:r>
          <a:r>
            <a:rPr lang="en-IN" sz="1400" kern="1200" smtClean="0"/>
            <a:t> Inaccurate, inconsistent, or incomplete source data significantly impacting Alteryx output and analytical results.</a:t>
          </a:r>
          <a:endParaRPr lang="en-IN" sz="1400" kern="120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i="1" kern="1200" smtClean="0"/>
            <a:t>Mitigation:</a:t>
          </a:r>
          <a:r>
            <a:rPr lang="en-IN" sz="1400" kern="1200" smtClean="0"/>
            <a:t> Implement robust data profiling, Alteryx-based data validation rules, establish clear data governance initiatives, and collaborate with data owners.</a:t>
          </a:r>
          <a:endParaRPr lang="en-IN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kern="1200" dirty="0" smtClean="0"/>
            <a:t>User Adoption Challenges:</a:t>
          </a:r>
          <a:r>
            <a:rPr lang="en-IN" sz="1400" kern="1200" dirty="0" smtClean="0"/>
            <a:t> Resistance to new tools, lack of perceived value, or insufficient training leading to low utilization of the </a:t>
          </a:r>
          <a:r>
            <a:rPr lang="en-IN" sz="1400" kern="1200" dirty="0" err="1" smtClean="0"/>
            <a:t>Alteryx</a:t>
          </a:r>
          <a:r>
            <a:rPr lang="en-IN" sz="1400" kern="1200" dirty="0" smtClean="0"/>
            <a:t> platform.</a:t>
          </a:r>
          <a:endParaRPr lang="en-IN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i="1" kern="1200" dirty="0" smtClean="0"/>
            <a:t>Mitigation:</a:t>
          </a:r>
          <a:r>
            <a:rPr lang="en-IN" sz="1400" kern="1200" dirty="0" smtClean="0"/>
            <a:t> Comprehensive and continuous training programs, establish an internal "</a:t>
          </a:r>
          <a:r>
            <a:rPr lang="en-IN" sz="1400" kern="1200" dirty="0" err="1" smtClean="0"/>
            <a:t>Alteryx</a:t>
          </a:r>
          <a:r>
            <a:rPr lang="en-IN" sz="1400" kern="1200" dirty="0" smtClean="0"/>
            <a:t> Champion" network, ongoing support and feedback channels, user-friendly design, and clear communication of benefits.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kern="1200" dirty="0" smtClean="0"/>
            <a:t>Scope Creep:</a:t>
          </a:r>
          <a:r>
            <a:rPr lang="en-IN" sz="1400" kern="1200" dirty="0" smtClean="0"/>
            <a:t> Uncontrolled expansion of project requirements beyond initial definition, potentially delaying delivery and increasing costs.</a:t>
          </a:r>
          <a:endParaRPr lang="en-IN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i="1" kern="1200" smtClean="0"/>
            <a:t>Mitigation:</a:t>
          </a:r>
          <a:r>
            <a:rPr lang="en-IN" sz="1400" kern="1200" smtClean="0"/>
            <a:t> Strict adherence to sprint goals, clearly defined user stories with acceptance criteria, strong Product Owner role for backlog management, and transparent change management process.</a:t>
          </a:r>
          <a:endParaRPr lang="en-IN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kern="1200" smtClean="0"/>
            <a:t>Technical Complexity:</a:t>
          </a:r>
          <a:r>
            <a:rPr lang="en-IN" sz="1400" kern="1200" smtClean="0"/>
            <a:t> Unexpected challenges in integrating disparate data systems, API limitations, or performance bottlenecks with large datasets.</a:t>
          </a:r>
          <a:endParaRPr lang="en-IN" sz="1400" kern="120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i="1" kern="1200" dirty="0" smtClean="0"/>
            <a:t>Mitigation:</a:t>
          </a:r>
          <a:r>
            <a:rPr lang="en-IN" sz="1400" kern="1200" dirty="0" smtClean="0"/>
            <a:t> Conduct early proof-of-concept for complex integrations, involve experienced Data Engineers, maintain close collaboration with IT and source system owners.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kern="1200" smtClean="0"/>
            <a:t>Resource Availability:</a:t>
          </a:r>
          <a:r>
            <a:rPr lang="en-IN" sz="1400" kern="1200" smtClean="0"/>
            <a:t> Key team members or stakeholders not being available as needed, impacting progress.</a:t>
          </a:r>
          <a:endParaRPr lang="en-IN" sz="1400" kern="120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i="1" kern="1200" dirty="0" smtClean="0"/>
            <a:t>Mitigation:</a:t>
          </a:r>
          <a:r>
            <a:rPr lang="en-IN" sz="1400" kern="1200" dirty="0" smtClean="0"/>
            <a:t> Secure dedicated resource allocation, proactive scheduling, and clear communication of commitment expectations.</a:t>
          </a:r>
          <a:endParaRPr lang="en-IN" sz="1400" kern="1200" dirty="0"/>
        </a:p>
      </dsp:txBody>
      <dsp:txXfrm>
        <a:off x="0" y="641338"/>
        <a:ext cx="10654938" cy="43966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B72B8-1CC2-438D-84E7-1ECAC257BF00}">
      <dsp:nvSpPr>
        <dsp:cNvPr id="0" name=""/>
        <dsp:cNvSpPr/>
      </dsp:nvSpPr>
      <dsp:spPr>
        <a:xfrm>
          <a:off x="0" y="74878"/>
          <a:ext cx="10676709" cy="5323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kern="1200" dirty="0" smtClean="0"/>
            <a:t>Dependencies:</a:t>
          </a:r>
          <a:endParaRPr lang="en-IN" sz="2200" kern="1200" dirty="0"/>
        </a:p>
      </dsp:txBody>
      <dsp:txXfrm>
        <a:off x="25985" y="100863"/>
        <a:ext cx="10624739" cy="480345"/>
      </dsp:txXfrm>
    </dsp:sp>
    <dsp:sp modelId="{6940F8A9-6EC4-4C4C-8AFB-DDBEC3CCF00A}">
      <dsp:nvSpPr>
        <dsp:cNvPr id="0" name=""/>
        <dsp:cNvSpPr/>
      </dsp:nvSpPr>
      <dsp:spPr>
        <a:xfrm>
          <a:off x="0" y="607194"/>
          <a:ext cx="10676709" cy="211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986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600" kern="1200" dirty="0" smtClean="0"/>
            <a:t>Availability of key business stakeholders for active participation in requirements gathering, feedback sessions, and User Acceptance Testing (UAT).</a:t>
          </a:r>
          <a:endParaRPr lang="en-I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600" kern="1200" dirty="0" smtClean="0"/>
            <a:t>Timely access to required source data systems, APIs, and necessary credentials from IT/data owners.</a:t>
          </a:r>
          <a:endParaRPr lang="en-I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600" kern="1200" dirty="0" smtClean="0"/>
            <a:t>Sufficient IT support for infrastructure setup, server maintenance, security configurations, and network access.</a:t>
          </a:r>
          <a:endParaRPr lang="en-I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600" kern="1200" dirty="0" smtClean="0"/>
            <a:t>Readiness of existing </a:t>
          </a:r>
          <a:r>
            <a:rPr lang="en-IN" sz="1600" kern="1200" dirty="0" err="1" smtClean="0"/>
            <a:t>Alteryx</a:t>
          </a:r>
          <a:r>
            <a:rPr lang="en-IN" sz="1600" kern="1200" dirty="0" smtClean="0"/>
            <a:t> licensing and environment (if applicable) or timely procurement of new licenses.</a:t>
          </a:r>
          <a:endParaRPr lang="en-I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600" kern="1200" dirty="0" smtClean="0"/>
            <a:t>Clear definition and agreement on data governance policies.</a:t>
          </a:r>
          <a:endParaRPr lang="en-IN" sz="1600" kern="1200" dirty="0"/>
        </a:p>
      </dsp:txBody>
      <dsp:txXfrm>
        <a:off x="0" y="607194"/>
        <a:ext cx="10676709" cy="21196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B9525-3A87-4A89-8FDE-7388854A8612}">
      <dsp:nvSpPr>
        <dsp:cNvPr id="0" name=""/>
        <dsp:cNvSpPr/>
      </dsp:nvSpPr>
      <dsp:spPr>
        <a:xfrm>
          <a:off x="5059" y="933115"/>
          <a:ext cx="1568318" cy="231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Recap:</a:t>
          </a:r>
          <a:r>
            <a:rPr lang="en-IN" sz="1100" kern="1200" smtClean="0"/>
            <a:t> This Alteryx development project, strategically guided by Agile principles, offers a transformative opportunity to significantly enhance our data analytics capabilities.</a:t>
          </a:r>
          <a:endParaRPr lang="en-IN" sz="1100" kern="1200"/>
        </a:p>
      </dsp:txBody>
      <dsp:txXfrm>
        <a:off x="50993" y="979049"/>
        <a:ext cx="1476450" cy="2222015"/>
      </dsp:txXfrm>
    </dsp:sp>
    <dsp:sp modelId="{D73DCB24-D158-4DF6-A586-1B129EB96357}">
      <dsp:nvSpPr>
        <dsp:cNvPr id="0" name=""/>
        <dsp:cNvSpPr/>
      </dsp:nvSpPr>
      <dsp:spPr>
        <a:xfrm>
          <a:off x="1730209" y="1895585"/>
          <a:ext cx="332483" cy="388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730209" y="1973374"/>
        <a:ext cx="232738" cy="233365"/>
      </dsp:txXfrm>
    </dsp:sp>
    <dsp:sp modelId="{A8B9BA75-B790-4779-8239-A1A646695333}">
      <dsp:nvSpPr>
        <dsp:cNvPr id="0" name=""/>
        <dsp:cNvSpPr/>
      </dsp:nvSpPr>
      <dsp:spPr>
        <a:xfrm>
          <a:off x="2200705" y="933115"/>
          <a:ext cx="1568318" cy="231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Value Proposition:</a:t>
          </a:r>
          <a:r>
            <a:rPr lang="en-IN" sz="1100" kern="1200" smtClean="0"/>
            <a:t> It will automate critical, time-consuming processes, empower our teams with self-service analytics, and facilitate faster, more informed, and agile business decisions.</a:t>
          </a:r>
          <a:endParaRPr lang="en-IN" sz="1100" kern="1200"/>
        </a:p>
      </dsp:txBody>
      <dsp:txXfrm>
        <a:off x="2246639" y="979049"/>
        <a:ext cx="1476450" cy="2222015"/>
      </dsp:txXfrm>
    </dsp:sp>
    <dsp:sp modelId="{1E12DCD3-1AB2-4E1C-8D08-96E0EA1577DA}">
      <dsp:nvSpPr>
        <dsp:cNvPr id="0" name=""/>
        <dsp:cNvSpPr/>
      </dsp:nvSpPr>
      <dsp:spPr>
        <a:xfrm>
          <a:off x="3925856" y="1895585"/>
          <a:ext cx="332483" cy="388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925856" y="1973374"/>
        <a:ext cx="232738" cy="233365"/>
      </dsp:txXfrm>
    </dsp:sp>
    <dsp:sp modelId="{BD424BDC-3E2D-4353-92D1-43B67C331410}">
      <dsp:nvSpPr>
        <dsp:cNvPr id="0" name=""/>
        <dsp:cNvSpPr/>
      </dsp:nvSpPr>
      <dsp:spPr>
        <a:xfrm>
          <a:off x="4396352" y="933115"/>
          <a:ext cx="1568318" cy="231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/>
            <a:t>Strategic Fit:</a:t>
          </a:r>
          <a:r>
            <a:rPr lang="en-IN" sz="1100" kern="1200" dirty="0" smtClean="0"/>
            <a:t> Directly aligns with our strategic goals for operational efficiency, fostering innovation, and democratizing data access across the organization.</a:t>
          </a:r>
          <a:endParaRPr lang="en-IN" sz="1100" kern="1200" dirty="0"/>
        </a:p>
      </dsp:txBody>
      <dsp:txXfrm>
        <a:off x="4442286" y="979049"/>
        <a:ext cx="1476450" cy="2222015"/>
      </dsp:txXfrm>
    </dsp:sp>
    <dsp:sp modelId="{5A2966FA-8882-4042-A7A4-08A6CC85C629}">
      <dsp:nvSpPr>
        <dsp:cNvPr id="0" name=""/>
        <dsp:cNvSpPr/>
      </dsp:nvSpPr>
      <dsp:spPr>
        <a:xfrm>
          <a:off x="6121502" y="1895585"/>
          <a:ext cx="332483" cy="388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121502" y="1973374"/>
        <a:ext cx="232738" cy="233365"/>
      </dsp:txXfrm>
    </dsp:sp>
    <dsp:sp modelId="{ADFA7F57-61C2-422D-85F8-FCA604A8ED7C}">
      <dsp:nvSpPr>
        <dsp:cNvPr id="0" name=""/>
        <dsp:cNvSpPr/>
      </dsp:nvSpPr>
      <dsp:spPr>
        <a:xfrm>
          <a:off x="6591998" y="933115"/>
          <a:ext cx="1568318" cy="231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Request for Approval:</a:t>
          </a:r>
          <a:r>
            <a:rPr lang="en-IN" sz="1100" kern="1200" smtClean="0"/>
            <a:t> We request your approval to proceed with the initiation of this project, enabling us to unlock the full potential of our data assets and drive significant business value.</a:t>
          </a:r>
          <a:endParaRPr lang="en-IN" sz="1100" kern="1200"/>
        </a:p>
      </dsp:txBody>
      <dsp:txXfrm>
        <a:off x="6637932" y="979049"/>
        <a:ext cx="1476450" cy="2222015"/>
      </dsp:txXfrm>
    </dsp:sp>
    <dsp:sp modelId="{C8C7FAFC-52BA-44B7-BA96-A45427E7CFEA}">
      <dsp:nvSpPr>
        <dsp:cNvPr id="0" name=""/>
        <dsp:cNvSpPr/>
      </dsp:nvSpPr>
      <dsp:spPr>
        <a:xfrm>
          <a:off x="8317149" y="1895585"/>
          <a:ext cx="332483" cy="388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8317149" y="1973374"/>
        <a:ext cx="232738" cy="233365"/>
      </dsp:txXfrm>
    </dsp:sp>
    <dsp:sp modelId="{43D69791-669B-4BCF-8E06-02971815095D}">
      <dsp:nvSpPr>
        <dsp:cNvPr id="0" name=""/>
        <dsp:cNvSpPr/>
      </dsp:nvSpPr>
      <dsp:spPr>
        <a:xfrm>
          <a:off x="8787644" y="933115"/>
          <a:ext cx="1568318" cy="231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Next Steps:</a:t>
          </a:r>
          <a:r>
            <a:rPr lang="en-IN" sz="1100" kern="1200" smtClean="0"/>
            <a:t> [e.g., "Schedule Project Kick-off Meeting," "Finalize Resource Allocation and Budget Approval," "Begin detailed Product Backlog Refinement"].</a:t>
          </a:r>
          <a:endParaRPr lang="en-IN" sz="1100" kern="1200"/>
        </a:p>
      </dsp:txBody>
      <dsp:txXfrm>
        <a:off x="8833578" y="979049"/>
        <a:ext cx="1476450" cy="2222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6855D-A08F-4CEE-9DCC-6B7223FD0865}">
      <dsp:nvSpPr>
        <dsp:cNvPr id="0" name=""/>
        <dsp:cNvSpPr/>
      </dsp:nvSpPr>
      <dsp:spPr>
        <a:xfrm>
          <a:off x="2707" y="204263"/>
          <a:ext cx="263946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What is Alteryx?</a:t>
          </a:r>
          <a:endParaRPr lang="en-IN" sz="1700" kern="1200"/>
        </a:p>
      </dsp:txBody>
      <dsp:txXfrm>
        <a:off x="2707" y="204263"/>
        <a:ext cx="2639462" cy="489600"/>
      </dsp:txXfrm>
    </dsp:sp>
    <dsp:sp modelId="{557A5BD3-CF90-4A40-AF8A-F9D285B96956}">
      <dsp:nvSpPr>
        <dsp:cNvPr id="0" name=""/>
        <dsp:cNvSpPr/>
      </dsp:nvSpPr>
      <dsp:spPr>
        <a:xfrm>
          <a:off x="2707" y="693864"/>
          <a:ext cx="2639462" cy="3453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dirty="0" smtClean="0"/>
            <a:t>A leading data analytics and process automation platform.</a:t>
          </a:r>
          <a:endParaRPr lang="en-IN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smtClean="0"/>
            <a:t>Enables data preparation, blending, analysis, and deployment.</a:t>
          </a:r>
          <a:endParaRPr lang="en-IN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smtClean="0"/>
            <a:t>Visual, drag-and-drop interface, minimal coding required.</a:t>
          </a:r>
          <a:endParaRPr lang="en-IN" sz="1700" kern="1200"/>
        </a:p>
      </dsp:txBody>
      <dsp:txXfrm>
        <a:off x="2707" y="693864"/>
        <a:ext cx="2639462" cy="3453210"/>
      </dsp:txXfrm>
    </dsp:sp>
    <dsp:sp modelId="{76664765-94CE-4ECF-8B88-7F1A8AF9743A}">
      <dsp:nvSpPr>
        <dsp:cNvPr id="0" name=""/>
        <dsp:cNvSpPr/>
      </dsp:nvSpPr>
      <dsp:spPr>
        <a:xfrm>
          <a:off x="3011694" y="204263"/>
          <a:ext cx="263946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Project Context:</a:t>
          </a:r>
          <a:endParaRPr lang="en-IN" sz="1700" kern="1200"/>
        </a:p>
      </dsp:txBody>
      <dsp:txXfrm>
        <a:off x="3011694" y="204263"/>
        <a:ext cx="2639462" cy="489600"/>
      </dsp:txXfrm>
    </dsp:sp>
    <dsp:sp modelId="{EF6818A6-FF73-4D8B-A18F-52632F20A42C}">
      <dsp:nvSpPr>
        <dsp:cNvPr id="0" name=""/>
        <dsp:cNvSpPr/>
      </dsp:nvSpPr>
      <dsp:spPr>
        <a:xfrm>
          <a:off x="3011694" y="693864"/>
          <a:ext cx="2639462" cy="3453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smtClean="0"/>
            <a:t>Our commitment to leveraging advanced analytics for business growth.</a:t>
          </a:r>
          <a:endParaRPr lang="en-IN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smtClean="0"/>
            <a:t>Developing Alteryx in-house to tailor solutions to specific organizational needs.</a:t>
          </a:r>
          <a:endParaRPr lang="en-IN" sz="1700" kern="1200"/>
        </a:p>
      </dsp:txBody>
      <dsp:txXfrm>
        <a:off x="3011694" y="693864"/>
        <a:ext cx="2639462" cy="3453210"/>
      </dsp:txXfrm>
    </dsp:sp>
    <dsp:sp modelId="{76F85DDD-6C4A-4465-A423-7B0BA9742623}">
      <dsp:nvSpPr>
        <dsp:cNvPr id="0" name=""/>
        <dsp:cNvSpPr/>
      </dsp:nvSpPr>
      <dsp:spPr>
        <a:xfrm>
          <a:off x="6020681" y="204263"/>
          <a:ext cx="263946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Agile Approach:</a:t>
          </a:r>
          <a:endParaRPr lang="en-IN" sz="1700" kern="1200"/>
        </a:p>
      </dsp:txBody>
      <dsp:txXfrm>
        <a:off x="6020681" y="204263"/>
        <a:ext cx="2639462" cy="489600"/>
      </dsp:txXfrm>
    </dsp:sp>
    <dsp:sp modelId="{FE1ECAA3-665D-4734-B6A6-D4003F5D5135}">
      <dsp:nvSpPr>
        <dsp:cNvPr id="0" name=""/>
        <dsp:cNvSpPr/>
      </dsp:nvSpPr>
      <dsp:spPr>
        <a:xfrm>
          <a:off x="6020681" y="693864"/>
          <a:ext cx="2639462" cy="3453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smtClean="0"/>
            <a:t>Adopting Agile methodology for flexible, iterative development.</a:t>
          </a:r>
          <a:endParaRPr lang="en-IN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smtClean="0"/>
            <a:t>Focus on continuous delivery, stakeholder collaboration, and rapid adaptation.</a:t>
          </a:r>
          <a:endParaRPr lang="en-IN" sz="1700" kern="1200"/>
        </a:p>
      </dsp:txBody>
      <dsp:txXfrm>
        <a:off x="6020681" y="693864"/>
        <a:ext cx="2639462" cy="3453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6C001-0357-4CAF-BDA6-32FD7BF21715}">
      <dsp:nvSpPr>
        <dsp:cNvPr id="0" name=""/>
        <dsp:cNvSpPr/>
      </dsp:nvSpPr>
      <dsp:spPr>
        <a:xfrm>
          <a:off x="0" y="68602"/>
          <a:ext cx="5181600" cy="638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smtClean="0"/>
            <a:t>Situation:</a:t>
          </a:r>
          <a:r>
            <a:rPr lang="en-IN" sz="2800" kern="1200" smtClean="0"/>
            <a:t> </a:t>
          </a:r>
          <a:endParaRPr lang="en-IN" sz="2800" kern="1200"/>
        </a:p>
      </dsp:txBody>
      <dsp:txXfrm>
        <a:off x="31185" y="99787"/>
        <a:ext cx="5119230" cy="576449"/>
      </dsp:txXfrm>
    </dsp:sp>
    <dsp:sp modelId="{B80A08ED-7FFF-436D-A3A1-B2B2AF5EA41E}">
      <dsp:nvSpPr>
        <dsp:cNvPr id="0" name=""/>
        <dsp:cNvSpPr/>
      </dsp:nvSpPr>
      <dsp:spPr>
        <a:xfrm>
          <a:off x="0" y="707422"/>
          <a:ext cx="5181600" cy="2144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2200" kern="1200" dirty="0" smtClean="0"/>
            <a:t>Disparate data sources across departments, leading to fragmented views and inconsistent reporting. </a:t>
          </a:r>
          <a:endParaRPr lang="en-IN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2200" kern="1200" dirty="0" smtClean="0"/>
            <a:t>Manual data collection and aggregation are common practices.</a:t>
          </a:r>
          <a:endParaRPr lang="en-IN" sz="2200" kern="1200" dirty="0"/>
        </a:p>
      </dsp:txBody>
      <dsp:txXfrm>
        <a:off x="0" y="707422"/>
        <a:ext cx="5181600" cy="2144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B05F8-E078-4326-9EBB-48C55B636C7F}">
      <dsp:nvSpPr>
        <dsp:cNvPr id="0" name=""/>
        <dsp:cNvSpPr/>
      </dsp:nvSpPr>
      <dsp:spPr>
        <a:xfrm>
          <a:off x="0" y="57112"/>
          <a:ext cx="5927489" cy="447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b="1" kern="1200" smtClean="0"/>
            <a:t>Overarching Goal:</a:t>
          </a:r>
          <a:r>
            <a:rPr lang="en-IN" sz="1900" kern="1200" smtClean="0"/>
            <a:t> </a:t>
          </a:r>
          <a:endParaRPr lang="en-IN" sz="1900" kern="1200"/>
        </a:p>
      </dsp:txBody>
      <dsp:txXfrm>
        <a:off x="21822" y="78934"/>
        <a:ext cx="5883845" cy="403387"/>
      </dsp:txXfrm>
    </dsp:sp>
    <dsp:sp modelId="{01448B39-F6A4-43C7-8A8E-54044CBEE8C1}">
      <dsp:nvSpPr>
        <dsp:cNvPr id="0" name=""/>
        <dsp:cNvSpPr/>
      </dsp:nvSpPr>
      <dsp:spPr>
        <a:xfrm>
          <a:off x="0" y="504144"/>
          <a:ext cx="5927489" cy="121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198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smtClean="0"/>
            <a:t>To establish an agile, scalable, and intuitive Alteryx data analytics platform that empowers business users to independently prepare, analyze, and deploy data, thereby accelerating decision-making and optimizing operational efficiency.</a:t>
          </a:r>
          <a:endParaRPr lang="en-IN" sz="1500" kern="1200"/>
        </a:p>
      </dsp:txBody>
      <dsp:txXfrm>
        <a:off x="0" y="504144"/>
        <a:ext cx="5927489" cy="1219230"/>
      </dsp:txXfrm>
    </dsp:sp>
    <dsp:sp modelId="{0EB5BBFB-276D-4F28-A1F5-566A3B7BDC3C}">
      <dsp:nvSpPr>
        <dsp:cNvPr id="0" name=""/>
        <dsp:cNvSpPr/>
      </dsp:nvSpPr>
      <dsp:spPr>
        <a:xfrm>
          <a:off x="0" y="1723374"/>
          <a:ext cx="5927489" cy="447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b="1" kern="1200" smtClean="0"/>
            <a:t>Key Objectives:</a:t>
          </a:r>
          <a:endParaRPr lang="en-IN" sz="1900" kern="1200"/>
        </a:p>
      </dsp:txBody>
      <dsp:txXfrm>
        <a:off x="21822" y="1745196"/>
        <a:ext cx="5883845" cy="403387"/>
      </dsp:txXfrm>
    </dsp:sp>
    <dsp:sp modelId="{EE9BB5C9-C87A-433A-91A8-2D0AAC1DAF43}">
      <dsp:nvSpPr>
        <dsp:cNvPr id="0" name=""/>
        <dsp:cNvSpPr/>
      </dsp:nvSpPr>
      <dsp:spPr>
        <a:xfrm>
          <a:off x="0" y="2170405"/>
          <a:ext cx="5927489" cy="212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198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dirty="0" smtClean="0"/>
            <a:t>Automate at least X critical data preparation workflows within the next 12 months.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smtClean="0"/>
            <a:t>Integrate Y key data sources (e.g., CRM, ERP, Web Analytics) into a unified analytical environment within 6 months.</a:t>
          </a:r>
          <a:endParaRPr lang="en-IN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dirty="0" smtClean="0"/>
            <a:t>Enable Z business functions (e.g., Marketing, Sales, Finance) to self-service their reporting needs, reducing reliance on IT by 40%.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dirty="0" smtClean="0"/>
            <a:t>Reduce manual data handling errors by 40% in target workflows, improving data accuracy.</a:t>
          </a:r>
          <a:endParaRPr lang="en-IN" sz="1500" kern="1200" dirty="0"/>
        </a:p>
      </dsp:txBody>
      <dsp:txXfrm>
        <a:off x="0" y="2170405"/>
        <a:ext cx="5927489" cy="21238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14D41-CD46-4F3F-85A0-CA90835EEA71}">
      <dsp:nvSpPr>
        <dsp:cNvPr id="0" name=""/>
        <dsp:cNvSpPr/>
      </dsp:nvSpPr>
      <dsp:spPr>
        <a:xfrm>
          <a:off x="0" y="444651"/>
          <a:ext cx="5181600" cy="376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smtClean="0"/>
            <a:t>How We Will Solve It:</a:t>
          </a:r>
          <a:endParaRPr lang="en-IN" sz="1600" kern="1200"/>
        </a:p>
      </dsp:txBody>
      <dsp:txXfrm>
        <a:off x="18377" y="463028"/>
        <a:ext cx="5144846" cy="339693"/>
      </dsp:txXfrm>
    </dsp:sp>
    <dsp:sp modelId="{38C8FB6C-1987-4775-802E-CA5047E1068E}">
      <dsp:nvSpPr>
        <dsp:cNvPr id="0" name=""/>
        <dsp:cNvSpPr/>
      </dsp:nvSpPr>
      <dsp:spPr>
        <a:xfrm>
          <a:off x="0" y="821098"/>
          <a:ext cx="5181600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Design and develop custom </a:t>
          </a:r>
          <a:r>
            <a:rPr lang="en-IN" sz="1200" kern="1200" dirty="0" err="1" smtClean="0"/>
            <a:t>Alteryx</a:t>
          </a:r>
          <a:r>
            <a:rPr lang="en-IN" sz="1200" kern="1200" dirty="0" smtClean="0"/>
            <a:t> workflows and applications tailored to specific business needs.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Establish robust data connectors to various source systems (databases, cloud platforms, APIs).</a:t>
          </a:r>
          <a:endParaRPr lang="en-IN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Implement user-friendly interfaces within Alteryx for data input, manipulation, and output.</a:t>
          </a:r>
          <a:endParaRPr lang="en-IN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Provide comprehensive training programs and ongoing support for business users to foster adoption.</a:t>
          </a:r>
          <a:endParaRPr lang="en-IN" sz="1200" kern="1200" dirty="0"/>
        </a:p>
      </dsp:txBody>
      <dsp:txXfrm>
        <a:off x="0" y="821098"/>
        <a:ext cx="5181600" cy="1391040"/>
      </dsp:txXfrm>
    </dsp:sp>
    <dsp:sp modelId="{C5C5D5A3-7163-459E-8AC9-908B05F3C994}">
      <dsp:nvSpPr>
        <dsp:cNvPr id="0" name=""/>
        <dsp:cNvSpPr/>
      </dsp:nvSpPr>
      <dsp:spPr>
        <a:xfrm>
          <a:off x="0" y="2212138"/>
          <a:ext cx="5181600" cy="376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smtClean="0"/>
            <a:t>Why It Will Be Effective:</a:t>
          </a:r>
          <a:endParaRPr lang="en-IN" sz="1600" kern="1200"/>
        </a:p>
      </dsp:txBody>
      <dsp:txXfrm>
        <a:off x="18377" y="2230515"/>
        <a:ext cx="5144846" cy="339693"/>
      </dsp:txXfrm>
    </dsp:sp>
    <dsp:sp modelId="{C3D2ADA3-F1B5-4C75-9E8B-BFAA37C5A681}">
      <dsp:nvSpPr>
        <dsp:cNvPr id="0" name=""/>
        <dsp:cNvSpPr/>
      </dsp:nvSpPr>
      <dsp:spPr>
        <a:xfrm>
          <a:off x="0" y="2588586"/>
          <a:ext cx="5181600" cy="202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err="1" smtClean="0"/>
            <a:t>Alteryx's</a:t>
          </a:r>
          <a:r>
            <a:rPr lang="en-IN" sz="1200" kern="1200" dirty="0" smtClean="0"/>
            <a:t> visual interface significantly reduces learning curves and empowers business analysts directly.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Automation features eliminate manual errors, save significant time, and free up resources for higher-value activities.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Scalability ensures the solution can handle increasing data volumes and evolving business requirements.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The Agile approach ensures continuous alignment with evolving business requirements and rapid iteration based on feedback.</a:t>
          </a:r>
          <a:endParaRPr lang="en-IN" sz="1200" kern="1200"/>
        </a:p>
      </dsp:txBody>
      <dsp:txXfrm>
        <a:off x="0" y="2588586"/>
        <a:ext cx="5181600" cy="2020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4B487-DBEF-40AA-8A68-543DCC60D7C4}">
      <dsp:nvSpPr>
        <dsp:cNvPr id="0" name=""/>
        <dsp:cNvSpPr/>
      </dsp:nvSpPr>
      <dsp:spPr>
        <a:xfrm>
          <a:off x="0" y="158796"/>
          <a:ext cx="5181600" cy="419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Why It's Better Than Alternatives:</a:t>
          </a:r>
          <a:endParaRPr lang="en-IN" sz="1800" kern="1200" dirty="0"/>
        </a:p>
      </dsp:txBody>
      <dsp:txXfrm>
        <a:off x="20455" y="179251"/>
        <a:ext cx="5140690" cy="378116"/>
      </dsp:txXfrm>
    </dsp:sp>
    <dsp:sp modelId="{753587A2-FDA7-4178-93DA-BD8731F5AAE1}">
      <dsp:nvSpPr>
        <dsp:cNvPr id="0" name=""/>
        <dsp:cNvSpPr/>
      </dsp:nvSpPr>
      <dsp:spPr>
        <a:xfrm>
          <a:off x="0" y="577823"/>
          <a:ext cx="5181600" cy="1653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Offers a unique balance of powerful data manipulation and user-friendliness compared to code-heavy ETL tools or basic spreadsheet-based solutions.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More flexible and integrated than </a:t>
          </a:r>
          <a:r>
            <a:rPr lang="en-IN" sz="1200" kern="1200" dirty="0" err="1" smtClean="0"/>
            <a:t>siloed</a:t>
          </a:r>
          <a:r>
            <a:rPr lang="en-IN" sz="1200" kern="1200" dirty="0" smtClean="0"/>
            <a:t> point solutions, providing an end-to-end analytics platform.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Lowers total cost of ownership by reducing reliance on external consultants or highly specialized IT resources for routine tasks.</a:t>
          </a:r>
          <a:endParaRPr lang="en-IN" sz="1200" kern="1200" dirty="0"/>
        </a:p>
      </dsp:txBody>
      <dsp:txXfrm>
        <a:off x="0" y="577823"/>
        <a:ext cx="5181600" cy="1653930"/>
      </dsp:txXfrm>
    </dsp:sp>
    <dsp:sp modelId="{F7BC9941-2496-4C5A-8555-0F8CEE2CDCEB}">
      <dsp:nvSpPr>
        <dsp:cNvPr id="0" name=""/>
        <dsp:cNvSpPr/>
      </dsp:nvSpPr>
      <dsp:spPr>
        <a:xfrm>
          <a:off x="0" y="2231753"/>
          <a:ext cx="5181600" cy="558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What It Would Take:</a:t>
          </a:r>
          <a:endParaRPr lang="en-IN" sz="1800" kern="1200" dirty="0"/>
        </a:p>
      </dsp:txBody>
      <dsp:txXfrm>
        <a:off x="27252" y="2259005"/>
        <a:ext cx="5127096" cy="503764"/>
      </dsp:txXfrm>
    </dsp:sp>
    <dsp:sp modelId="{BC3CE19D-F386-4C56-9834-1A6BB1B58EF2}">
      <dsp:nvSpPr>
        <dsp:cNvPr id="0" name=""/>
        <dsp:cNvSpPr/>
      </dsp:nvSpPr>
      <dsp:spPr>
        <a:xfrm>
          <a:off x="0" y="2790022"/>
          <a:ext cx="5181600" cy="119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Dedicated, cross-functional project team (Business Analyst, </a:t>
          </a:r>
          <a:r>
            <a:rPr lang="en-IN" sz="1200" kern="1200" dirty="0" err="1" smtClean="0"/>
            <a:t>Alteryx</a:t>
          </a:r>
          <a:r>
            <a:rPr lang="en-IN" sz="1200" kern="1200" dirty="0" smtClean="0"/>
            <a:t> Developer, Data Engineer).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Collaborative access to source data systems and active participation from relevant business stakeholders.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Support from IT for infrastructure provisioning, security configurations, and data access.</a:t>
          </a:r>
          <a:endParaRPr lang="en-IN" sz="1200" kern="1200" dirty="0"/>
        </a:p>
      </dsp:txBody>
      <dsp:txXfrm>
        <a:off x="0" y="2790022"/>
        <a:ext cx="5181600" cy="11964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480C8-CCFF-489B-BE33-11152CF2FAB0}">
      <dsp:nvSpPr>
        <dsp:cNvPr id="0" name=""/>
        <dsp:cNvSpPr/>
      </dsp:nvSpPr>
      <dsp:spPr>
        <a:xfrm>
          <a:off x="0" y="80346"/>
          <a:ext cx="10670074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Solution Selection Criteria:</a:t>
          </a:r>
          <a:endParaRPr lang="en-IN" sz="1700" kern="1200" dirty="0"/>
        </a:p>
      </dsp:txBody>
      <dsp:txXfrm>
        <a:off x="19525" y="99871"/>
        <a:ext cx="10631024" cy="360925"/>
      </dsp:txXfrm>
    </dsp:sp>
    <dsp:sp modelId="{6A06C46C-EE23-4B11-81C6-E8E6EF81F780}">
      <dsp:nvSpPr>
        <dsp:cNvPr id="0" name=""/>
        <dsp:cNvSpPr/>
      </dsp:nvSpPr>
      <dsp:spPr>
        <a:xfrm>
          <a:off x="0" y="480321"/>
          <a:ext cx="10670074" cy="1548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75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Functionality: Meets specific data preparation, blending, advanced analytics, and reporting needs.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Scalability: Capable of handling increasing data volumes, complexity, and user concurrency efficiently.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Usability: Highly intuitive for business users with minimal specialized training, promoting self-service.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Security: Complies with all internal and external data governance, privacy, and security policies.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Integration: Seamlessly connects with existing enterprise systems (e.g., databases, CRM, ERP, cloud storage).</a:t>
          </a:r>
          <a:endParaRPr lang="en-IN" sz="1300" kern="1200" dirty="0"/>
        </a:p>
      </dsp:txBody>
      <dsp:txXfrm>
        <a:off x="0" y="480321"/>
        <a:ext cx="10670074" cy="1548360"/>
      </dsp:txXfrm>
    </dsp:sp>
    <dsp:sp modelId="{A3B66B26-B3D7-41B1-977D-061AAF50ACE5}">
      <dsp:nvSpPr>
        <dsp:cNvPr id="0" name=""/>
        <dsp:cNvSpPr/>
      </dsp:nvSpPr>
      <dsp:spPr>
        <a:xfrm>
          <a:off x="0" y="2028681"/>
          <a:ext cx="10670074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Specifications and Requirements:</a:t>
          </a:r>
          <a:endParaRPr lang="en-IN" sz="1700" kern="1200" dirty="0"/>
        </a:p>
      </dsp:txBody>
      <dsp:txXfrm>
        <a:off x="19525" y="2048206"/>
        <a:ext cx="10631024" cy="360925"/>
      </dsp:txXfrm>
    </dsp:sp>
    <dsp:sp modelId="{F9ADE63F-CBA9-435D-8AA0-A9C2F74FF531}">
      <dsp:nvSpPr>
        <dsp:cNvPr id="0" name=""/>
        <dsp:cNvSpPr/>
      </dsp:nvSpPr>
      <dsp:spPr>
        <a:xfrm>
          <a:off x="0" y="2428657"/>
          <a:ext cx="10670074" cy="100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75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Detailed user stories capturing explicit functional and non-functional requirements for each workflow/application.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Comprehensive data source mapping, data lineage, and transformation rules defined.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Performance benchmarks established for key workflows (e.g., processing time, data output accuracy).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Clear definitions of data quality standards and validation checks.</a:t>
          </a:r>
          <a:endParaRPr lang="en-IN" sz="1300" kern="1200" dirty="0"/>
        </a:p>
      </dsp:txBody>
      <dsp:txXfrm>
        <a:off x="0" y="2428657"/>
        <a:ext cx="10670074" cy="1002915"/>
      </dsp:txXfrm>
    </dsp:sp>
    <dsp:sp modelId="{56B9D006-0D8D-4636-8AE0-036D748E7E9B}">
      <dsp:nvSpPr>
        <dsp:cNvPr id="0" name=""/>
        <dsp:cNvSpPr/>
      </dsp:nvSpPr>
      <dsp:spPr>
        <a:xfrm>
          <a:off x="0" y="3431572"/>
          <a:ext cx="10670074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Solution Prototyping and Testing:</a:t>
          </a:r>
          <a:endParaRPr lang="en-IN" sz="1700" kern="1200"/>
        </a:p>
      </dsp:txBody>
      <dsp:txXfrm>
        <a:off x="19525" y="3451097"/>
        <a:ext cx="10631024" cy="360925"/>
      </dsp:txXfrm>
    </dsp:sp>
    <dsp:sp modelId="{EBB62253-A934-4DA7-A0DF-8F1CB1AEBF2D}">
      <dsp:nvSpPr>
        <dsp:cNvPr id="0" name=""/>
        <dsp:cNvSpPr/>
      </dsp:nvSpPr>
      <dsp:spPr>
        <a:xfrm>
          <a:off x="0" y="3831547"/>
          <a:ext cx="10670074" cy="100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75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Iterative development of Minimum Viable Products (MVPs) and prototypes for early and frequent feedback.</a:t>
          </a:r>
          <a:endParaRPr lang="en-IN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User Acceptance Testing (UAT) conducted in short, focused cycles with end-users.</a:t>
          </a:r>
          <a:endParaRPr lang="en-IN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Continuous integration and regression testing embedded throughout sprints to ensure stability.</a:t>
          </a:r>
          <a:endParaRPr lang="en-IN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Performance testing to validate scalability and efficiency.</a:t>
          </a:r>
          <a:endParaRPr lang="en-IN" sz="1300" kern="1200" dirty="0"/>
        </a:p>
      </dsp:txBody>
      <dsp:txXfrm>
        <a:off x="0" y="3831547"/>
        <a:ext cx="10670074" cy="10029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EB629-CA2E-4141-96A1-E9883DA98DA9}">
      <dsp:nvSpPr>
        <dsp:cNvPr id="0" name=""/>
        <dsp:cNvSpPr/>
      </dsp:nvSpPr>
      <dsp:spPr>
        <a:xfrm>
          <a:off x="0" y="224356"/>
          <a:ext cx="10685417" cy="410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u="sng" kern="1200" smtClean="0"/>
            <a:t>Team Structure:</a:t>
          </a:r>
          <a:endParaRPr lang="en-IN" sz="1800" kern="1200"/>
        </a:p>
      </dsp:txBody>
      <dsp:txXfrm>
        <a:off x="20047" y="244403"/>
        <a:ext cx="10645323" cy="370575"/>
      </dsp:txXfrm>
    </dsp:sp>
    <dsp:sp modelId="{8A378D79-99EB-4368-8F1E-049B54E8DDE7}">
      <dsp:nvSpPr>
        <dsp:cNvPr id="0" name=""/>
        <dsp:cNvSpPr/>
      </dsp:nvSpPr>
      <dsp:spPr>
        <a:xfrm>
          <a:off x="0" y="635026"/>
          <a:ext cx="10685417" cy="3800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262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u="sng" kern="1200" dirty="0" smtClean="0"/>
            <a:t>Project Manager: </a:t>
          </a:r>
          <a:r>
            <a:rPr lang="en-IN" sz="1400" kern="1200" dirty="0" smtClean="0"/>
            <a:t>Oversees the overall project, manages timelines, budget, resources, and stakeholder communication. Ensures project objectives are met and acts as a point of contact for high-level issues.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u="sng" kern="1200" dirty="0" smtClean="0"/>
            <a:t>Product Owner: </a:t>
          </a:r>
          <a:r>
            <a:rPr lang="en-IN" sz="1400" kern="1200" dirty="0" smtClean="0"/>
            <a:t>Defines and prioritizes the Product Backlog, represents stakeholder needs, and ensures the development efforts align with business value. They are the voice of the customer.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u="sng" kern="1200" dirty="0" smtClean="0"/>
            <a:t>Scrum Master: </a:t>
          </a:r>
          <a:r>
            <a:rPr lang="en-IN" sz="1400" kern="1200" dirty="0" smtClean="0"/>
            <a:t>Facilitates the Scrum process, helps the team adhere to Scrum principles, and removes any impediments that hinder the team's progress. They also coach the team in self-organization and cross-functionality.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u="sng" kern="1200" dirty="0" smtClean="0"/>
            <a:t>Business Analyst: </a:t>
          </a:r>
          <a:r>
            <a:rPr lang="en-IN" sz="1400" kern="1200" dirty="0" smtClean="0"/>
            <a:t>Bridges the gap between business needs and technical solutions. Gathers and documents requirements, creates user stories, and ensures the </a:t>
          </a:r>
          <a:r>
            <a:rPr lang="en-IN" sz="1400" kern="1200" dirty="0" err="1" smtClean="0"/>
            <a:t>Alteryx</a:t>
          </a:r>
          <a:r>
            <a:rPr lang="en-IN" sz="1400" kern="1200" dirty="0" smtClean="0"/>
            <a:t> solutions meet the defined business objectives.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u="sng" kern="1200" dirty="0" err="1" smtClean="0"/>
            <a:t>Alteryx</a:t>
          </a:r>
          <a:r>
            <a:rPr lang="en-IN" sz="1400" b="1" u="sng" kern="1200" dirty="0" smtClean="0"/>
            <a:t> Developer(s): </a:t>
          </a:r>
          <a:r>
            <a:rPr lang="en-IN" sz="1400" kern="1200" dirty="0" smtClean="0"/>
            <a:t>Design, build, test, and deploy </a:t>
          </a:r>
          <a:r>
            <a:rPr lang="en-IN" sz="1400" kern="1200" dirty="0" err="1" smtClean="0"/>
            <a:t>Alteryx</a:t>
          </a:r>
          <a:r>
            <a:rPr lang="en-IN" sz="1400" kern="1200" dirty="0" smtClean="0"/>
            <a:t> workflows, macros, and analytical applications. They are experts in </a:t>
          </a:r>
          <a:r>
            <a:rPr lang="en-IN" sz="1400" kern="1200" dirty="0" err="1" smtClean="0"/>
            <a:t>Alteryx</a:t>
          </a:r>
          <a:r>
            <a:rPr lang="en-IN" sz="1400" kern="1200" dirty="0" smtClean="0"/>
            <a:t> Designer and Server.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u="sng" kern="1200" dirty="0" smtClean="0"/>
            <a:t>Data Engineer (or Data Architect): </a:t>
          </a:r>
          <a:r>
            <a:rPr lang="en-IN" sz="1400" kern="1200" dirty="0" smtClean="0"/>
            <a:t>Responsible for establishing robust data connectors, ensuring data quality, optimizing data pipelines, and managing the overall data infrastructure that feeds into </a:t>
          </a:r>
          <a:r>
            <a:rPr lang="en-IN" sz="1400" kern="1200" dirty="0" err="1" smtClean="0"/>
            <a:t>Alteryx</a:t>
          </a:r>
          <a:r>
            <a:rPr lang="en-IN" sz="1400" kern="1200" dirty="0" smtClean="0"/>
            <a:t>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u="sng" kern="1200" dirty="0" smtClean="0"/>
            <a:t>Tester(s) / QA Analyst(s): </a:t>
          </a:r>
          <a:r>
            <a:rPr lang="en-IN" sz="1400" kern="1200" dirty="0" smtClean="0"/>
            <a:t>Responsible for planning and executing various levels of testing (unit, integration, system, user acceptance) to ensure the quality, accuracy, and performance of the </a:t>
          </a:r>
          <a:r>
            <a:rPr lang="en-IN" sz="1400" kern="1200" dirty="0" err="1" smtClean="0"/>
            <a:t>Alteryx</a:t>
          </a:r>
          <a:r>
            <a:rPr lang="en-IN" sz="1400" kern="1200" dirty="0" smtClean="0"/>
            <a:t> solutions. They identify defects and ensure adherence to requirements.</a:t>
          </a:r>
          <a:endParaRPr lang="en-IN" sz="1400" kern="1200" dirty="0"/>
        </a:p>
      </dsp:txBody>
      <dsp:txXfrm>
        <a:off x="0" y="635026"/>
        <a:ext cx="10685417" cy="38005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822A6-5F5F-4687-8304-A238D41EBD79}">
      <dsp:nvSpPr>
        <dsp:cNvPr id="0" name=""/>
        <dsp:cNvSpPr/>
      </dsp:nvSpPr>
      <dsp:spPr>
        <a:xfrm>
          <a:off x="0" y="201922"/>
          <a:ext cx="11170920" cy="329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smtClean="0"/>
            <a:t>1. Inception/Discovery (Pre-Sprints):</a:t>
          </a:r>
          <a:endParaRPr lang="en-IN" sz="1400" kern="1200"/>
        </a:p>
      </dsp:txBody>
      <dsp:txXfrm>
        <a:off x="16080" y="218002"/>
        <a:ext cx="11138760" cy="297231"/>
      </dsp:txXfrm>
    </dsp:sp>
    <dsp:sp modelId="{0B8F0E76-0B9F-4F5C-B3FC-D8E6263F7A2D}">
      <dsp:nvSpPr>
        <dsp:cNvPr id="0" name=""/>
        <dsp:cNvSpPr/>
      </dsp:nvSpPr>
      <dsp:spPr>
        <a:xfrm>
          <a:off x="0" y="531314"/>
          <a:ext cx="11170920" cy="71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677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dirty="0" smtClean="0"/>
            <a:t>High-level visioning workshop with key stakeholders.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Initial identification of high-value use cases for Alteryx.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dirty="0" smtClean="0"/>
            <a:t>Creation of an initial Product Backlog (Epics, Features).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Team formation and roles definition.</a:t>
          </a:r>
          <a:endParaRPr lang="en-IN" sz="1100" kern="1200"/>
        </a:p>
      </dsp:txBody>
      <dsp:txXfrm>
        <a:off x="0" y="531314"/>
        <a:ext cx="11170920" cy="710010"/>
      </dsp:txXfrm>
    </dsp:sp>
    <dsp:sp modelId="{B95B8645-9D10-4FCD-8599-BD008871E4CE}">
      <dsp:nvSpPr>
        <dsp:cNvPr id="0" name=""/>
        <dsp:cNvSpPr/>
      </dsp:nvSpPr>
      <dsp:spPr>
        <a:xfrm>
          <a:off x="0" y="1241324"/>
          <a:ext cx="11170920" cy="329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/>
            <a:t>2. Sprint Planning (Start of each Sprint):</a:t>
          </a:r>
          <a:endParaRPr lang="en-IN" sz="1400" kern="1200" dirty="0"/>
        </a:p>
      </dsp:txBody>
      <dsp:txXfrm>
        <a:off x="16080" y="1257404"/>
        <a:ext cx="11138760" cy="297231"/>
      </dsp:txXfrm>
    </dsp:sp>
    <dsp:sp modelId="{271A82C2-34D1-443B-851B-5F1E3B0932E6}">
      <dsp:nvSpPr>
        <dsp:cNvPr id="0" name=""/>
        <dsp:cNvSpPr/>
      </dsp:nvSpPr>
      <dsp:spPr>
        <a:xfrm>
          <a:off x="0" y="1570715"/>
          <a:ext cx="11170920" cy="71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677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b="1" kern="1200" dirty="0" smtClean="0"/>
            <a:t>Sprint Length:</a:t>
          </a:r>
          <a:r>
            <a:rPr lang="en-IN" sz="1100" kern="1200" dirty="0" smtClean="0"/>
            <a:t> 2-3 weeks (e.g., 2-week sprints).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dirty="0" smtClean="0"/>
            <a:t>Team selects items from the Product Backlog to create the Sprint Backlog.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Define the Sprint Goal: What will be delivered by the end of the sprint.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dirty="0" smtClean="0"/>
            <a:t>Break down selected items into smaller, actionable tasks.</a:t>
          </a:r>
          <a:endParaRPr lang="en-IN" sz="1100" kern="1200" dirty="0"/>
        </a:p>
      </dsp:txBody>
      <dsp:txXfrm>
        <a:off x="0" y="1570715"/>
        <a:ext cx="11170920" cy="710010"/>
      </dsp:txXfrm>
    </dsp:sp>
    <dsp:sp modelId="{2856EEA8-60FD-4F3F-A4E4-C5EA7762E3F3}">
      <dsp:nvSpPr>
        <dsp:cNvPr id="0" name=""/>
        <dsp:cNvSpPr/>
      </dsp:nvSpPr>
      <dsp:spPr>
        <a:xfrm>
          <a:off x="0" y="2280725"/>
          <a:ext cx="11170920" cy="329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smtClean="0"/>
            <a:t>3. Development Sprints (Ongoing):</a:t>
          </a:r>
          <a:endParaRPr lang="en-IN" sz="1400" kern="1200"/>
        </a:p>
      </dsp:txBody>
      <dsp:txXfrm>
        <a:off x="16080" y="2296805"/>
        <a:ext cx="11138760" cy="297231"/>
      </dsp:txXfrm>
    </dsp:sp>
    <dsp:sp modelId="{D5B8F0C5-BF95-4453-915C-515CCF3A2794}">
      <dsp:nvSpPr>
        <dsp:cNvPr id="0" name=""/>
        <dsp:cNvSpPr/>
      </dsp:nvSpPr>
      <dsp:spPr>
        <a:xfrm>
          <a:off x="0" y="2610117"/>
          <a:ext cx="11170920" cy="71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677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b="1" kern="1200" dirty="0" smtClean="0"/>
            <a:t>Daily Scrums (15 min):</a:t>
          </a:r>
          <a:r>
            <a:rPr lang="en-IN" sz="1100" kern="1200" dirty="0" smtClean="0"/>
            <a:t> Team synchronization ("What did I do yesterday?", "What will I do today?", "Any impediments?").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b="1" kern="1200" dirty="0" err="1" smtClean="0"/>
            <a:t>Alteryx</a:t>
          </a:r>
          <a:r>
            <a:rPr lang="en-IN" sz="1100" b="1" kern="1200" dirty="0" smtClean="0"/>
            <a:t> Workflow Design &amp; Development:</a:t>
          </a:r>
          <a:r>
            <a:rPr lang="en-IN" sz="1100" kern="1200" dirty="0" smtClean="0"/>
            <a:t> Iterative building of </a:t>
          </a:r>
          <a:r>
            <a:rPr lang="en-IN" sz="1100" kern="1200" dirty="0" err="1" smtClean="0"/>
            <a:t>Alteryx</a:t>
          </a:r>
          <a:r>
            <a:rPr lang="en-IN" sz="1100" kern="1200" dirty="0" smtClean="0"/>
            <a:t> workflows, macros, and analytic apps.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b="1" kern="1200" smtClean="0"/>
            <a:t>Continuous Testing:</a:t>
          </a:r>
          <a:r>
            <a:rPr lang="en-IN" sz="1100" kern="1200" smtClean="0"/>
            <a:t> Unit testing, integration testing, and peer reviews of workflows.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b="1" kern="1200" dirty="0" smtClean="0"/>
            <a:t>Stakeholder Collaboration:</a:t>
          </a:r>
          <a:r>
            <a:rPr lang="en-IN" sz="1100" kern="1200" dirty="0" smtClean="0"/>
            <a:t> Regular informal check-ins and feedback loops.</a:t>
          </a:r>
          <a:endParaRPr lang="en-IN" sz="1100" kern="1200" dirty="0"/>
        </a:p>
      </dsp:txBody>
      <dsp:txXfrm>
        <a:off x="0" y="2610117"/>
        <a:ext cx="11170920" cy="710010"/>
      </dsp:txXfrm>
    </dsp:sp>
    <dsp:sp modelId="{AF270615-0D30-4FE9-B803-FC0E7598595E}">
      <dsp:nvSpPr>
        <dsp:cNvPr id="0" name=""/>
        <dsp:cNvSpPr/>
      </dsp:nvSpPr>
      <dsp:spPr>
        <a:xfrm>
          <a:off x="0" y="3320127"/>
          <a:ext cx="11170920" cy="329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/>
            <a:t>4. Sprint Review (End of each Sprint):</a:t>
          </a:r>
          <a:endParaRPr lang="en-IN" sz="1400" kern="1200" dirty="0"/>
        </a:p>
      </dsp:txBody>
      <dsp:txXfrm>
        <a:off x="16080" y="3336207"/>
        <a:ext cx="11138760" cy="297231"/>
      </dsp:txXfrm>
    </dsp:sp>
    <dsp:sp modelId="{9D66D8DC-AC5E-4FAB-9825-70FD10AE58C4}">
      <dsp:nvSpPr>
        <dsp:cNvPr id="0" name=""/>
        <dsp:cNvSpPr/>
      </dsp:nvSpPr>
      <dsp:spPr>
        <a:xfrm>
          <a:off x="0" y="3649519"/>
          <a:ext cx="11170920" cy="536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677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Formal demonstration of the "Done" (shippable) increment to stakeholders.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dirty="0" smtClean="0"/>
            <a:t>Gather feedback on delivered functionality.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Collaboratively inspect the Product Backlog and adapt as needed.</a:t>
          </a:r>
          <a:endParaRPr lang="en-IN" sz="1100" kern="1200"/>
        </a:p>
      </dsp:txBody>
      <dsp:txXfrm>
        <a:off x="0" y="3649519"/>
        <a:ext cx="11170920" cy="536130"/>
      </dsp:txXfrm>
    </dsp:sp>
    <dsp:sp modelId="{2278D170-4DB7-4149-BBE2-53A4E2761F33}">
      <dsp:nvSpPr>
        <dsp:cNvPr id="0" name=""/>
        <dsp:cNvSpPr/>
      </dsp:nvSpPr>
      <dsp:spPr>
        <a:xfrm>
          <a:off x="0" y="4185649"/>
          <a:ext cx="11170920" cy="329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smtClean="0"/>
            <a:t>5. Sprint Retrospective (End of each Sprint):</a:t>
          </a:r>
          <a:endParaRPr lang="en-IN" sz="1400" kern="1200"/>
        </a:p>
      </dsp:txBody>
      <dsp:txXfrm>
        <a:off x="16080" y="4201729"/>
        <a:ext cx="11138760" cy="297231"/>
      </dsp:txXfrm>
    </dsp:sp>
    <dsp:sp modelId="{62D5047A-53CC-4D7D-B978-78A94967798D}">
      <dsp:nvSpPr>
        <dsp:cNvPr id="0" name=""/>
        <dsp:cNvSpPr/>
      </dsp:nvSpPr>
      <dsp:spPr>
        <a:xfrm>
          <a:off x="0" y="4515040"/>
          <a:ext cx="11170920" cy="35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677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dirty="0" smtClean="0"/>
            <a:t>Team reflection on "What went well?", "What could be improved?", "What will we commit to changing?".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Process adjustments for the next sprint.</a:t>
          </a:r>
          <a:endParaRPr lang="en-IN" sz="1100" kern="1200"/>
        </a:p>
      </dsp:txBody>
      <dsp:txXfrm>
        <a:off x="0" y="4515040"/>
        <a:ext cx="11170920" cy="355005"/>
      </dsp:txXfrm>
    </dsp:sp>
    <dsp:sp modelId="{117F94FA-08FB-4621-9583-DB3ECDF1010C}">
      <dsp:nvSpPr>
        <dsp:cNvPr id="0" name=""/>
        <dsp:cNvSpPr/>
      </dsp:nvSpPr>
      <dsp:spPr>
        <a:xfrm>
          <a:off x="0" y="4870045"/>
          <a:ext cx="11170920" cy="329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smtClean="0"/>
            <a:t>6. Release Planning (Periodically):</a:t>
          </a:r>
          <a:endParaRPr lang="en-IN" sz="1400" kern="1200"/>
        </a:p>
      </dsp:txBody>
      <dsp:txXfrm>
        <a:off x="16080" y="4886125"/>
        <a:ext cx="11138760" cy="297231"/>
      </dsp:txXfrm>
    </dsp:sp>
    <dsp:sp modelId="{ECB1FEB6-B9A0-4E8B-9F1C-5B5950BBC6A5}">
      <dsp:nvSpPr>
        <dsp:cNvPr id="0" name=""/>
        <dsp:cNvSpPr/>
      </dsp:nvSpPr>
      <dsp:spPr>
        <a:xfrm>
          <a:off x="0" y="5199437"/>
          <a:ext cx="11170920" cy="35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677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Regular releases of shippable increments to production or UAT environments.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May occur after several sprints, depending on business readiness.</a:t>
          </a:r>
          <a:endParaRPr lang="en-IN" sz="1100" kern="1200"/>
        </a:p>
      </dsp:txBody>
      <dsp:txXfrm>
        <a:off x="0" y="5199437"/>
        <a:ext cx="11170920" cy="355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26C4F-780D-A747-9A56-76EC77B6F9FC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4EB12-25DF-7F41-9F6F-D4F9CFF4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1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5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14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EEB37-D349-E6E5-8FBE-28570B4F6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14F11-B2A9-8F1A-75A8-AE7736351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63E61-60F8-4564-EA19-6A3AC7FD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9359F-E473-F363-36A4-460066AE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5F067-D63D-95CD-E066-94E06408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7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0DCB0-E84D-F238-5687-C588306D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A4814-E0CE-4917-ADFA-9349ED217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E154C-330D-0DFB-D5D0-AB4EADE2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36848-C889-2E68-C1C9-5BA28498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421C5-EA35-FD30-6CB8-3714E653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0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F872D-2B5C-26FE-C20E-F7239FA6AD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67BFA-A343-4C33-7DE2-1012D7B9C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07B37-165D-111D-AADE-13707223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BB0B6-78F5-7847-495C-DABB7902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2304-0326-7C64-ED15-38F827E2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1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3FC7-E194-99A4-4AB9-73CDB797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EB09E-28B6-FE00-B802-272FE2BD0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EA525-0BCA-A35F-AE6D-40EE37DA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D1F5C-6DB8-A0A6-A39A-49C6C4AB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FD139-3348-7DFD-0062-3AC8DEAA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A876-7DFC-3805-652E-DA2FB7BB1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DD0D4-9AFB-269F-6076-1E4A43B6C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0292-4CE0-C9BF-F760-462AF7E0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7E842-DA51-668E-2DB4-D7FB37FE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2B28F-7A67-343E-4DBC-1851538D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2C2A8-A8F8-ADF3-0444-9DBBC43C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DADE9-84F9-754B-0E56-9AB043713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4F7B2-C4EE-6EB6-B5C8-78254DC32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CE550-9759-8D3E-78AE-789B74F41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11754-F802-DECC-F918-9FAFF9CF0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B98D1-3558-F035-9631-24405352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4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419A5-25D2-ED47-EEA6-DFE66DFD6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79BD0-D6F1-B960-FDC8-A55DE2E1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64B61-D9D2-EEE1-8C93-765559263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772AD-4CF4-DF8F-2564-492B5E783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468A3-2FC2-7E1D-2130-2D9D3ADC7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DDA11B-E1CA-B152-3B8D-B418194F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D6C10-05C1-AEE2-4EBF-9F8B5AE3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AF162-F94A-E378-A339-27CB4AE81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2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F71EA-9F0E-1DDC-BC88-793F8DAD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4C20A-7750-5743-3600-AE5CF5E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06EA7-9FAB-C1DB-C8D2-6CD7A213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8C403-69D6-FA78-4F30-57ECA373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8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125BF-C9A9-8511-C766-C75D650E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FD9C7-6357-5AED-1EC4-C82B54E9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19C23-AD80-950F-F888-98FE1DBE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00742-0656-49CB-74E9-88D1678C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6C0D0-F22B-6466-1C80-A00BD5CAC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B2F71-51B7-1077-E4CF-313A3C91A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A2D4B-2B7E-37B4-1E8A-D4883E64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4E442-4A62-7AEC-7FA5-D4D98F17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7EA08-32D8-EC45-EB45-C93E9149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6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623C-1FC6-5E2E-A76D-AD90639E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68F46-D1D5-CA60-C6A8-A96638DAE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0168-7BA3-92A9-EF54-FBA395F11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A7076-798A-D06A-5D83-F4E94B75D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8D58B-6CE8-B6E2-E34C-59669DF1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BE097-0155-F060-7D95-F46D3E26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2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E455E-52E1-9E17-25A1-A82376FC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85034-98EA-DFA5-5B99-E702084E0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438EC-CA51-8E21-5887-DB2C908D4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00B6F-E05B-BEB2-7D99-E5DF5B595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38EFF-B1D8-9D45-6628-C85A0BAE3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7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Layout" Target="../diagrams/layout12.xml"/><Relationship Id="rId7" Type="http://schemas.openxmlformats.org/officeDocument/2006/relationships/image" Target="../media/image9.jpeg"/><Relationship Id="rId12" Type="http://schemas.microsoft.com/office/2007/relationships/diagramDrawing" Target="../diagrams/drawing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11" Type="http://schemas.openxmlformats.org/officeDocument/2006/relationships/diagramColors" Target="../diagrams/colors13.xml"/><Relationship Id="rId5" Type="http://schemas.openxmlformats.org/officeDocument/2006/relationships/diagramColors" Target="../diagrams/colors12.xml"/><Relationship Id="rId10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2.xml"/><Relationship Id="rId9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A59D9-A950-4C8D-7D86-B70DA104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10" y="603502"/>
            <a:ext cx="2187248" cy="6803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Alteryx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DC28A6-D4C6-461B-BFA1-C14DDADC54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502"/>
            <a:ext cx="6373368" cy="604984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C86FB-D261-1E64-C3F3-800BF018E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1840" y="1887358"/>
            <a:ext cx="4361693" cy="409651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IN" sz="1800" dirty="0"/>
              <a:t>Alteryx is a data analytics and automation platform that helps users prepare, blend, and analyze data from various sources using a drag-and-drop interface. It enables users to build complex workflows for data manipulation, analysis, and automation without needing extensive coding knowledge. </a:t>
            </a:r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7210696" y="6148251"/>
            <a:ext cx="473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Prepared by – SAURABH SONARE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234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808E4-6CBE-142A-1246-44A7295B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61" y="644660"/>
            <a:ext cx="5307665" cy="6355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Objectives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8486966"/>
              </p:ext>
            </p:extLst>
          </p:nvPr>
        </p:nvGraphicFramePr>
        <p:xfrm>
          <a:off x="572692" y="1512116"/>
          <a:ext cx="10670074" cy="4914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4545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864"/>
          </a:xfrm>
        </p:spPr>
        <p:txBody>
          <a:bodyPr/>
          <a:lstStyle/>
          <a:p>
            <a:r>
              <a:rPr lang="en-IN" dirty="0"/>
              <a:t>Methods /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43330"/>
            <a:ext cx="5181600" cy="315504"/>
          </a:xfrm>
        </p:spPr>
        <p:txBody>
          <a:bodyPr>
            <a:normAutofit fontScale="70000" lnSpcReduction="20000"/>
          </a:bodyPr>
          <a:lstStyle/>
          <a:p>
            <a:r>
              <a:rPr lang="en-IN" dirty="0" smtClean="0"/>
              <a:t>Agile </a:t>
            </a:r>
            <a:r>
              <a:rPr lang="en-IN" dirty="0"/>
              <a:t>Framework: Scrum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30848545"/>
              </p:ext>
            </p:extLst>
          </p:nvPr>
        </p:nvGraphicFramePr>
        <p:xfrm>
          <a:off x="914399" y="1819273"/>
          <a:ext cx="10685417" cy="4659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8243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56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Phases </a:t>
            </a:r>
            <a:r>
              <a:rPr lang="en-IN" dirty="0"/>
              <a:t>&amp; Activities: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1165777"/>
              </p:ext>
            </p:extLst>
          </p:nvPr>
        </p:nvGraphicFramePr>
        <p:xfrm>
          <a:off x="388620" y="905691"/>
          <a:ext cx="11170920" cy="5756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892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4738"/>
          </a:xfrm>
        </p:spPr>
        <p:txBody>
          <a:bodyPr>
            <a:normAutofit/>
          </a:bodyPr>
          <a:lstStyle/>
          <a:p>
            <a:r>
              <a:rPr lang="en-IN" sz="2400" dirty="0"/>
              <a:t>Sprint Planning Structure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76825703"/>
              </p:ext>
            </p:extLst>
          </p:nvPr>
        </p:nvGraphicFramePr>
        <p:xfrm>
          <a:off x="219891" y="905691"/>
          <a:ext cx="11275423" cy="4354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533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8BFED-1AFE-7665-EFCF-7AACAC17C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3011"/>
            <a:ext cx="7991423" cy="63814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/>
              <a:t>Deliverables &amp; Success Criteria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0226441"/>
              </p:ext>
            </p:extLst>
          </p:nvPr>
        </p:nvGraphicFramePr>
        <p:xfrm>
          <a:off x="551688" y="1434527"/>
          <a:ext cx="6293249" cy="4556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 descr="Room with Rows of Server Hardware in the Data Center">
            <a:extLst>
              <a:ext uri="{FF2B5EF4-FFF2-40B4-BE49-F238E27FC236}">
                <a16:creationId xmlns:a16="http://schemas.microsoft.com/office/drawing/2014/main" id="{47A2A994-B575-4687-842E-44A71CCF76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7149737" y="1757935"/>
            <a:ext cx="4379304" cy="334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09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1811655"/>
              </p:ext>
            </p:extLst>
          </p:nvPr>
        </p:nvGraphicFramePr>
        <p:xfrm>
          <a:off x="838199" y="966650"/>
          <a:ext cx="7739744" cy="266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 descr="SMART Goal - Definition, Guide, and Importance of Goal Setting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63" y="966650"/>
            <a:ext cx="3317966" cy="4554583"/>
          </a:xfr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1717779"/>
              </p:ext>
            </p:extLst>
          </p:nvPr>
        </p:nvGraphicFramePr>
        <p:xfrm>
          <a:off x="838199" y="3927565"/>
          <a:ext cx="7410995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8580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944"/>
          </a:xfrm>
        </p:spPr>
        <p:txBody>
          <a:bodyPr>
            <a:normAutofit fontScale="90000"/>
          </a:bodyPr>
          <a:lstStyle/>
          <a:p>
            <a:r>
              <a:rPr lang="en-IN" dirty="0"/>
              <a:t>Required Resources &amp; Budget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8563795"/>
              </p:ext>
            </p:extLst>
          </p:nvPr>
        </p:nvGraphicFramePr>
        <p:xfrm>
          <a:off x="914400" y="1404847"/>
          <a:ext cx="10668000" cy="214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5362133"/>
              </p:ext>
            </p:extLst>
          </p:nvPr>
        </p:nvGraphicFramePr>
        <p:xfrm>
          <a:off x="914400" y="3866605"/>
          <a:ext cx="9553303" cy="1785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60974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909" y="3326674"/>
            <a:ext cx="5181600" cy="275449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IN" b="1" dirty="0"/>
              <a:t>Infrastructure:</a:t>
            </a:r>
            <a:endParaRPr lang="en-IN" sz="2400" dirty="0"/>
          </a:p>
          <a:p>
            <a:pPr lvl="1"/>
            <a:r>
              <a:rPr lang="en-IN" dirty="0"/>
              <a:t>Cloud resources (e.g., AWS, Azure, GCP instances) or </a:t>
            </a:r>
            <a:r>
              <a:rPr lang="en-IN" dirty="0" err="1"/>
              <a:t>on-premise</a:t>
            </a:r>
            <a:r>
              <a:rPr lang="en-IN" dirty="0"/>
              <a:t> servers for </a:t>
            </a:r>
            <a:r>
              <a:rPr lang="en-IN" dirty="0" err="1"/>
              <a:t>Alteryx</a:t>
            </a:r>
            <a:r>
              <a:rPr lang="en-IN" dirty="0"/>
              <a:t> Server deployment.</a:t>
            </a:r>
            <a:endParaRPr lang="en-IN" sz="2000" dirty="0"/>
          </a:p>
          <a:p>
            <a:pPr lvl="1"/>
            <a:r>
              <a:rPr lang="en-IN" dirty="0"/>
              <a:t>Secure network access and bandwidth for data transfers.</a:t>
            </a:r>
            <a:endParaRPr lang="en-IN" sz="2000" dirty="0"/>
          </a:p>
          <a:p>
            <a:pPr lvl="1"/>
            <a:r>
              <a:rPr lang="en-IN" dirty="0"/>
              <a:t>Database access and credentials for all required data sources.</a:t>
            </a:r>
            <a:endParaRPr lang="en-IN" sz="2000" dirty="0"/>
          </a:p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583" y="896983"/>
            <a:ext cx="5181600" cy="220326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IN" b="1" dirty="0"/>
              <a:t>Estimated Project Budget:</a:t>
            </a:r>
            <a:r>
              <a:rPr lang="en-IN" dirty="0"/>
              <a:t> </a:t>
            </a:r>
            <a:r>
              <a:rPr lang="en-IN" dirty="0" smtClean="0"/>
              <a:t>Personnel Costs</a:t>
            </a:r>
            <a:endParaRPr lang="en-IN" sz="2000" dirty="0"/>
          </a:p>
          <a:p>
            <a:pPr lvl="1"/>
            <a:r>
              <a:rPr lang="en-IN" dirty="0"/>
              <a:t>Software </a:t>
            </a:r>
            <a:r>
              <a:rPr lang="en-IN" dirty="0" smtClean="0"/>
              <a:t>Licenses/Subscriptions</a:t>
            </a:r>
          </a:p>
          <a:p>
            <a:pPr lvl="1"/>
            <a:r>
              <a:rPr lang="en-IN" dirty="0" smtClean="0"/>
              <a:t>Infrastructure/Cloud </a:t>
            </a:r>
            <a:r>
              <a:rPr lang="en-IN" dirty="0"/>
              <a:t>Costs</a:t>
            </a:r>
            <a:r>
              <a:rPr lang="en-IN" dirty="0" smtClean="0"/>
              <a:t>:</a:t>
            </a:r>
            <a:endParaRPr lang="en-IN" sz="2000" dirty="0"/>
          </a:p>
          <a:p>
            <a:pPr lvl="1"/>
            <a:r>
              <a:rPr lang="en-IN" dirty="0"/>
              <a:t>Training &amp; Support </a:t>
            </a:r>
            <a:r>
              <a:rPr lang="en-IN" dirty="0" smtClean="0"/>
              <a:t>Materials</a:t>
            </a:r>
          </a:p>
          <a:p>
            <a:pPr lvl="1"/>
            <a:r>
              <a:rPr lang="en-IN" b="1" dirty="0" smtClean="0"/>
              <a:t>Total </a:t>
            </a:r>
            <a:r>
              <a:rPr lang="en-IN" b="1" dirty="0"/>
              <a:t>Estimated Budget</a:t>
            </a:r>
            <a:r>
              <a:rPr lang="en-IN" b="1" dirty="0" smtClean="0"/>
              <a:t>:</a:t>
            </a:r>
            <a:endParaRPr lang="en-IN" dirty="0"/>
          </a:p>
        </p:txBody>
      </p:sp>
      <p:pic>
        <p:nvPicPr>
          <p:cNvPr id="2" name="Picture 1" descr="1920x1080px | free download | HD wallpaper: Servers Room, black locke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45" y="355715"/>
            <a:ext cx="3728357" cy="2770661"/>
          </a:xfrm>
          <a:prstGeom prst="rect">
            <a:avLst/>
          </a:prstGeom>
        </p:spPr>
      </p:pic>
      <p:pic>
        <p:nvPicPr>
          <p:cNvPr id="5" name="Picture 4" descr="Savings Budget Investment · Free photo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7" y="3326674"/>
            <a:ext cx="4014651" cy="267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10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7342"/>
            <a:ext cx="10515600" cy="514441"/>
          </a:xfrm>
        </p:spPr>
        <p:txBody>
          <a:bodyPr>
            <a:noAutofit/>
          </a:bodyPr>
          <a:lstStyle/>
          <a:p>
            <a:r>
              <a:rPr lang="en-IN" sz="3200" dirty="0"/>
              <a:t>Risks and Dependencies</a:t>
            </a:r>
            <a:br>
              <a:rPr lang="en-IN" sz="3200" dirty="0"/>
            </a:b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46356971"/>
              </p:ext>
            </p:extLst>
          </p:nvPr>
        </p:nvGraphicFramePr>
        <p:xfrm>
          <a:off x="838200" y="953271"/>
          <a:ext cx="10654938" cy="526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4416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41041291"/>
              </p:ext>
            </p:extLst>
          </p:nvPr>
        </p:nvGraphicFramePr>
        <p:xfrm>
          <a:off x="722811" y="751344"/>
          <a:ext cx="10676709" cy="2801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56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Executive Summary</a:t>
            </a:r>
          </a:p>
        </p:txBody>
      </p:sp>
      <p:pic>
        <p:nvPicPr>
          <p:cNvPr id="5" name="Content Placeholder 4" descr="Executive Summary - What Is It, Importance, Components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67070"/>
            <a:ext cx="3386138" cy="2268447"/>
          </a:xfr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8448306"/>
              </p:ext>
            </p:extLst>
          </p:nvPr>
        </p:nvGraphicFramePr>
        <p:xfrm>
          <a:off x="4937760" y="1433740"/>
          <a:ext cx="656408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571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7"/>
          </a:xfrm>
        </p:spPr>
        <p:txBody>
          <a:bodyPr>
            <a:normAutofit fontScale="90000"/>
          </a:bodyPr>
          <a:lstStyle/>
          <a:p>
            <a:r>
              <a:rPr lang="en-IN" sz="3200" dirty="0"/>
              <a:t>Conclusion / Call to Action</a:t>
            </a:r>
            <a:br>
              <a:rPr lang="en-IN" sz="3200" dirty="0"/>
            </a:b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6323162"/>
              </p:ext>
            </p:extLst>
          </p:nvPr>
        </p:nvGraphicFramePr>
        <p:xfrm>
          <a:off x="838200" y="853440"/>
          <a:ext cx="10361023" cy="4180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06833" y="5152535"/>
            <a:ext cx="164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 smtClean="0"/>
              <a:t>Thank You</a:t>
            </a:r>
            <a:endParaRPr lang="en-IN" b="1" u="sng" dirty="0"/>
          </a:p>
        </p:txBody>
      </p:sp>
    </p:spTree>
    <p:extLst>
      <p:ext uri="{BB962C8B-B14F-4D97-AF65-F5344CB8AC3E}">
        <p14:creationId xmlns:p14="http://schemas.microsoft.com/office/powerpoint/2010/main" val="228741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8144465"/>
              </p:ext>
            </p:extLst>
          </p:nvPr>
        </p:nvGraphicFramePr>
        <p:xfrm>
          <a:off x="1465216" y="1869168"/>
          <a:ext cx="866285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067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Project Background</a:t>
            </a:r>
          </a:p>
        </p:txBody>
      </p:sp>
      <p:pic>
        <p:nvPicPr>
          <p:cNvPr id="6" name="Content Placeholder 5" descr="Project Management Planning · Free photo on Pixabay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3890963" cy="38001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1269" y="1825625"/>
            <a:ext cx="6102531" cy="3861072"/>
          </a:xfrm>
        </p:spPr>
        <p:txBody>
          <a:bodyPr>
            <a:normAutofit fontScale="62500" lnSpcReduction="20000"/>
          </a:bodyPr>
          <a:lstStyle/>
          <a:p>
            <a:r>
              <a:rPr lang="en-IN" dirty="0" smtClean="0"/>
              <a:t>History </a:t>
            </a:r>
            <a:r>
              <a:rPr lang="en-IN" dirty="0"/>
              <a:t>of the Problem:</a:t>
            </a:r>
          </a:p>
          <a:p>
            <a:pPr lvl="1"/>
            <a:r>
              <a:rPr lang="en-IN" dirty="0" smtClean="0"/>
              <a:t>Growing </a:t>
            </a:r>
            <a:r>
              <a:rPr lang="en-IN" dirty="0"/>
              <a:t>data volumes and complexity over the past X years.</a:t>
            </a:r>
          </a:p>
          <a:p>
            <a:pPr lvl="1"/>
            <a:r>
              <a:rPr lang="en-IN" dirty="0" smtClean="0"/>
              <a:t>Manual</a:t>
            </a:r>
            <a:r>
              <a:rPr lang="en-IN" dirty="0"/>
              <a:t>, spreadsheet-driven processes leading to errors and bottlenecks.</a:t>
            </a:r>
          </a:p>
          <a:p>
            <a:pPr lvl="1"/>
            <a:r>
              <a:rPr lang="en-IN" dirty="0" smtClean="0"/>
              <a:t>Current </a:t>
            </a:r>
            <a:r>
              <a:rPr lang="en-IN" dirty="0"/>
              <a:t>tools lack integration and automation capabilities.</a:t>
            </a:r>
          </a:p>
          <a:p>
            <a:pPr lvl="1"/>
            <a:r>
              <a:rPr lang="en-IN" dirty="0" smtClean="0"/>
              <a:t>Statistics: e.g. 50</a:t>
            </a:r>
            <a:r>
              <a:rPr lang="en-IN" dirty="0"/>
              <a:t>% of analyst time spent on data </a:t>
            </a:r>
            <a:r>
              <a:rPr lang="en-IN" dirty="0" smtClean="0"/>
              <a:t>prep, reporting </a:t>
            </a:r>
            <a:r>
              <a:rPr lang="en-IN" dirty="0"/>
              <a:t>cycle takes 3 </a:t>
            </a:r>
            <a:r>
              <a:rPr lang="en-IN" dirty="0" smtClean="0"/>
              <a:t>days.</a:t>
            </a:r>
            <a:endParaRPr lang="en-IN" dirty="0"/>
          </a:p>
          <a:p>
            <a:r>
              <a:rPr lang="en-IN" dirty="0" smtClean="0"/>
              <a:t>Relation </a:t>
            </a:r>
            <a:r>
              <a:rPr lang="en-IN" dirty="0"/>
              <a:t>to Business Goals:</a:t>
            </a:r>
          </a:p>
          <a:p>
            <a:pPr lvl="1"/>
            <a:r>
              <a:rPr lang="en-IN" dirty="0" smtClean="0"/>
              <a:t>Directly </a:t>
            </a:r>
            <a:r>
              <a:rPr lang="en-IN" dirty="0"/>
              <a:t>supports strategic objectives of operational efficiency and data democratization.</a:t>
            </a:r>
          </a:p>
          <a:p>
            <a:pPr lvl="1"/>
            <a:r>
              <a:rPr lang="en-IN" dirty="0" smtClean="0"/>
              <a:t>Enables </a:t>
            </a:r>
            <a:r>
              <a:rPr lang="en-IN" dirty="0"/>
              <a:t>quicker market response and informed strategic planning.</a:t>
            </a:r>
          </a:p>
          <a:p>
            <a:pPr lvl="1"/>
            <a:r>
              <a:rPr lang="en-IN" dirty="0" smtClean="0"/>
              <a:t>Aligns </a:t>
            </a:r>
            <a:r>
              <a:rPr lang="en-IN" dirty="0"/>
              <a:t>with our digital transformation roadmap and drive for innovation.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416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Current </a:t>
            </a:r>
            <a:r>
              <a:rPr lang="en-IN" dirty="0"/>
              <a:t>Situation </a:t>
            </a:r>
          </a:p>
        </p:txBody>
      </p:sp>
      <p:pic>
        <p:nvPicPr>
          <p:cNvPr id="5" name="Content Placeholder 4" descr="Situation - Free of Charge Creative Commons Handwriting imag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8002"/>
            <a:ext cx="5181600" cy="3412604"/>
          </a:xfr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86097971"/>
              </p:ext>
            </p:extLst>
          </p:nvPr>
        </p:nvGraphicFramePr>
        <p:xfrm>
          <a:off x="6172200" y="1825626"/>
          <a:ext cx="5181600" cy="2920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2350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Problem</a:t>
            </a:r>
            <a:endParaRPr lang="en-IN" dirty="0"/>
          </a:p>
        </p:txBody>
      </p:sp>
      <p:pic>
        <p:nvPicPr>
          <p:cNvPr id="5" name="Content Placeholder 4" descr="THE PROBLEM WITH PROBLEMS - Rabbi Pini Dunner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4147294" cy="3456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6731" y="1813741"/>
            <a:ext cx="5937069" cy="3942625"/>
          </a:xfrm>
        </p:spPr>
        <p:txBody>
          <a:bodyPr>
            <a:normAutofit fontScale="70000" lnSpcReduction="20000"/>
          </a:bodyPr>
          <a:lstStyle/>
          <a:p>
            <a:r>
              <a:rPr lang="en-IN" dirty="0"/>
              <a:t>Time-consuming manual data cleaning and transformation processes result in significant delays and increased risk of errors. </a:t>
            </a:r>
            <a:endParaRPr lang="en-IN" dirty="0" smtClean="0"/>
          </a:p>
          <a:p>
            <a:r>
              <a:rPr lang="en-IN" dirty="0" smtClean="0"/>
              <a:t>Lack </a:t>
            </a:r>
            <a:r>
              <a:rPr lang="en-IN" dirty="0"/>
              <a:t>of scalable automation for repetitive analytical tasks hinders productivity and timely insights. </a:t>
            </a:r>
            <a:endParaRPr lang="en-IN" dirty="0" smtClean="0"/>
          </a:p>
          <a:p>
            <a:r>
              <a:rPr lang="en-IN" dirty="0" smtClean="0"/>
              <a:t>Dependency </a:t>
            </a:r>
            <a:r>
              <a:rPr lang="en-IN" dirty="0"/>
              <a:t>on specialized technical teams for routine data requests creates bottlenecks and limits business agility. </a:t>
            </a:r>
            <a:endParaRPr lang="en-IN" dirty="0" smtClean="0"/>
          </a:p>
          <a:p>
            <a:r>
              <a:rPr lang="en-IN" dirty="0" smtClean="0"/>
              <a:t>Inefficient </a:t>
            </a:r>
            <a:r>
              <a:rPr lang="en-IN" dirty="0"/>
              <a:t>data workflows lead to delayed insights, increased operational costs, and reduced analytical capacity.</a:t>
            </a:r>
          </a:p>
        </p:txBody>
      </p:sp>
    </p:spTree>
    <p:extLst>
      <p:ext uri="{BB962C8B-B14F-4D97-AF65-F5344CB8AC3E}">
        <p14:creationId xmlns:p14="http://schemas.microsoft.com/office/powerpoint/2010/main" val="2883142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Opportunity</a:t>
            </a:r>
            <a:endParaRPr lang="en-IN" dirty="0"/>
          </a:p>
        </p:txBody>
      </p:sp>
      <p:pic>
        <p:nvPicPr>
          <p:cNvPr id="5" name="Content Placeholder 4" descr="Premium Vector | Opportunity concept The businessman faces great ...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62799"/>
            <a:ext cx="3116263" cy="207698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0274" y="1690688"/>
            <a:ext cx="6058989" cy="3573689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Leverage </a:t>
            </a:r>
            <a:r>
              <a:rPr lang="en-IN" dirty="0" err="1"/>
              <a:t>Alteryx's</a:t>
            </a:r>
            <a:r>
              <a:rPr lang="en-IN" dirty="0"/>
              <a:t> capabilities to build a robust, user-friendly data analytics platform. </a:t>
            </a:r>
            <a:endParaRPr lang="en-IN" dirty="0" smtClean="0"/>
          </a:p>
          <a:p>
            <a:r>
              <a:rPr lang="en-IN" dirty="0" smtClean="0"/>
              <a:t>Empower </a:t>
            </a:r>
            <a:r>
              <a:rPr lang="en-IN" dirty="0"/>
              <a:t>business users with self-service analytics and process automation. </a:t>
            </a:r>
            <a:endParaRPr lang="en-IN" dirty="0" smtClean="0"/>
          </a:p>
          <a:p>
            <a:r>
              <a:rPr lang="en-IN" dirty="0" smtClean="0"/>
              <a:t>Unlock </a:t>
            </a:r>
            <a:r>
              <a:rPr lang="en-IN" dirty="0"/>
              <a:t>new analytical insights and drive data-driven innovation across the organization, transforming data into a strategic asset.</a:t>
            </a:r>
          </a:p>
        </p:txBody>
      </p:sp>
    </p:spTree>
    <p:extLst>
      <p:ext uri="{BB962C8B-B14F-4D97-AF65-F5344CB8AC3E}">
        <p14:creationId xmlns:p14="http://schemas.microsoft.com/office/powerpoint/2010/main" val="282905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0C51D-7CFF-6C35-C4ED-4D473A10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75472"/>
            <a:ext cx="5361432" cy="705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Purpose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Statement</a:t>
            </a:r>
          </a:p>
        </p:txBody>
      </p:sp>
      <p:pic>
        <p:nvPicPr>
          <p:cNvPr id="5" name="Content Placeholder 4" descr="graphs and charts Financial data analyzingPlease see some similar pictures from my lightbox:">
            <a:extLst>
              <a:ext uri="{FF2B5EF4-FFF2-40B4-BE49-F238E27FC236}">
                <a16:creationId xmlns:a16="http://schemas.microsoft.com/office/drawing/2014/main" id="{80BBA377-CE5B-4605-B1A7-3A553F414D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50033" y="1480640"/>
            <a:ext cx="4179007" cy="3896718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0138481"/>
              </p:ext>
            </p:extLst>
          </p:nvPr>
        </p:nvGraphicFramePr>
        <p:xfrm>
          <a:off x="612647" y="1782082"/>
          <a:ext cx="592748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346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909"/>
          </a:xfrm>
        </p:spPr>
        <p:txBody>
          <a:bodyPr/>
          <a:lstStyle/>
          <a:p>
            <a:r>
              <a:rPr lang="en-IN" dirty="0"/>
              <a:t>Proposed Solution - Overview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9527617"/>
              </p:ext>
            </p:extLst>
          </p:nvPr>
        </p:nvGraphicFramePr>
        <p:xfrm>
          <a:off x="838200" y="1123406"/>
          <a:ext cx="5181600" cy="505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7341059"/>
              </p:ext>
            </p:extLst>
          </p:nvPr>
        </p:nvGraphicFramePr>
        <p:xfrm>
          <a:off x="6172200" y="1428207"/>
          <a:ext cx="5181600" cy="414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66633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2748</Words>
  <Application>Microsoft Office PowerPoint</Application>
  <PresentationFormat>Widescreen</PresentationFormat>
  <Paragraphs>229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Alteryx</vt:lpstr>
      <vt:lpstr>Executive Summary</vt:lpstr>
      <vt:lpstr>Introduction</vt:lpstr>
      <vt:lpstr>Project Background</vt:lpstr>
      <vt:lpstr>Current Situation </vt:lpstr>
      <vt:lpstr>Problem</vt:lpstr>
      <vt:lpstr>Opportunity</vt:lpstr>
      <vt:lpstr>Purpose Statement</vt:lpstr>
      <vt:lpstr>Proposed Solution - Overview</vt:lpstr>
      <vt:lpstr>Project Objectives</vt:lpstr>
      <vt:lpstr>Methods / Approach</vt:lpstr>
      <vt:lpstr>Phases &amp; Activities:</vt:lpstr>
      <vt:lpstr>Sprint Planning Structure</vt:lpstr>
      <vt:lpstr>Deliverables &amp; Success Criteria</vt:lpstr>
      <vt:lpstr>PowerPoint Presentation</vt:lpstr>
      <vt:lpstr>Required Resources &amp; Budget</vt:lpstr>
      <vt:lpstr>PowerPoint Presentation</vt:lpstr>
      <vt:lpstr>Risks and Dependencies </vt:lpstr>
      <vt:lpstr>PowerPoint Presentation</vt:lpstr>
      <vt:lpstr>Conclusion / Call to Action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Adv. Sumit Sonare</dc:creator>
  <cp:lastModifiedBy>SAURABH</cp:lastModifiedBy>
  <cp:revision>48</cp:revision>
  <dcterms:created xsi:type="dcterms:W3CDTF">2025-06-25T05:07:44Z</dcterms:created>
  <dcterms:modified xsi:type="dcterms:W3CDTF">2025-07-02T04:02:28Z</dcterms:modified>
</cp:coreProperties>
</file>