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63" r:id="rId6"/>
    <p:sldId id="261" r:id="rId7"/>
    <p:sldId id="264" r:id="rId8"/>
    <p:sldId id="265" r:id="rId9"/>
    <p:sldId id="266" r:id="rId10"/>
    <p:sldId id="268" r:id="rId11"/>
    <p:sldId id="267" r:id="rId12"/>
    <p:sldId id="273" r:id="rId13"/>
    <p:sldId id="274" r:id="rId14"/>
    <p:sldId id="269"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Estimated Cost (INR)</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BD39-4E63-88F5-CDE22500EE26}"/>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BD39-4E63-88F5-CDE22500EE26}"/>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BD39-4E63-88F5-CDE22500EE26}"/>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BD39-4E63-88F5-CDE22500EE26}"/>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BD39-4E63-88F5-CDE22500EE26}"/>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BD39-4E63-88F5-CDE22500EE26}"/>
              </c:ext>
            </c:extLst>
          </c:dPt>
          <c:dPt>
            <c:idx val="6"/>
            <c:bubble3D val="0"/>
            <c:spPr>
              <a:solidFill>
                <a:schemeClr val="accent1">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BD39-4E63-88F5-CDE22500EE26}"/>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Sheet1!$A$2:$A$8</c:f>
              <c:strCache>
                <c:ptCount val="7"/>
                <c:pt idx="0">
                  <c:v>Software Development</c:v>
                </c:pt>
                <c:pt idx="1">
                  <c:v>Cloud &amp; Infrastructure</c:v>
                </c:pt>
                <c:pt idx="2">
                  <c:v>Security &amp; Compliance</c:v>
                </c:pt>
                <c:pt idx="3">
                  <c:v>AI &amp; Automation Tools</c:v>
                </c:pt>
                <c:pt idx="4">
                  <c:v>Salaries (Team)</c:v>
                </c:pt>
                <c:pt idx="5">
                  <c:v>Training &amp; Documentation</c:v>
                </c:pt>
                <c:pt idx="6">
                  <c:v>Maintenance &amp; Support</c:v>
                </c:pt>
              </c:strCache>
            </c:strRef>
          </c:cat>
          <c:val>
            <c:numRef>
              <c:f>Sheet1!$B$2:$B$8</c:f>
              <c:numCache>
                <c:formatCode>#,##0</c:formatCode>
                <c:ptCount val="7"/>
                <c:pt idx="0">
                  <c:v>4150000</c:v>
                </c:pt>
                <c:pt idx="1">
                  <c:v>1660000</c:v>
                </c:pt>
                <c:pt idx="2">
                  <c:v>1245000</c:v>
                </c:pt>
                <c:pt idx="3">
                  <c:v>830000</c:v>
                </c:pt>
                <c:pt idx="4">
                  <c:v>4985000</c:v>
                </c:pt>
                <c:pt idx="5">
                  <c:v>830000</c:v>
                </c:pt>
                <c:pt idx="6">
                  <c:v>2075000</c:v>
                </c:pt>
              </c:numCache>
            </c:numRef>
          </c:val>
          <c:extLst>
            <c:ext xmlns:c16="http://schemas.microsoft.com/office/drawing/2014/chart" uri="{C3380CC4-5D6E-409C-BE32-E72D297353CC}">
              <c16:uniqueId val="{00000000-3555-459E-A3C2-E959A08E9EAA}"/>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782419-1F3B-4ECA-B802-08C17F72ABF9}" type="doc">
      <dgm:prSet loTypeId="urn:microsoft.com/office/officeart/2005/8/layout/venn1" loCatId="relationship" qsTypeId="urn:microsoft.com/office/officeart/2005/8/quickstyle/simple5" qsCatId="simple" csTypeId="urn:microsoft.com/office/officeart/2005/8/colors/accent0_3" csCatId="mainScheme"/>
      <dgm:spPr/>
      <dgm:t>
        <a:bodyPr/>
        <a:lstStyle/>
        <a:p>
          <a:endParaRPr lang="en-US"/>
        </a:p>
      </dgm:t>
    </dgm:pt>
    <dgm:pt modelId="{D3C8B47E-7DCA-4D4D-A493-7DEEC5B4ED8A}">
      <dgm:prSet/>
      <dgm:spPr/>
      <dgm:t>
        <a:bodyPr/>
        <a:lstStyle/>
        <a:p>
          <a:pPr rtl="0"/>
          <a:r>
            <a:rPr lang="en-IN" smtClean="0"/>
            <a:t>What Problem Does Your Project Aim to Solve?</a:t>
          </a:r>
          <a:endParaRPr lang="en-IN"/>
        </a:p>
      </dgm:t>
    </dgm:pt>
    <dgm:pt modelId="{749E8423-1A63-47B0-8628-ED716B75F361}" type="parTrans" cxnId="{461167BF-1A56-40D7-ABB6-602D7E96DC9D}">
      <dgm:prSet/>
      <dgm:spPr/>
      <dgm:t>
        <a:bodyPr/>
        <a:lstStyle/>
        <a:p>
          <a:endParaRPr lang="en-US"/>
        </a:p>
      </dgm:t>
    </dgm:pt>
    <dgm:pt modelId="{B55E7A0E-51BB-4CA4-BFA4-527B4A834EC7}" type="sibTrans" cxnId="{461167BF-1A56-40D7-ABB6-602D7E96DC9D}">
      <dgm:prSet/>
      <dgm:spPr/>
      <dgm:t>
        <a:bodyPr/>
        <a:lstStyle/>
        <a:p>
          <a:endParaRPr lang="en-US"/>
        </a:p>
      </dgm:t>
    </dgm:pt>
    <dgm:pt modelId="{3F5173D6-701F-4E33-973B-3282A6D9610F}">
      <dgm:prSet/>
      <dgm:spPr/>
      <dgm:t>
        <a:bodyPr/>
        <a:lstStyle/>
        <a:p>
          <a:pPr rtl="0"/>
          <a:r>
            <a:rPr lang="en-IN" smtClean="0"/>
            <a:t>Businesses currently manage financial tasks manually using multiple, disconnected tools. This leads to:</a:t>
          </a:r>
          <a:endParaRPr lang="en-IN"/>
        </a:p>
      </dgm:t>
    </dgm:pt>
    <dgm:pt modelId="{02A3E739-5CB9-431D-8048-9C96D6FC5CF3}" type="parTrans" cxnId="{A803C58B-CAFC-439D-AC62-7E51C271D4AE}">
      <dgm:prSet/>
      <dgm:spPr/>
      <dgm:t>
        <a:bodyPr/>
        <a:lstStyle/>
        <a:p>
          <a:endParaRPr lang="en-US"/>
        </a:p>
      </dgm:t>
    </dgm:pt>
    <dgm:pt modelId="{405F6CE9-2388-4DB3-B5AC-537D90F6BD4A}" type="sibTrans" cxnId="{A803C58B-CAFC-439D-AC62-7E51C271D4AE}">
      <dgm:prSet/>
      <dgm:spPr/>
      <dgm:t>
        <a:bodyPr/>
        <a:lstStyle/>
        <a:p>
          <a:endParaRPr lang="en-US"/>
        </a:p>
      </dgm:t>
    </dgm:pt>
    <dgm:pt modelId="{F91AC482-FF8C-4A12-AA26-9976B69EDCEC}">
      <dgm:prSet/>
      <dgm:spPr/>
      <dgm:t>
        <a:bodyPr/>
        <a:lstStyle/>
        <a:p>
          <a:pPr rtl="0"/>
          <a:r>
            <a:rPr lang="en-IN" smtClean="0"/>
            <a:t>Inefficiencies—Time-consuming processes slow down operations.</a:t>
          </a:r>
          <a:endParaRPr lang="en-IN"/>
        </a:p>
      </dgm:t>
    </dgm:pt>
    <dgm:pt modelId="{F417BC4D-34E2-47EA-AB7C-402C8BEA4A49}" type="parTrans" cxnId="{54C62334-D0A5-4BC7-8B82-C8C6D30E4817}">
      <dgm:prSet/>
      <dgm:spPr/>
      <dgm:t>
        <a:bodyPr/>
        <a:lstStyle/>
        <a:p>
          <a:endParaRPr lang="en-US"/>
        </a:p>
      </dgm:t>
    </dgm:pt>
    <dgm:pt modelId="{11756A9F-F35B-4A5E-8E42-26A31D0F392A}" type="sibTrans" cxnId="{54C62334-D0A5-4BC7-8B82-C8C6D30E4817}">
      <dgm:prSet/>
      <dgm:spPr/>
      <dgm:t>
        <a:bodyPr/>
        <a:lstStyle/>
        <a:p>
          <a:endParaRPr lang="en-US"/>
        </a:p>
      </dgm:t>
    </dgm:pt>
    <dgm:pt modelId="{8B1E3567-6332-417F-8379-173386D03F4D}">
      <dgm:prSet/>
      <dgm:spPr/>
      <dgm:t>
        <a:bodyPr/>
        <a:lstStyle/>
        <a:p>
          <a:pPr rtl="0"/>
          <a:r>
            <a:rPr lang="en-IN" smtClean="0"/>
            <a:t>Errors—Manual data handling increases the risk of miscalculations.</a:t>
          </a:r>
          <a:endParaRPr lang="en-IN"/>
        </a:p>
      </dgm:t>
    </dgm:pt>
    <dgm:pt modelId="{60C1C56F-FF77-4601-B8FC-EFE4B28CD7B5}" type="parTrans" cxnId="{93D08E68-63EA-49B0-BD42-88787530FDB7}">
      <dgm:prSet/>
      <dgm:spPr/>
      <dgm:t>
        <a:bodyPr/>
        <a:lstStyle/>
        <a:p>
          <a:endParaRPr lang="en-US"/>
        </a:p>
      </dgm:t>
    </dgm:pt>
    <dgm:pt modelId="{372B581F-CC98-4E6C-9243-7F68EE37A167}" type="sibTrans" cxnId="{93D08E68-63EA-49B0-BD42-88787530FDB7}">
      <dgm:prSet/>
      <dgm:spPr/>
      <dgm:t>
        <a:bodyPr/>
        <a:lstStyle/>
        <a:p>
          <a:endParaRPr lang="en-US"/>
        </a:p>
      </dgm:t>
    </dgm:pt>
    <dgm:pt modelId="{6C7A21A2-1041-4800-9FB8-611D9FD66EE9}">
      <dgm:prSet/>
      <dgm:spPr/>
      <dgm:t>
        <a:bodyPr/>
        <a:lstStyle/>
        <a:p>
          <a:pPr rtl="0"/>
          <a:r>
            <a:rPr lang="en-IN" smtClean="0"/>
            <a:t>Compliance Issues—Difficulty in tracking legal and tax requirements.</a:t>
          </a:r>
          <a:endParaRPr lang="en-IN"/>
        </a:p>
      </dgm:t>
    </dgm:pt>
    <dgm:pt modelId="{994F0FF6-955C-4CAE-BC73-AC86C81C4E5E}" type="parTrans" cxnId="{99CD71C6-6653-4028-B067-420EBCA1016A}">
      <dgm:prSet/>
      <dgm:spPr/>
      <dgm:t>
        <a:bodyPr/>
        <a:lstStyle/>
        <a:p>
          <a:endParaRPr lang="en-US"/>
        </a:p>
      </dgm:t>
    </dgm:pt>
    <dgm:pt modelId="{CD8A4A02-E299-4981-9A91-DBD9C8D9C02D}" type="sibTrans" cxnId="{99CD71C6-6653-4028-B067-420EBCA1016A}">
      <dgm:prSet/>
      <dgm:spPr/>
      <dgm:t>
        <a:bodyPr/>
        <a:lstStyle/>
        <a:p>
          <a:endParaRPr lang="en-US"/>
        </a:p>
      </dgm:t>
    </dgm:pt>
    <dgm:pt modelId="{79D743FE-73CA-4287-B80E-51D5DC878CF4}">
      <dgm:prSet/>
      <dgm:spPr/>
      <dgm:t>
        <a:bodyPr/>
        <a:lstStyle/>
        <a:p>
          <a:pPr rtl="0"/>
          <a:r>
            <a:rPr lang="en-IN" smtClean="0"/>
            <a:t>High Costs—Managing separate tools and processes adds unnecessary expenses.</a:t>
          </a:r>
          <a:endParaRPr lang="en-IN"/>
        </a:p>
      </dgm:t>
    </dgm:pt>
    <dgm:pt modelId="{1A99BB7E-4ED7-40A3-99FD-8788FC4235F8}" type="parTrans" cxnId="{74652711-52F6-4F47-8765-5BCBB1411D42}">
      <dgm:prSet/>
      <dgm:spPr/>
      <dgm:t>
        <a:bodyPr/>
        <a:lstStyle/>
        <a:p>
          <a:endParaRPr lang="en-US"/>
        </a:p>
      </dgm:t>
    </dgm:pt>
    <dgm:pt modelId="{CE151E56-37A0-4215-B0EF-CD1ED1268AD2}" type="sibTrans" cxnId="{74652711-52F6-4F47-8765-5BCBB1411D42}">
      <dgm:prSet/>
      <dgm:spPr/>
      <dgm:t>
        <a:bodyPr/>
        <a:lstStyle/>
        <a:p>
          <a:endParaRPr lang="en-US"/>
        </a:p>
      </dgm:t>
    </dgm:pt>
    <dgm:pt modelId="{E6946C80-9F1B-4629-B751-305F7C6DE53F}">
      <dgm:prSet/>
      <dgm:spPr/>
      <dgm:t>
        <a:bodyPr/>
        <a:lstStyle/>
        <a:p>
          <a:pPr rtl="0"/>
          <a:r>
            <a:rPr lang="en-IN" smtClean="0"/>
            <a:t>Why Is It Important to Solve It?</a:t>
          </a:r>
          <a:endParaRPr lang="en-IN"/>
        </a:p>
      </dgm:t>
    </dgm:pt>
    <dgm:pt modelId="{5B9DC6BB-5B28-49D2-AFE3-76B7250B0CBF}" type="parTrans" cxnId="{736BED40-761E-4F45-92CE-79FF1186B874}">
      <dgm:prSet/>
      <dgm:spPr/>
      <dgm:t>
        <a:bodyPr/>
        <a:lstStyle/>
        <a:p>
          <a:endParaRPr lang="en-US"/>
        </a:p>
      </dgm:t>
    </dgm:pt>
    <dgm:pt modelId="{1461C54E-00B8-4761-A3EC-30775D83A11D}" type="sibTrans" cxnId="{736BED40-761E-4F45-92CE-79FF1186B874}">
      <dgm:prSet/>
      <dgm:spPr/>
      <dgm:t>
        <a:bodyPr/>
        <a:lstStyle/>
        <a:p>
          <a:endParaRPr lang="en-US"/>
        </a:p>
      </dgm:t>
    </dgm:pt>
    <dgm:pt modelId="{359E0F25-2AFB-45FE-A591-6B3E249CE2D5}">
      <dgm:prSet/>
      <dgm:spPr/>
      <dgm:t>
        <a:bodyPr/>
        <a:lstStyle/>
        <a:p>
          <a:pPr rtl="0"/>
          <a:r>
            <a:rPr lang="en-IN" smtClean="0"/>
            <a:t>Improving Accuracy: Automation will reduce human errors in financial transactions, tax filing, and audits.</a:t>
          </a:r>
          <a:endParaRPr lang="en-IN"/>
        </a:p>
      </dgm:t>
    </dgm:pt>
    <dgm:pt modelId="{3B20D9DB-39EF-42B7-9BD1-B1631B142EE5}" type="parTrans" cxnId="{7FF47A84-E673-4E67-9716-554894A541E4}">
      <dgm:prSet/>
      <dgm:spPr/>
      <dgm:t>
        <a:bodyPr/>
        <a:lstStyle/>
        <a:p>
          <a:endParaRPr lang="en-US"/>
        </a:p>
      </dgm:t>
    </dgm:pt>
    <dgm:pt modelId="{5FE798D4-5EBB-4EA4-9E50-0E12065311D6}" type="sibTrans" cxnId="{7FF47A84-E673-4E67-9716-554894A541E4}">
      <dgm:prSet/>
      <dgm:spPr/>
      <dgm:t>
        <a:bodyPr/>
        <a:lstStyle/>
        <a:p>
          <a:endParaRPr lang="en-US"/>
        </a:p>
      </dgm:t>
    </dgm:pt>
    <dgm:pt modelId="{B190E755-035A-4A9C-B003-90E2C085B07E}">
      <dgm:prSet/>
      <dgm:spPr/>
      <dgm:t>
        <a:bodyPr/>
        <a:lstStyle/>
        <a:p>
          <a:pPr rtl="0"/>
          <a:r>
            <a:rPr lang="en-IN" smtClean="0"/>
            <a:t>Enhancing Efficiency: Tasks like general ledger management, budgeting, and forecasting will be streamlined.</a:t>
          </a:r>
          <a:endParaRPr lang="en-IN"/>
        </a:p>
      </dgm:t>
    </dgm:pt>
    <dgm:pt modelId="{BEB11EB4-B19E-44DA-9BBC-96CD5C61269F}" type="parTrans" cxnId="{97162102-44AA-4A22-9F02-877BC9EDD600}">
      <dgm:prSet/>
      <dgm:spPr/>
      <dgm:t>
        <a:bodyPr/>
        <a:lstStyle/>
        <a:p>
          <a:endParaRPr lang="en-US"/>
        </a:p>
      </dgm:t>
    </dgm:pt>
    <dgm:pt modelId="{9E781135-033A-4681-9A6A-9FA1C73D0005}" type="sibTrans" cxnId="{97162102-44AA-4A22-9F02-877BC9EDD600}">
      <dgm:prSet/>
      <dgm:spPr/>
      <dgm:t>
        <a:bodyPr/>
        <a:lstStyle/>
        <a:p>
          <a:endParaRPr lang="en-US"/>
        </a:p>
      </dgm:t>
    </dgm:pt>
    <dgm:pt modelId="{30BBDB36-727A-4550-8E42-11246BE4820E}">
      <dgm:prSet/>
      <dgm:spPr/>
      <dgm:t>
        <a:bodyPr/>
        <a:lstStyle/>
        <a:p>
          <a:pPr rtl="0"/>
          <a:r>
            <a:rPr lang="en-IN" smtClean="0"/>
            <a:t>Ensuring Compliance: The software will integrate legal and regulatory requirements, reducing compliance risks.</a:t>
          </a:r>
          <a:endParaRPr lang="en-IN"/>
        </a:p>
      </dgm:t>
    </dgm:pt>
    <dgm:pt modelId="{50131A12-04FE-4497-AF9D-2F8BD7560A54}" type="parTrans" cxnId="{88CC9B90-3851-4ED7-8A88-060DAB936C17}">
      <dgm:prSet/>
      <dgm:spPr/>
      <dgm:t>
        <a:bodyPr/>
        <a:lstStyle/>
        <a:p>
          <a:endParaRPr lang="en-US"/>
        </a:p>
      </dgm:t>
    </dgm:pt>
    <dgm:pt modelId="{EF102D67-313A-4D21-A178-59FE83D0DFAF}" type="sibTrans" cxnId="{88CC9B90-3851-4ED7-8A88-060DAB936C17}">
      <dgm:prSet/>
      <dgm:spPr/>
      <dgm:t>
        <a:bodyPr/>
        <a:lstStyle/>
        <a:p>
          <a:endParaRPr lang="en-US"/>
        </a:p>
      </dgm:t>
    </dgm:pt>
    <dgm:pt modelId="{19B2A6C5-3BA2-4D3B-B3E1-BB4E73C6F648}">
      <dgm:prSet/>
      <dgm:spPr/>
      <dgm:t>
        <a:bodyPr/>
        <a:lstStyle/>
        <a:p>
          <a:pPr rtl="0"/>
          <a:r>
            <a:rPr lang="en-IN" smtClean="0"/>
            <a:t>Reducing Costs: Consolidating all financial functions into one system eliminates the need for multiple tools.</a:t>
          </a:r>
          <a:endParaRPr lang="en-IN"/>
        </a:p>
      </dgm:t>
    </dgm:pt>
    <dgm:pt modelId="{9BB0398D-0090-4636-8329-8D99B61CE761}" type="parTrans" cxnId="{168ADB0B-2C6E-49C8-A8DD-C112A8B3FC18}">
      <dgm:prSet/>
      <dgm:spPr/>
      <dgm:t>
        <a:bodyPr/>
        <a:lstStyle/>
        <a:p>
          <a:endParaRPr lang="en-US"/>
        </a:p>
      </dgm:t>
    </dgm:pt>
    <dgm:pt modelId="{F5CE47BC-AF31-4635-A2DD-473BC4B1BF4D}" type="sibTrans" cxnId="{168ADB0B-2C6E-49C8-A8DD-C112A8B3FC18}">
      <dgm:prSet/>
      <dgm:spPr/>
      <dgm:t>
        <a:bodyPr/>
        <a:lstStyle/>
        <a:p>
          <a:endParaRPr lang="en-US"/>
        </a:p>
      </dgm:t>
    </dgm:pt>
    <dgm:pt modelId="{4B082A31-6668-4191-A26E-A22B729FDBB9}">
      <dgm:prSet/>
      <dgm:spPr/>
      <dgm:t>
        <a:bodyPr/>
        <a:lstStyle/>
        <a:p>
          <a:pPr rtl="0"/>
          <a:r>
            <a:rPr lang="en-IN" smtClean="0"/>
            <a:t>How Will It Help Solve It?</a:t>
          </a:r>
          <a:endParaRPr lang="en-IN"/>
        </a:p>
      </dgm:t>
    </dgm:pt>
    <dgm:pt modelId="{A7B72561-8ECB-4A0A-90DB-21411304046B}" type="parTrans" cxnId="{7DABBBF9-0BC1-4022-AC8D-CAB81FF243F1}">
      <dgm:prSet/>
      <dgm:spPr/>
      <dgm:t>
        <a:bodyPr/>
        <a:lstStyle/>
        <a:p>
          <a:endParaRPr lang="en-US"/>
        </a:p>
      </dgm:t>
    </dgm:pt>
    <dgm:pt modelId="{74E69BA1-FE86-4B95-9CD3-227D824CCB7E}" type="sibTrans" cxnId="{7DABBBF9-0BC1-4022-AC8D-CAB81FF243F1}">
      <dgm:prSet/>
      <dgm:spPr/>
      <dgm:t>
        <a:bodyPr/>
        <a:lstStyle/>
        <a:p>
          <a:endParaRPr lang="en-US"/>
        </a:p>
      </dgm:t>
    </dgm:pt>
    <dgm:pt modelId="{B9B86567-6AC9-4656-84C2-9474E38ABDCD}">
      <dgm:prSet/>
      <dgm:spPr/>
      <dgm:t>
        <a:bodyPr/>
        <a:lstStyle/>
        <a:p>
          <a:pPr rtl="0"/>
          <a:r>
            <a:rPr lang="en-IN" smtClean="0"/>
            <a:t>Automate financial tasks, minimizing manual input and improving accuracy.</a:t>
          </a:r>
          <a:endParaRPr lang="en-IN"/>
        </a:p>
      </dgm:t>
    </dgm:pt>
    <dgm:pt modelId="{1A658696-96CA-48D5-AFD5-215F9FA50D99}" type="parTrans" cxnId="{E857EF09-47EA-4FEE-978E-F2ED983A3EA1}">
      <dgm:prSet/>
      <dgm:spPr/>
      <dgm:t>
        <a:bodyPr/>
        <a:lstStyle/>
        <a:p>
          <a:endParaRPr lang="en-US"/>
        </a:p>
      </dgm:t>
    </dgm:pt>
    <dgm:pt modelId="{674C4300-5FD4-44C2-88EE-4638A9B85FFF}" type="sibTrans" cxnId="{E857EF09-47EA-4FEE-978E-F2ED983A3EA1}">
      <dgm:prSet/>
      <dgm:spPr/>
      <dgm:t>
        <a:bodyPr/>
        <a:lstStyle/>
        <a:p>
          <a:endParaRPr lang="en-US"/>
        </a:p>
      </dgm:t>
    </dgm:pt>
    <dgm:pt modelId="{E6B9C770-6989-46AE-A5C5-62EDD691FC39}">
      <dgm:prSet/>
      <dgm:spPr/>
      <dgm:t>
        <a:bodyPr/>
        <a:lstStyle/>
        <a:p>
          <a:pPr rtl="0"/>
          <a:r>
            <a:rPr lang="en-IN" smtClean="0"/>
            <a:t>Provide a centralized software platform for managing all financial operations in one place.</a:t>
          </a:r>
          <a:endParaRPr lang="en-IN"/>
        </a:p>
      </dgm:t>
    </dgm:pt>
    <dgm:pt modelId="{B128E565-1F6C-43E7-B406-28FA8AA5E500}" type="parTrans" cxnId="{114561B1-4728-4BE1-B754-14AE0F7DF744}">
      <dgm:prSet/>
      <dgm:spPr/>
      <dgm:t>
        <a:bodyPr/>
        <a:lstStyle/>
        <a:p>
          <a:endParaRPr lang="en-US"/>
        </a:p>
      </dgm:t>
    </dgm:pt>
    <dgm:pt modelId="{D895540F-7524-47E0-858C-5ED8F659788F}" type="sibTrans" cxnId="{114561B1-4728-4BE1-B754-14AE0F7DF744}">
      <dgm:prSet/>
      <dgm:spPr/>
      <dgm:t>
        <a:bodyPr/>
        <a:lstStyle/>
        <a:p>
          <a:endParaRPr lang="en-US"/>
        </a:p>
      </dgm:t>
    </dgm:pt>
    <dgm:pt modelId="{ABF6DB29-6118-47AE-B6FE-78F8ABF97A67}">
      <dgm:prSet/>
      <dgm:spPr/>
      <dgm:t>
        <a:bodyPr/>
        <a:lstStyle/>
        <a:p>
          <a:pPr rtl="0"/>
          <a:r>
            <a:rPr lang="en-IN" smtClean="0"/>
            <a:t>Ensure real-time reporting and compliance tracking, helping businesses stay legally compliant.</a:t>
          </a:r>
          <a:endParaRPr lang="en-IN"/>
        </a:p>
      </dgm:t>
    </dgm:pt>
    <dgm:pt modelId="{B685FAE8-4977-4F50-B7FA-459A20FE9281}" type="parTrans" cxnId="{1CA6DDD1-2E18-4057-AA36-F9254D5F8E3C}">
      <dgm:prSet/>
      <dgm:spPr/>
      <dgm:t>
        <a:bodyPr/>
        <a:lstStyle/>
        <a:p>
          <a:endParaRPr lang="en-US"/>
        </a:p>
      </dgm:t>
    </dgm:pt>
    <dgm:pt modelId="{5FEC0554-0214-4997-A1EA-8FEFC36AC60A}" type="sibTrans" cxnId="{1CA6DDD1-2E18-4057-AA36-F9254D5F8E3C}">
      <dgm:prSet/>
      <dgm:spPr/>
      <dgm:t>
        <a:bodyPr/>
        <a:lstStyle/>
        <a:p>
          <a:endParaRPr lang="en-US"/>
        </a:p>
      </dgm:t>
    </dgm:pt>
    <dgm:pt modelId="{76FB26CE-33CC-459C-9C9C-4DE388314C09}">
      <dgm:prSet/>
      <dgm:spPr/>
      <dgm:t>
        <a:bodyPr/>
        <a:lstStyle/>
        <a:p>
          <a:pPr rtl="0"/>
          <a:r>
            <a:rPr lang="en-IN" smtClean="0"/>
            <a:t>Integrate AI-driven forecasting for better financial planning.</a:t>
          </a:r>
          <a:endParaRPr lang="en-IN"/>
        </a:p>
      </dgm:t>
    </dgm:pt>
    <dgm:pt modelId="{0BE36F4C-9563-429D-9EB2-FEC8D625B19D}" type="parTrans" cxnId="{B00448A5-B0B6-4B2E-A362-884478F72011}">
      <dgm:prSet/>
      <dgm:spPr/>
      <dgm:t>
        <a:bodyPr/>
        <a:lstStyle/>
        <a:p>
          <a:endParaRPr lang="en-US"/>
        </a:p>
      </dgm:t>
    </dgm:pt>
    <dgm:pt modelId="{70B6FFA8-EA7E-4820-82E7-BF3E08369404}" type="sibTrans" cxnId="{B00448A5-B0B6-4B2E-A362-884478F72011}">
      <dgm:prSet/>
      <dgm:spPr/>
      <dgm:t>
        <a:bodyPr/>
        <a:lstStyle/>
        <a:p>
          <a:endParaRPr lang="en-US"/>
        </a:p>
      </dgm:t>
    </dgm:pt>
    <dgm:pt modelId="{724E3092-D57A-435C-9B72-F9CE2999FCCC}" type="pres">
      <dgm:prSet presAssocID="{76782419-1F3B-4ECA-B802-08C17F72ABF9}" presName="compositeShape" presStyleCnt="0">
        <dgm:presLayoutVars>
          <dgm:chMax val="7"/>
          <dgm:dir/>
          <dgm:resizeHandles val="exact"/>
        </dgm:presLayoutVars>
      </dgm:prSet>
      <dgm:spPr/>
      <dgm:t>
        <a:bodyPr/>
        <a:lstStyle/>
        <a:p>
          <a:endParaRPr lang="en-US"/>
        </a:p>
      </dgm:t>
    </dgm:pt>
    <dgm:pt modelId="{0DF6C1B2-2012-467A-A173-CC6A440677A5}" type="pres">
      <dgm:prSet presAssocID="{D3C8B47E-7DCA-4D4D-A493-7DEEC5B4ED8A}" presName="circ1" presStyleLbl="vennNode1" presStyleIdx="0" presStyleCnt="3"/>
      <dgm:spPr/>
      <dgm:t>
        <a:bodyPr/>
        <a:lstStyle/>
        <a:p>
          <a:endParaRPr lang="en-US"/>
        </a:p>
      </dgm:t>
    </dgm:pt>
    <dgm:pt modelId="{FD7984B3-EEB9-4E72-8C69-59C3CC93512F}" type="pres">
      <dgm:prSet presAssocID="{D3C8B47E-7DCA-4D4D-A493-7DEEC5B4ED8A}" presName="circ1Tx" presStyleLbl="revTx" presStyleIdx="0" presStyleCnt="0">
        <dgm:presLayoutVars>
          <dgm:chMax val="0"/>
          <dgm:chPref val="0"/>
          <dgm:bulletEnabled val="1"/>
        </dgm:presLayoutVars>
      </dgm:prSet>
      <dgm:spPr/>
      <dgm:t>
        <a:bodyPr/>
        <a:lstStyle/>
        <a:p>
          <a:endParaRPr lang="en-US"/>
        </a:p>
      </dgm:t>
    </dgm:pt>
    <dgm:pt modelId="{A6C48C5F-C15E-4F9E-BEBA-FE420C0D044D}" type="pres">
      <dgm:prSet presAssocID="{E6946C80-9F1B-4629-B751-305F7C6DE53F}" presName="circ2" presStyleLbl="vennNode1" presStyleIdx="1" presStyleCnt="3"/>
      <dgm:spPr/>
      <dgm:t>
        <a:bodyPr/>
        <a:lstStyle/>
        <a:p>
          <a:endParaRPr lang="en-US"/>
        </a:p>
      </dgm:t>
    </dgm:pt>
    <dgm:pt modelId="{13B52DD3-2B51-440E-8008-1F06A0D8C486}" type="pres">
      <dgm:prSet presAssocID="{E6946C80-9F1B-4629-B751-305F7C6DE53F}" presName="circ2Tx" presStyleLbl="revTx" presStyleIdx="0" presStyleCnt="0">
        <dgm:presLayoutVars>
          <dgm:chMax val="0"/>
          <dgm:chPref val="0"/>
          <dgm:bulletEnabled val="1"/>
        </dgm:presLayoutVars>
      </dgm:prSet>
      <dgm:spPr/>
      <dgm:t>
        <a:bodyPr/>
        <a:lstStyle/>
        <a:p>
          <a:endParaRPr lang="en-US"/>
        </a:p>
      </dgm:t>
    </dgm:pt>
    <dgm:pt modelId="{8414BE1A-8B7F-4EF3-B2A6-69A9747D07FC}" type="pres">
      <dgm:prSet presAssocID="{4B082A31-6668-4191-A26E-A22B729FDBB9}" presName="circ3" presStyleLbl="vennNode1" presStyleIdx="2" presStyleCnt="3"/>
      <dgm:spPr/>
      <dgm:t>
        <a:bodyPr/>
        <a:lstStyle/>
        <a:p>
          <a:endParaRPr lang="en-US"/>
        </a:p>
      </dgm:t>
    </dgm:pt>
    <dgm:pt modelId="{9889D92D-4784-40E9-BEE5-43BE96FB0B21}" type="pres">
      <dgm:prSet presAssocID="{4B082A31-6668-4191-A26E-A22B729FDBB9}" presName="circ3Tx" presStyleLbl="revTx" presStyleIdx="0" presStyleCnt="0">
        <dgm:presLayoutVars>
          <dgm:chMax val="0"/>
          <dgm:chPref val="0"/>
          <dgm:bulletEnabled val="1"/>
        </dgm:presLayoutVars>
      </dgm:prSet>
      <dgm:spPr/>
      <dgm:t>
        <a:bodyPr/>
        <a:lstStyle/>
        <a:p>
          <a:endParaRPr lang="en-US"/>
        </a:p>
      </dgm:t>
    </dgm:pt>
  </dgm:ptLst>
  <dgm:cxnLst>
    <dgm:cxn modelId="{50E70803-8971-49D4-B8E3-2370F08F80C3}" type="presOf" srcId="{ABF6DB29-6118-47AE-B6FE-78F8ABF97A67}" destId="{8414BE1A-8B7F-4EF3-B2A6-69A9747D07FC}" srcOrd="0" destOrd="3" presId="urn:microsoft.com/office/officeart/2005/8/layout/venn1"/>
    <dgm:cxn modelId="{DE377A69-9168-4F5E-B8B2-5BD8A90F683B}" type="presOf" srcId="{3F5173D6-701F-4E33-973B-3282A6D9610F}" destId="{FD7984B3-EEB9-4E72-8C69-59C3CC93512F}" srcOrd="1" destOrd="1" presId="urn:microsoft.com/office/officeart/2005/8/layout/venn1"/>
    <dgm:cxn modelId="{114561B1-4728-4BE1-B754-14AE0F7DF744}" srcId="{4B082A31-6668-4191-A26E-A22B729FDBB9}" destId="{E6B9C770-6989-46AE-A5C5-62EDD691FC39}" srcOrd="1" destOrd="0" parTransId="{B128E565-1F6C-43E7-B406-28FA8AA5E500}" sibTransId="{D895540F-7524-47E0-858C-5ED8F659788F}"/>
    <dgm:cxn modelId="{E857EF09-47EA-4FEE-978E-F2ED983A3EA1}" srcId="{4B082A31-6668-4191-A26E-A22B729FDBB9}" destId="{B9B86567-6AC9-4656-84C2-9474E38ABDCD}" srcOrd="0" destOrd="0" parTransId="{1A658696-96CA-48D5-AFD5-215F9FA50D99}" sibTransId="{674C4300-5FD4-44C2-88EE-4638A9B85FFF}"/>
    <dgm:cxn modelId="{9E11F5D0-2C25-4329-949E-084B1DCDA6DC}" type="presOf" srcId="{D3C8B47E-7DCA-4D4D-A493-7DEEC5B4ED8A}" destId="{FD7984B3-EEB9-4E72-8C69-59C3CC93512F}" srcOrd="1" destOrd="0" presId="urn:microsoft.com/office/officeart/2005/8/layout/venn1"/>
    <dgm:cxn modelId="{7DABBBF9-0BC1-4022-AC8D-CAB81FF243F1}" srcId="{76782419-1F3B-4ECA-B802-08C17F72ABF9}" destId="{4B082A31-6668-4191-A26E-A22B729FDBB9}" srcOrd="2" destOrd="0" parTransId="{A7B72561-8ECB-4A0A-90DB-21411304046B}" sibTransId="{74E69BA1-FE86-4B95-9CD3-227D824CCB7E}"/>
    <dgm:cxn modelId="{0BA95E04-55A8-4670-B6C3-88F509843329}" type="presOf" srcId="{79D743FE-73CA-4287-B80E-51D5DC878CF4}" destId="{FD7984B3-EEB9-4E72-8C69-59C3CC93512F}" srcOrd="1" destOrd="5" presId="urn:microsoft.com/office/officeart/2005/8/layout/venn1"/>
    <dgm:cxn modelId="{0605A85D-A20A-40EA-A4E4-FCA556EB44FE}" type="presOf" srcId="{B190E755-035A-4A9C-B003-90E2C085B07E}" destId="{A6C48C5F-C15E-4F9E-BEBA-FE420C0D044D}" srcOrd="0" destOrd="2" presId="urn:microsoft.com/office/officeart/2005/8/layout/venn1"/>
    <dgm:cxn modelId="{80610688-C45F-437B-B309-D64448A40365}" type="presOf" srcId="{359E0F25-2AFB-45FE-A591-6B3E249CE2D5}" destId="{13B52DD3-2B51-440E-8008-1F06A0D8C486}" srcOrd="1" destOrd="1" presId="urn:microsoft.com/office/officeart/2005/8/layout/venn1"/>
    <dgm:cxn modelId="{A6F159FC-A3A0-44B3-BB19-AD27EAE0E310}" type="presOf" srcId="{76FB26CE-33CC-459C-9C9C-4DE388314C09}" destId="{8414BE1A-8B7F-4EF3-B2A6-69A9747D07FC}" srcOrd="0" destOrd="4" presId="urn:microsoft.com/office/officeart/2005/8/layout/venn1"/>
    <dgm:cxn modelId="{3F6D6E6E-2B0E-40D1-B317-1FFEAC35A52A}" type="presOf" srcId="{8B1E3567-6332-417F-8379-173386D03F4D}" destId="{0DF6C1B2-2012-467A-A173-CC6A440677A5}" srcOrd="0" destOrd="3" presId="urn:microsoft.com/office/officeart/2005/8/layout/venn1"/>
    <dgm:cxn modelId="{56AFDFB5-5F0E-4BE5-9814-F9B9C6F88DFA}" type="presOf" srcId="{B9B86567-6AC9-4656-84C2-9474E38ABDCD}" destId="{8414BE1A-8B7F-4EF3-B2A6-69A9747D07FC}" srcOrd="0" destOrd="1" presId="urn:microsoft.com/office/officeart/2005/8/layout/venn1"/>
    <dgm:cxn modelId="{9FFB1E2A-67B5-475F-BEE3-11F958ED3F1E}" type="presOf" srcId="{ABF6DB29-6118-47AE-B6FE-78F8ABF97A67}" destId="{9889D92D-4784-40E9-BEE5-43BE96FB0B21}" srcOrd="1" destOrd="3" presId="urn:microsoft.com/office/officeart/2005/8/layout/venn1"/>
    <dgm:cxn modelId="{0745509C-7AFB-4DA6-AF13-FD75E5132529}" type="presOf" srcId="{30BBDB36-727A-4550-8E42-11246BE4820E}" destId="{13B52DD3-2B51-440E-8008-1F06A0D8C486}" srcOrd="1" destOrd="3" presId="urn:microsoft.com/office/officeart/2005/8/layout/venn1"/>
    <dgm:cxn modelId="{47F62714-2536-4627-A7A2-16F8CDE45659}" type="presOf" srcId="{E6B9C770-6989-46AE-A5C5-62EDD691FC39}" destId="{8414BE1A-8B7F-4EF3-B2A6-69A9747D07FC}" srcOrd="0" destOrd="2" presId="urn:microsoft.com/office/officeart/2005/8/layout/venn1"/>
    <dgm:cxn modelId="{97162102-44AA-4A22-9F02-877BC9EDD600}" srcId="{E6946C80-9F1B-4629-B751-305F7C6DE53F}" destId="{B190E755-035A-4A9C-B003-90E2C085B07E}" srcOrd="1" destOrd="0" parTransId="{BEB11EB4-B19E-44DA-9BBC-96CD5C61269F}" sibTransId="{9E781135-033A-4681-9A6A-9FA1C73D0005}"/>
    <dgm:cxn modelId="{93D08E68-63EA-49B0-BD42-88787530FDB7}" srcId="{3F5173D6-701F-4E33-973B-3282A6D9610F}" destId="{8B1E3567-6332-417F-8379-173386D03F4D}" srcOrd="1" destOrd="0" parTransId="{60C1C56F-FF77-4601-B8FC-EFE4B28CD7B5}" sibTransId="{372B581F-CC98-4E6C-9243-7F68EE37A167}"/>
    <dgm:cxn modelId="{F5481026-9EB7-428D-8162-7B2E0F86EC7D}" type="presOf" srcId="{6C7A21A2-1041-4800-9FB8-611D9FD66EE9}" destId="{FD7984B3-EEB9-4E72-8C69-59C3CC93512F}" srcOrd="1" destOrd="4" presId="urn:microsoft.com/office/officeart/2005/8/layout/venn1"/>
    <dgm:cxn modelId="{4A8192DE-63DB-462C-962B-DFA8C57ADCFF}" type="presOf" srcId="{19B2A6C5-3BA2-4D3B-B3E1-BB4E73C6F648}" destId="{A6C48C5F-C15E-4F9E-BEBA-FE420C0D044D}" srcOrd="0" destOrd="4" presId="urn:microsoft.com/office/officeart/2005/8/layout/venn1"/>
    <dgm:cxn modelId="{8D22CE93-DD81-4B13-B152-83951AD64B55}" type="presOf" srcId="{E6B9C770-6989-46AE-A5C5-62EDD691FC39}" destId="{9889D92D-4784-40E9-BEE5-43BE96FB0B21}" srcOrd="1" destOrd="2" presId="urn:microsoft.com/office/officeart/2005/8/layout/venn1"/>
    <dgm:cxn modelId="{7415D391-54B5-4854-8B75-D12E8166117A}" type="presOf" srcId="{E6946C80-9F1B-4629-B751-305F7C6DE53F}" destId="{A6C48C5F-C15E-4F9E-BEBA-FE420C0D044D}" srcOrd="0" destOrd="0" presId="urn:microsoft.com/office/officeart/2005/8/layout/venn1"/>
    <dgm:cxn modelId="{7A8A3F3C-5141-4541-A60E-543FB34BD240}" type="presOf" srcId="{6C7A21A2-1041-4800-9FB8-611D9FD66EE9}" destId="{0DF6C1B2-2012-467A-A173-CC6A440677A5}" srcOrd="0" destOrd="4" presId="urn:microsoft.com/office/officeart/2005/8/layout/venn1"/>
    <dgm:cxn modelId="{1F800842-C69B-483D-AAD1-053B5A70E8B3}" type="presOf" srcId="{F91AC482-FF8C-4A12-AA26-9976B69EDCEC}" destId="{FD7984B3-EEB9-4E72-8C69-59C3CC93512F}" srcOrd="1" destOrd="2" presId="urn:microsoft.com/office/officeart/2005/8/layout/venn1"/>
    <dgm:cxn modelId="{C49DC214-41B3-4265-BB81-E742228C7DFF}" type="presOf" srcId="{19B2A6C5-3BA2-4D3B-B3E1-BB4E73C6F648}" destId="{13B52DD3-2B51-440E-8008-1F06A0D8C486}" srcOrd="1" destOrd="4" presId="urn:microsoft.com/office/officeart/2005/8/layout/venn1"/>
    <dgm:cxn modelId="{22D35A5F-C06C-404B-A749-29C780B80C2F}" type="presOf" srcId="{79D743FE-73CA-4287-B80E-51D5DC878CF4}" destId="{0DF6C1B2-2012-467A-A173-CC6A440677A5}" srcOrd="0" destOrd="5" presId="urn:microsoft.com/office/officeart/2005/8/layout/venn1"/>
    <dgm:cxn modelId="{E64F0678-C3A9-460D-91EF-B8EB9812158A}" type="presOf" srcId="{B190E755-035A-4A9C-B003-90E2C085B07E}" destId="{13B52DD3-2B51-440E-8008-1F06A0D8C486}" srcOrd="1" destOrd="2" presId="urn:microsoft.com/office/officeart/2005/8/layout/venn1"/>
    <dgm:cxn modelId="{13398A93-8119-4C8B-A939-2AEB2F0D83D4}" type="presOf" srcId="{76782419-1F3B-4ECA-B802-08C17F72ABF9}" destId="{724E3092-D57A-435C-9B72-F9CE2999FCCC}" srcOrd="0" destOrd="0" presId="urn:microsoft.com/office/officeart/2005/8/layout/venn1"/>
    <dgm:cxn modelId="{168ADB0B-2C6E-49C8-A8DD-C112A8B3FC18}" srcId="{E6946C80-9F1B-4629-B751-305F7C6DE53F}" destId="{19B2A6C5-3BA2-4D3B-B3E1-BB4E73C6F648}" srcOrd="3" destOrd="0" parTransId="{9BB0398D-0090-4636-8329-8D99B61CE761}" sibTransId="{F5CE47BC-AF31-4635-A2DD-473BC4B1BF4D}"/>
    <dgm:cxn modelId="{D6B2BCAB-0BC7-427E-BB66-566222D9F4D4}" type="presOf" srcId="{4B082A31-6668-4191-A26E-A22B729FDBB9}" destId="{8414BE1A-8B7F-4EF3-B2A6-69A9747D07FC}" srcOrd="0" destOrd="0" presId="urn:microsoft.com/office/officeart/2005/8/layout/venn1"/>
    <dgm:cxn modelId="{88CC9B90-3851-4ED7-8A88-060DAB936C17}" srcId="{E6946C80-9F1B-4629-B751-305F7C6DE53F}" destId="{30BBDB36-727A-4550-8E42-11246BE4820E}" srcOrd="2" destOrd="0" parTransId="{50131A12-04FE-4497-AF9D-2F8BD7560A54}" sibTransId="{EF102D67-313A-4D21-A178-59FE83D0DFAF}"/>
    <dgm:cxn modelId="{A803C58B-CAFC-439D-AC62-7E51C271D4AE}" srcId="{D3C8B47E-7DCA-4D4D-A493-7DEEC5B4ED8A}" destId="{3F5173D6-701F-4E33-973B-3282A6D9610F}" srcOrd="0" destOrd="0" parTransId="{02A3E739-5CB9-431D-8048-9C96D6FC5CF3}" sibTransId="{405F6CE9-2388-4DB3-B5AC-537D90F6BD4A}"/>
    <dgm:cxn modelId="{CAD0BD1A-3615-43C3-BCAB-668FCEE74060}" type="presOf" srcId="{E6946C80-9F1B-4629-B751-305F7C6DE53F}" destId="{13B52DD3-2B51-440E-8008-1F06A0D8C486}" srcOrd="1" destOrd="0" presId="urn:microsoft.com/office/officeart/2005/8/layout/venn1"/>
    <dgm:cxn modelId="{E8E31582-C94F-4932-AEAD-9D28AE50C0EB}" type="presOf" srcId="{D3C8B47E-7DCA-4D4D-A493-7DEEC5B4ED8A}" destId="{0DF6C1B2-2012-467A-A173-CC6A440677A5}" srcOrd="0" destOrd="0" presId="urn:microsoft.com/office/officeart/2005/8/layout/venn1"/>
    <dgm:cxn modelId="{1CA6DDD1-2E18-4057-AA36-F9254D5F8E3C}" srcId="{4B082A31-6668-4191-A26E-A22B729FDBB9}" destId="{ABF6DB29-6118-47AE-B6FE-78F8ABF97A67}" srcOrd="2" destOrd="0" parTransId="{B685FAE8-4977-4F50-B7FA-459A20FE9281}" sibTransId="{5FEC0554-0214-4997-A1EA-8FEFC36AC60A}"/>
    <dgm:cxn modelId="{28C5512F-E7D0-45C8-9BD9-35063627B413}" type="presOf" srcId="{76FB26CE-33CC-459C-9C9C-4DE388314C09}" destId="{9889D92D-4784-40E9-BEE5-43BE96FB0B21}" srcOrd="1" destOrd="4" presId="urn:microsoft.com/office/officeart/2005/8/layout/venn1"/>
    <dgm:cxn modelId="{4A90526C-7FBD-4ED3-87B2-B2285C531EAB}" type="presOf" srcId="{359E0F25-2AFB-45FE-A591-6B3E249CE2D5}" destId="{A6C48C5F-C15E-4F9E-BEBA-FE420C0D044D}" srcOrd="0" destOrd="1" presId="urn:microsoft.com/office/officeart/2005/8/layout/venn1"/>
    <dgm:cxn modelId="{B3173021-FC8B-4E1D-B1A0-56A92403C0B9}" type="presOf" srcId="{30BBDB36-727A-4550-8E42-11246BE4820E}" destId="{A6C48C5F-C15E-4F9E-BEBA-FE420C0D044D}" srcOrd="0" destOrd="3" presId="urn:microsoft.com/office/officeart/2005/8/layout/venn1"/>
    <dgm:cxn modelId="{CA29B01E-5352-4860-AF1B-4C14160F7AC0}" type="presOf" srcId="{F91AC482-FF8C-4A12-AA26-9976B69EDCEC}" destId="{0DF6C1B2-2012-467A-A173-CC6A440677A5}" srcOrd="0" destOrd="2" presId="urn:microsoft.com/office/officeart/2005/8/layout/venn1"/>
    <dgm:cxn modelId="{7FF47A84-E673-4E67-9716-554894A541E4}" srcId="{E6946C80-9F1B-4629-B751-305F7C6DE53F}" destId="{359E0F25-2AFB-45FE-A591-6B3E249CE2D5}" srcOrd="0" destOrd="0" parTransId="{3B20D9DB-39EF-42B7-9BD1-B1631B142EE5}" sibTransId="{5FE798D4-5EBB-4EA4-9E50-0E12065311D6}"/>
    <dgm:cxn modelId="{B00448A5-B0B6-4B2E-A362-884478F72011}" srcId="{4B082A31-6668-4191-A26E-A22B729FDBB9}" destId="{76FB26CE-33CC-459C-9C9C-4DE388314C09}" srcOrd="3" destOrd="0" parTransId="{0BE36F4C-9563-429D-9EB2-FEC8D625B19D}" sibTransId="{70B6FFA8-EA7E-4820-82E7-BF3E08369404}"/>
    <dgm:cxn modelId="{99CD71C6-6653-4028-B067-420EBCA1016A}" srcId="{3F5173D6-701F-4E33-973B-3282A6D9610F}" destId="{6C7A21A2-1041-4800-9FB8-611D9FD66EE9}" srcOrd="2" destOrd="0" parTransId="{994F0FF6-955C-4CAE-BC73-AC86C81C4E5E}" sibTransId="{CD8A4A02-E299-4981-9A91-DBD9C8D9C02D}"/>
    <dgm:cxn modelId="{A903BBAD-360C-4C52-B864-1A3ABAF9A9AD}" type="presOf" srcId="{8B1E3567-6332-417F-8379-173386D03F4D}" destId="{FD7984B3-EEB9-4E72-8C69-59C3CC93512F}" srcOrd="1" destOrd="3" presId="urn:microsoft.com/office/officeart/2005/8/layout/venn1"/>
    <dgm:cxn modelId="{74652711-52F6-4F47-8765-5BCBB1411D42}" srcId="{3F5173D6-701F-4E33-973B-3282A6D9610F}" destId="{79D743FE-73CA-4287-B80E-51D5DC878CF4}" srcOrd="3" destOrd="0" parTransId="{1A99BB7E-4ED7-40A3-99FD-8788FC4235F8}" sibTransId="{CE151E56-37A0-4215-B0EF-CD1ED1268AD2}"/>
    <dgm:cxn modelId="{736BED40-761E-4F45-92CE-79FF1186B874}" srcId="{76782419-1F3B-4ECA-B802-08C17F72ABF9}" destId="{E6946C80-9F1B-4629-B751-305F7C6DE53F}" srcOrd="1" destOrd="0" parTransId="{5B9DC6BB-5B28-49D2-AFE3-76B7250B0CBF}" sibTransId="{1461C54E-00B8-4761-A3EC-30775D83A11D}"/>
    <dgm:cxn modelId="{177D5519-F6B4-42FB-9264-BA97C9C9454B}" type="presOf" srcId="{3F5173D6-701F-4E33-973B-3282A6D9610F}" destId="{0DF6C1B2-2012-467A-A173-CC6A440677A5}" srcOrd="0" destOrd="1" presId="urn:microsoft.com/office/officeart/2005/8/layout/venn1"/>
    <dgm:cxn modelId="{54C62334-D0A5-4BC7-8B82-C8C6D30E4817}" srcId="{3F5173D6-701F-4E33-973B-3282A6D9610F}" destId="{F91AC482-FF8C-4A12-AA26-9976B69EDCEC}" srcOrd="0" destOrd="0" parTransId="{F417BC4D-34E2-47EA-AB7C-402C8BEA4A49}" sibTransId="{11756A9F-F35B-4A5E-8E42-26A31D0F392A}"/>
    <dgm:cxn modelId="{982A506C-64E6-4D33-9C22-89E4C1C864E1}" type="presOf" srcId="{4B082A31-6668-4191-A26E-A22B729FDBB9}" destId="{9889D92D-4784-40E9-BEE5-43BE96FB0B21}" srcOrd="1" destOrd="0" presId="urn:microsoft.com/office/officeart/2005/8/layout/venn1"/>
    <dgm:cxn modelId="{B2DD1140-B603-4212-B454-6E105B7D0868}" type="presOf" srcId="{B9B86567-6AC9-4656-84C2-9474E38ABDCD}" destId="{9889D92D-4784-40E9-BEE5-43BE96FB0B21}" srcOrd="1" destOrd="1" presId="urn:microsoft.com/office/officeart/2005/8/layout/venn1"/>
    <dgm:cxn modelId="{461167BF-1A56-40D7-ABB6-602D7E96DC9D}" srcId="{76782419-1F3B-4ECA-B802-08C17F72ABF9}" destId="{D3C8B47E-7DCA-4D4D-A493-7DEEC5B4ED8A}" srcOrd="0" destOrd="0" parTransId="{749E8423-1A63-47B0-8628-ED716B75F361}" sibTransId="{B55E7A0E-51BB-4CA4-BFA4-527B4A834EC7}"/>
    <dgm:cxn modelId="{70E59CDE-E954-4C30-AAFF-3A4ECD6A4A91}" type="presParOf" srcId="{724E3092-D57A-435C-9B72-F9CE2999FCCC}" destId="{0DF6C1B2-2012-467A-A173-CC6A440677A5}" srcOrd="0" destOrd="0" presId="urn:microsoft.com/office/officeart/2005/8/layout/venn1"/>
    <dgm:cxn modelId="{8542105B-D528-401A-BDCB-6A67E113194C}" type="presParOf" srcId="{724E3092-D57A-435C-9B72-F9CE2999FCCC}" destId="{FD7984B3-EEB9-4E72-8C69-59C3CC93512F}" srcOrd="1" destOrd="0" presId="urn:microsoft.com/office/officeart/2005/8/layout/venn1"/>
    <dgm:cxn modelId="{92F9B7F0-533E-4A21-B425-63F0B0C6E6FD}" type="presParOf" srcId="{724E3092-D57A-435C-9B72-F9CE2999FCCC}" destId="{A6C48C5F-C15E-4F9E-BEBA-FE420C0D044D}" srcOrd="2" destOrd="0" presId="urn:microsoft.com/office/officeart/2005/8/layout/venn1"/>
    <dgm:cxn modelId="{6399FBBF-6E10-450E-A65F-AE3AF99F2F98}" type="presParOf" srcId="{724E3092-D57A-435C-9B72-F9CE2999FCCC}" destId="{13B52DD3-2B51-440E-8008-1F06A0D8C486}" srcOrd="3" destOrd="0" presId="urn:microsoft.com/office/officeart/2005/8/layout/venn1"/>
    <dgm:cxn modelId="{8178587F-DADC-42BA-9BF1-7E4BAD42BAB5}" type="presParOf" srcId="{724E3092-D57A-435C-9B72-F9CE2999FCCC}" destId="{8414BE1A-8B7F-4EF3-B2A6-69A9747D07FC}" srcOrd="4" destOrd="0" presId="urn:microsoft.com/office/officeart/2005/8/layout/venn1"/>
    <dgm:cxn modelId="{A346F5D6-A6CA-4601-9CD4-D28FEF2D2DB3}" type="presParOf" srcId="{724E3092-D57A-435C-9B72-F9CE2999FCCC}" destId="{9889D92D-4784-40E9-BEE5-43BE96FB0B2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34A9A0-C251-4060-8913-37A67BC1DA84}" type="doc">
      <dgm:prSet loTypeId="urn:microsoft.com/office/officeart/2005/8/layout/vList5" loCatId="list" qsTypeId="urn:microsoft.com/office/officeart/2005/8/quickstyle/simple1" qsCatId="simple" csTypeId="urn:microsoft.com/office/officeart/2005/8/colors/accent0_3" csCatId="mainScheme"/>
      <dgm:spPr/>
      <dgm:t>
        <a:bodyPr/>
        <a:lstStyle/>
        <a:p>
          <a:endParaRPr lang="en-US"/>
        </a:p>
      </dgm:t>
    </dgm:pt>
    <dgm:pt modelId="{C9D371CF-0F38-4541-B448-79007C0EB1BD}">
      <dgm:prSet/>
      <dgm:spPr/>
      <dgm:t>
        <a:bodyPr/>
        <a:lstStyle/>
        <a:p>
          <a:pPr rtl="0"/>
          <a:r>
            <a:rPr lang="en-IN" smtClean="0"/>
            <a:t>How Will You Solve the Problem?</a:t>
          </a:r>
          <a:endParaRPr lang="en-IN"/>
        </a:p>
      </dgm:t>
    </dgm:pt>
    <dgm:pt modelId="{E11F4CDB-1134-4DAD-B84B-E5FD271F528B}" type="parTrans" cxnId="{1B78F385-B7D9-44F3-B158-A52395F5193F}">
      <dgm:prSet/>
      <dgm:spPr/>
      <dgm:t>
        <a:bodyPr/>
        <a:lstStyle/>
        <a:p>
          <a:endParaRPr lang="en-US"/>
        </a:p>
      </dgm:t>
    </dgm:pt>
    <dgm:pt modelId="{DA8BF2F3-0B14-4912-A697-9A5D7D833FF8}" type="sibTrans" cxnId="{1B78F385-B7D9-44F3-B158-A52395F5193F}">
      <dgm:prSet/>
      <dgm:spPr/>
      <dgm:t>
        <a:bodyPr/>
        <a:lstStyle/>
        <a:p>
          <a:endParaRPr lang="en-US"/>
        </a:p>
      </dgm:t>
    </dgm:pt>
    <dgm:pt modelId="{A435F5D3-FB52-41C5-A70C-1A9652DAC8FC}">
      <dgm:prSet/>
      <dgm:spPr/>
      <dgm:t>
        <a:bodyPr/>
        <a:lstStyle/>
        <a:p>
          <a:pPr rtl="0"/>
          <a:r>
            <a:rPr lang="en-IN" smtClean="0"/>
            <a:t>Integrate key financial functions—general ledger management, tax filing, audits, forecasting, budgeting, legal compliance, data management, and return filing. </a:t>
          </a:r>
          <a:endParaRPr lang="en-IN"/>
        </a:p>
      </dgm:t>
    </dgm:pt>
    <dgm:pt modelId="{A2866210-C44C-4A21-B88C-F9ED5612351B}" type="parTrans" cxnId="{4D7F45C9-19E3-4FFB-95C4-37813F511F2D}">
      <dgm:prSet/>
      <dgm:spPr/>
      <dgm:t>
        <a:bodyPr/>
        <a:lstStyle/>
        <a:p>
          <a:endParaRPr lang="en-US"/>
        </a:p>
      </dgm:t>
    </dgm:pt>
    <dgm:pt modelId="{B5696993-5DE2-4FE5-9F84-5061C077840F}" type="sibTrans" cxnId="{4D7F45C9-19E3-4FFB-95C4-37813F511F2D}">
      <dgm:prSet/>
      <dgm:spPr/>
      <dgm:t>
        <a:bodyPr/>
        <a:lstStyle/>
        <a:p>
          <a:endParaRPr lang="en-US"/>
        </a:p>
      </dgm:t>
    </dgm:pt>
    <dgm:pt modelId="{B90BC29F-DE77-4ABE-8E5D-7EF29BC3AA9D}">
      <dgm:prSet/>
      <dgm:spPr/>
      <dgm:t>
        <a:bodyPr/>
        <a:lstStyle/>
        <a:p>
          <a:pPr rtl="0"/>
          <a:r>
            <a:rPr lang="en-IN" smtClean="0"/>
            <a:t>Automate repetitive processes, reducing errors and manual work. </a:t>
          </a:r>
          <a:endParaRPr lang="en-IN"/>
        </a:p>
      </dgm:t>
    </dgm:pt>
    <dgm:pt modelId="{A9A91C77-1490-4BF8-B90A-63907D0363B6}" type="parTrans" cxnId="{145F7883-D0CC-4F6C-8544-22A7E5A28933}">
      <dgm:prSet/>
      <dgm:spPr/>
      <dgm:t>
        <a:bodyPr/>
        <a:lstStyle/>
        <a:p>
          <a:endParaRPr lang="en-US"/>
        </a:p>
      </dgm:t>
    </dgm:pt>
    <dgm:pt modelId="{A6528BBA-8D8E-4000-AC23-3DBF83AFCEE8}" type="sibTrans" cxnId="{145F7883-D0CC-4F6C-8544-22A7E5A28933}">
      <dgm:prSet/>
      <dgm:spPr/>
      <dgm:t>
        <a:bodyPr/>
        <a:lstStyle/>
        <a:p>
          <a:endParaRPr lang="en-US"/>
        </a:p>
      </dgm:t>
    </dgm:pt>
    <dgm:pt modelId="{036DC286-4BF2-46D2-9C42-8B723A09F72A}">
      <dgm:prSet/>
      <dgm:spPr/>
      <dgm:t>
        <a:bodyPr/>
        <a:lstStyle/>
        <a:p>
          <a:pPr rtl="0"/>
          <a:r>
            <a:rPr lang="en-IN" dirty="0" smtClean="0"/>
            <a:t>Provide AI-driven insights for forecasting and financial decision-making. </a:t>
          </a:r>
          <a:endParaRPr lang="en-IN" dirty="0"/>
        </a:p>
      </dgm:t>
    </dgm:pt>
    <dgm:pt modelId="{1BE81EBF-FC5A-4C3F-BDB1-B9A228F69EAF}" type="parTrans" cxnId="{AC8A9568-4D22-4370-9F47-D48BE3991CF5}">
      <dgm:prSet/>
      <dgm:spPr/>
      <dgm:t>
        <a:bodyPr/>
        <a:lstStyle/>
        <a:p>
          <a:endParaRPr lang="en-US"/>
        </a:p>
      </dgm:t>
    </dgm:pt>
    <dgm:pt modelId="{8A1B71CB-7ECE-4A75-A6CD-1CB37256E35D}" type="sibTrans" cxnId="{AC8A9568-4D22-4370-9F47-D48BE3991CF5}">
      <dgm:prSet/>
      <dgm:spPr/>
      <dgm:t>
        <a:bodyPr/>
        <a:lstStyle/>
        <a:p>
          <a:endParaRPr lang="en-US"/>
        </a:p>
      </dgm:t>
    </dgm:pt>
    <dgm:pt modelId="{940BB50E-7FF7-4083-B36F-93A9ABB36E31}">
      <dgm:prSet/>
      <dgm:spPr/>
      <dgm:t>
        <a:bodyPr/>
        <a:lstStyle/>
        <a:p>
          <a:pPr rtl="0"/>
          <a:r>
            <a:rPr lang="en-IN" smtClean="0"/>
            <a:t>Ensure real-time compliance tracking, minimizing legal risks.</a:t>
          </a:r>
          <a:endParaRPr lang="en-IN"/>
        </a:p>
      </dgm:t>
    </dgm:pt>
    <dgm:pt modelId="{93FAC32C-E3C2-412A-AA2D-BFB413D8A04D}" type="parTrans" cxnId="{7D28F436-20B9-43B8-A9C9-F16C8B2F4E7E}">
      <dgm:prSet/>
      <dgm:spPr/>
      <dgm:t>
        <a:bodyPr/>
        <a:lstStyle/>
        <a:p>
          <a:endParaRPr lang="en-US"/>
        </a:p>
      </dgm:t>
    </dgm:pt>
    <dgm:pt modelId="{08544522-5668-4862-B176-B97B955A0264}" type="sibTrans" cxnId="{7D28F436-20B9-43B8-A9C9-F16C8B2F4E7E}">
      <dgm:prSet/>
      <dgm:spPr/>
      <dgm:t>
        <a:bodyPr/>
        <a:lstStyle/>
        <a:p>
          <a:endParaRPr lang="en-US"/>
        </a:p>
      </dgm:t>
    </dgm:pt>
    <dgm:pt modelId="{47EB43AC-F469-4217-9FDF-CB90F6663E99}">
      <dgm:prSet/>
      <dgm:spPr/>
      <dgm:t>
        <a:bodyPr/>
        <a:lstStyle/>
        <a:p>
          <a:pPr rtl="0"/>
          <a:r>
            <a:rPr lang="en-IN" smtClean="0"/>
            <a:t>Why Will the Proposed Solution Be Effective?</a:t>
          </a:r>
          <a:endParaRPr lang="en-IN"/>
        </a:p>
      </dgm:t>
    </dgm:pt>
    <dgm:pt modelId="{B820B6A8-B765-4BA4-A493-97D160F44BAF}" type="parTrans" cxnId="{684BBF88-B376-40C0-9645-38E4794634EF}">
      <dgm:prSet/>
      <dgm:spPr/>
      <dgm:t>
        <a:bodyPr/>
        <a:lstStyle/>
        <a:p>
          <a:endParaRPr lang="en-US"/>
        </a:p>
      </dgm:t>
    </dgm:pt>
    <dgm:pt modelId="{05DA04F1-A408-4979-9488-24C2046062E1}" type="sibTrans" cxnId="{684BBF88-B376-40C0-9645-38E4794634EF}">
      <dgm:prSet/>
      <dgm:spPr/>
      <dgm:t>
        <a:bodyPr/>
        <a:lstStyle/>
        <a:p>
          <a:endParaRPr lang="en-US"/>
        </a:p>
      </dgm:t>
    </dgm:pt>
    <dgm:pt modelId="{537068AB-7E96-4E86-BE8F-2F8946520F88}">
      <dgm:prSet/>
      <dgm:spPr/>
      <dgm:t>
        <a:bodyPr/>
        <a:lstStyle/>
        <a:p>
          <a:pPr rtl="0"/>
          <a:r>
            <a:rPr lang="en-IN" smtClean="0"/>
            <a:t>Reduces operational inefficiencies by automating financial workflows.</a:t>
          </a:r>
          <a:endParaRPr lang="en-IN"/>
        </a:p>
      </dgm:t>
    </dgm:pt>
    <dgm:pt modelId="{82758282-8C4A-4156-893E-F19DF2DD26AC}" type="parTrans" cxnId="{F9643990-FBE0-4B8E-B0BB-746C363BA2B5}">
      <dgm:prSet/>
      <dgm:spPr/>
      <dgm:t>
        <a:bodyPr/>
        <a:lstStyle/>
        <a:p>
          <a:endParaRPr lang="en-US"/>
        </a:p>
      </dgm:t>
    </dgm:pt>
    <dgm:pt modelId="{EB32CB0B-FD3C-414D-BE7E-EF3AE5B792F9}" type="sibTrans" cxnId="{F9643990-FBE0-4B8E-B0BB-746C363BA2B5}">
      <dgm:prSet/>
      <dgm:spPr/>
      <dgm:t>
        <a:bodyPr/>
        <a:lstStyle/>
        <a:p>
          <a:endParaRPr lang="en-US"/>
        </a:p>
      </dgm:t>
    </dgm:pt>
    <dgm:pt modelId="{42F0553F-E182-4C3B-9CCD-AE488D679867}">
      <dgm:prSet/>
      <dgm:spPr/>
      <dgm:t>
        <a:bodyPr/>
        <a:lstStyle/>
        <a:p>
          <a:pPr rtl="0"/>
          <a:r>
            <a:rPr lang="en-IN" smtClean="0"/>
            <a:t>Eliminates errors with built-in validation and compliance checks.</a:t>
          </a:r>
          <a:endParaRPr lang="en-IN"/>
        </a:p>
      </dgm:t>
    </dgm:pt>
    <dgm:pt modelId="{482E51C5-72FE-484C-9F9C-C89851999FCA}" type="parTrans" cxnId="{6A0C3E9B-1B46-4AB5-8D7C-90D3B9D6865D}">
      <dgm:prSet/>
      <dgm:spPr/>
      <dgm:t>
        <a:bodyPr/>
        <a:lstStyle/>
        <a:p>
          <a:endParaRPr lang="en-US"/>
        </a:p>
      </dgm:t>
    </dgm:pt>
    <dgm:pt modelId="{B345847F-C2E6-4BC5-9B4B-B9E5BFA6FA05}" type="sibTrans" cxnId="{6A0C3E9B-1B46-4AB5-8D7C-90D3B9D6865D}">
      <dgm:prSet/>
      <dgm:spPr/>
      <dgm:t>
        <a:bodyPr/>
        <a:lstStyle/>
        <a:p>
          <a:endParaRPr lang="en-US"/>
        </a:p>
      </dgm:t>
    </dgm:pt>
    <dgm:pt modelId="{AD318AE5-ED39-4248-8F02-0E42D2F8FEB5}">
      <dgm:prSet/>
      <dgm:spPr/>
      <dgm:t>
        <a:bodyPr/>
        <a:lstStyle/>
        <a:p>
          <a:pPr rtl="0"/>
          <a:r>
            <a:rPr lang="en-IN" smtClean="0"/>
            <a:t>Accelerates financial reporting with real-time dashboards.</a:t>
          </a:r>
          <a:endParaRPr lang="en-IN"/>
        </a:p>
      </dgm:t>
    </dgm:pt>
    <dgm:pt modelId="{E4A481E0-BA32-4A8E-9263-316733DF2A6B}" type="parTrans" cxnId="{2D99E775-B511-4404-B85A-5C00E5860831}">
      <dgm:prSet/>
      <dgm:spPr/>
      <dgm:t>
        <a:bodyPr/>
        <a:lstStyle/>
        <a:p>
          <a:endParaRPr lang="en-US"/>
        </a:p>
      </dgm:t>
    </dgm:pt>
    <dgm:pt modelId="{1C516BF6-86D3-4A31-ABA7-32C7F5098F7E}" type="sibTrans" cxnId="{2D99E775-B511-4404-B85A-5C00E5860831}">
      <dgm:prSet/>
      <dgm:spPr/>
      <dgm:t>
        <a:bodyPr/>
        <a:lstStyle/>
        <a:p>
          <a:endParaRPr lang="en-US"/>
        </a:p>
      </dgm:t>
    </dgm:pt>
    <dgm:pt modelId="{DBD290EE-5B14-4814-814C-1E25CA71FC34}">
      <dgm:prSet/>
      <dgm:spPr/>
      <dgm:t>
        <a:bodyPr/>
        <a:lstStyle/>
        <a:p>
          <a:pPr rtl="0"/>
          <a:r>
            <a:rPr lang="en-IN" smtClean="0"/>
            <a:t>Enhances security using encryption and role-based access controls.</a:t>
          </a:r>
          <a:endParaRPr lang="en-IN"/>
        </a:p>
      </dgm:t>
    </dgm:pt>
    <dgm:pt modelId="{8A7B33C0-EFCE-4D41-A9FF-0E7C5464553C}" type="parTrans" cxnId="{F60B2B0F-4EA3-429C-92F3-DB04651533DB}">
      <dgm:prSet/>
      <dgm:spPr/>
      <dgm:t>
        <a:bodyPr/>
        <a:lstStyle/>
        <a:p>
          <a:endParaRPr lang="en-US"/>
        </a:p>
      </dgm:t>
    </dgm:pt>
    <dgm:pt modelId="{AB3DD377-014A-4242-943F-48E3500087E0}" type="sibTrans" cxnId="{F60B2B0F-4EA3-429C-92F3-DB04651533DB}">
      <dgm:prSet/>
      <dgm:spPr/>
      <dgm:t>
        <a:bodyPr/>
        <a:lstStyle/>
        <a:p>
          <a:endParaRPr lang="en-US"/>
        </a:p>
      </dgm:t>
    </dgm:pt>
    <dgm:pt modelId="{FC337D14-B099-48E4-B4EE-1E415FAB396E}">
      <dgm:prSet/>
      <dgm:spPr/>
      <dgm:t>
        <a:bodyPr/>
        <a:lstStyle/>
        <a:p>
          <a:pPr rtl="0"/>
          <a:r>
            <a:rPr lang="en-IN" smtClean="0"/>
            <a:t>Provides seamless integration with existing financial databases.</a:t>
          </a:r>
          <a:endParaRPr lang="en-IN"/>
        </a:p>
      </dgm:t>
    </dgm:pt>
    <dgm:pt modelId="{CC81A43B-EB8A-403A-9E9A-F8C87A5BAC05}" type="parTrans" cxnId="{A39CD066-0CCD-4DF2-98E9-2EA92F24A563}">
      <dgm:prSet/>
      <dgm:spPr/>
      <dgm:t>
        <a:bodyPr/>
        <a:lstStyle/>
        <a:p>
          <a:endParaRPr lang="en-US"/>
        </a:p>
      </dgm:t>
    </dgm:pt>
    <dgm:pt modelId="{E6B38174-2E84-4DC4-916B-F7FA2EF15535}" type="sibTrans" cxnId="{A39CD066-0CCD-4DF2-98E9-2EA92F24A563}">
      <dgm:prSet/>
      <dgm:spPr/>
      <dgm:t>
        <a:bodyPr/>
        <a:lstStyle/>
        <a:p>
          <a:endParaRPr lang="en-US"/>
        </a:p>
      </dgm:t>
    </dgm:pt>
    <dgm:pt modelId="{A5A6194B-58B0-4819-AE42-2A6ED4D07655}">
      <dgm:prSet/>
      <dgm:spPr/>
      <dgm:t>
        <a:bodyPr/>
        <a:lstStyle/>
        <a:p>
          <a:pPr rtl="0"/>
          <a:r>
            <a:rPr lang="en-IN" smtClean="0"/>
            <a:t>Why Is the Proposed Solution Better Than Alternatives?</a:t>
          </a:r>
          <a:endParaRPr lang="en-IN"/>
        </a:p>
      </dgm:t>
    </dgm:pt>
    <dgm:pt modelId="{13FB383C-FB35-430E-A3B5-A02CE0672FC3}" type="parTrans" cxnId="{43350FA7-7188-49FD-8AF7-FD136A15C01D}">
      <dgm:prSet/>
      <dgm:spPr/>
      <dgm:t>
        <a:bodyPr/>
        <a:lstStyle/>
        <a:p>
          <a:endParaRPr lang="en-US"/>
        </a:p>
      </dgm:t>
    </dgm:pt>
    <dgm:pt modelId="{BE5A5FBE-2CF9-4268-8D59-A089644D2FB0}" type="sibTrans" cxnId="{43350FA7-7188-49FD-8AF7-FD136A15C01D}">
      <dgm:prSet/>
      <dgm:spPr/>
      <dgm:t>
        <a:bodyPr/>
        <a:lstStyle/>
        <a:p>
          <a:endParaRPr lang="en-US"/>
        </a:p>
      </dgm:t>
    </dgm:pt>
    <dgm:pt modelId="{D1C6EE70-0DD5-4A34-8FF9-E01BEDD4F6D0}">
      <dgm:prSet/>
      <dgm:spPr/>
      <dgm:t>
        <a:bodyPr/>
        <a:lstStyle/>
        <a:p>
          <a:pPr rtl="0"/>
          <a:r>
            <a:rPr lang="en-IN" smtClean="0"/>
            <a:t>Reduce dependency on multiple manual and outdated systems. </a:t>
          </a:r>
          <a:endParaRPr lang="en-IN"/>
        </a:p>
      </dgm:t>
    </dgm:pt>
    <dgm:pt modelId="{4A570A87-E718-4DCE-901A-9BFC9CD7038B}" type="parTrans" cxnId="{C929550E-BD17-40D9-92A5-794AE03653BA}">
      <dgm:prSet/>
      <dgm:spPr/>
      <dgm:t>
        <a:bodyPr/>
        <a:lstStyle/>
        <a:p>
          <a:endParaRPr lang="en-US"/>
        </a:p>
      </dgm:t>
    </dgm:pt>
    <dgm:pt modelId="{6C3A1F39-82B2-4729-9C01-748BF05ECDAE}" type="sibTrans" cxnId="{C929550E-BD17-40D9-92A5-794AE03653BA}">
      <dgm:prSet/>
      <dgm:spPr/>
      <dgm:t>
        <a:bodyPr/>
        <a:lstStyle/>
        <a:p>
          <a:endParaRPr lang="en-US"/>
        </a:p>
      </dgm:t>
    </dgm:pt>
    <dgm:pt modelId="{3CD0903C-6E4E-4773-8142-74E5D97F185D}">
      <dgm:prSet/>
      <dgm:spPr/>
      <dgm:t>
        <a:bodyPr/>
        <a:lstStyle/>
        <a:p>
          <a:pPr rtl="0"/>
          <a:r>
            <a:rPr lang="en-IN" smtClean="0"/>
            <a:t>Ensure compliance automatically, reducing regulatory penalties. </a:t>
          </a:r>
          <a:endParaRPr lang="en-IN"/>
        </a:p>
      </dgm:t>
    </dgm:pt>
    <dgm:pt modelId="{7A41DA19-D066-4DF6-8F9F-36E2CCCA88F8}" type="parTrans" cxnId="{2BAC8DB0-9F9E-440F-8AAD-05BF2DAD9553}">
      <dgm:prSet/>
      <dgm:spPr/>
      <dgm:t>
        <a:bodyPr/>
        <a:lstStyle/>
        <a:p>
          <a:endParaRPr lang="en-US"/>
        </a:p>
      </dgm:t>
    </dgm:pt>
    <dgm:pt modelId="{E261912F-CEBF-4C20-9B11-149DB707F5C4}" type="sibTrans" cxnId="{2BAC8DB0-9F9E-440F-8AAD-05BF2DAD9553}">
      <dgm:prSet/>
      <dgm:spPr/>
      <dgm:t>
        <a:bodyPr/>
        <a:lstStyle/>
        <a:p>
          <a:endParaRPr lang="en-US"/>
        </a:p>
      </dgm:t>
    </dgm:pt>
    <dgm:pt modelId="{FB60183E-9C41-46B0-91E8-34575178E615}">
      <dgm:prSet/>
      <dgm:spPr/>
      <dgm:t>
        <a:bodyPr/>
        <a:lstStyle/>
        <a:p>
          <a:pPr rtl="0"/>
          <a:r>
            <a:rPr lang="en-IN" smtClean="0"/>
            <a:t>Offer AI-based forecasting, improving financial decision-making. </a:t>
          </a:r>
          <a:endParaRPr lang="en-IN"/>
        </a:p>
      </dgm:t>
    </dgm:pt>
    <dgm:pt modelId="{849D491D-FB28-4477-9D7E-8C26C6DD45F9}" type="parTrans" cxnId="{45364FB0-78E2-48CB-B198-49BCC75F0851}">
      <dgm:prSet/>
      <dgm:spPr/>
      <dgm:t>
        <a:bodyPr/>
        <a:lstStyle/>
        <a:p>
          <a:endParaRPr lang="en-US"/>
        </a:p>
      </dgm:t>
    </dgm:pt>
    <dgm:pt modelId="{DA8336CE-1C6D-4062-A398-389DEEE0265D}" type="sibTrans" cxnId="{45364FB0-78E2-48CB-B198-49BCC75F0851}">
      <dgm:prSet/>
      <dgm:spPr/>
      <dgm:t>
        <a:bodyPr/>
        <a:lstStyle/>
        <a:p>
          <a:endParaRPr lang="en-US"/>
        </a:p>
      </dgm:t>
    </dgm:pt>
    <dgm:pt modelId="{FFE0D9C4-725D-4AAE-B5E1-8B134F0D5479}">
      <dgm:prSet/>
      <dgm:spPr/>
      <dgm:t>
        <a:bodyPr/>
        <a:lstStyle/>
        <a:p>
          <a:pPr rtl="0"/>
          <a:r>
            <a:rPr lang="en-IN" smtClean="0"/>
            <a:t>Optimize operational costs, eliminating redundant software expenses.</a:t>
          </a:r>
          <a:endParaRPr lang="en-IN"/>
        </a:p>
      </dgm:t>
    </dgm:pt>
    <dgm:pt modelId="{444F7D37-4CD7-491B-89C8-CF193B9AC038}" type="parTrans" cxnId="{2004120F-FB30-40D6-B25F-C7EF4D336DAD}">
      <dgm:prSet/>
      <dgm:spPr/>
      <dgm:t>
        <a:bodyPr/>
        <a:lstStyle/>
        <a:p>
          <a:endParaRPr lang="en-US"/>
        </a:p>
      </dgm:t>
    </dgm:pt>
    <dgm:pt modelId="{F3C62779-538D-4F10-B7AD-E0F3D3BA7174}" type="sibTrans" cxnId="{2004120F-FB30-40D6-B25F-C7EF4D336DAD}">
      <dgm:prSet/>
      <dgm:spPr/>
      <dgm:t>
        <a:bodyPr/>
        <a:lstStyle/>
        <a:p>
          <a:endParaRPr lang="en-US"/>
        </a:p>
      </dgm:t>
    </dgm:pt>
    <dgm:pt modelId="{3F8795AF-9169-4274-9997-23E6FFEAC535}">
      <dgm:prSet/>
      <dgm:spPr/>
      <dgm:t>
        <a:bodyPr/>
        <a:lstStyle/>
        <a:p>
          <a:pPr rtl="0"/>
          <a:r>
            <a:rPr lang="en-IN" smtClean="0"/>
            <a:t>What Would It Take to Make It Happen?</a:t>
          </a:r>
          <a:endParaRPr lang="en-IN"/>
        </a:p>
      </dgm:t>
    </dgm:pt>
    <dgm:pt modelId="{AD5F1756-FDF2-41F2-9B6D-AB5441AA48B6}" type="parTrans" cxnId="{245064E4-2224-4845-AD3A-3E32FE874E3D}">
      <dgm:prSet/>
      <dgm:spPr/>
      <dgm:t>
        <a:bodyPr/>
        <a:lstStyle/>
        <a:p>
          <a:endParaRPr lang="en-US"/>
        </a:p>
      </dgm:t>
    </dgm:pt>
    <dgm:pt modelId="{966284A0-EE55-4243-BDD7-6D42E3CE44B9}" type="sibTrans" cxnId="{245064E4-2224-4845-AD3A-3E32FE874E3D}">
      <dgm:prSet/>
      <dgm:spPr/>
      <dgm:t>
        <a:bodyPr/>
        <a:lstStyle/>
        <a:p>
          <a:endParaRPr lang="en-US"/>
        </a:p>
      </dgm:t>
    </dgm:pt>
    <dgm:pt modelId="{846CE3BC-3749-49A0-9AEA-E975A6D14807}">
      <dgm:prSet/>
      <dgm:spPr/>
      <dgm:t>
        <a:bodyPr/>
        <a:lstStyle/>
        <a:p>
          <a:pPr rtl="0"/>
          <a:r>
            <a:rPr lang="en-IN" smtClean="0"/>
            <a:t>Technology Development: Building a scalable software architecture.</a:t>
          </a:r>
          <a:endParaRPr lang="en-IN"/>
        </a:p>
      </dgm:t>
    </dgm:pt>
    <dgm:pt modelId="{3B9FE6C6-18B0-403C-ACF4-E6103A28C3CB}" type="parTrans" cxnId="{BE3B9D2C-F29D-4BA1-B1B0-2261767EE8CE}">
      <dgm:prSet/>
      <dgm:spPr/>
      <dgm:t>
        <a:bodyPr/>
        <a:lstStyle/>
        <a:p>
          <a:endParaRPr lang="en-US"/>
        </a:p>
      </dgm:t>
    </dgm:pt>
    <dgm:pt modelId="{4F343C63-B7F1-48C2-8C55-F450D7920A54}" type="sibTrans" cxnId="{BE3B9D2C-F29D-4BA1-B1B0-2261767EE8CE}">
      <dgm:prSet/>
      <dgm:spPr/>
      <dgm:t>
        <a:bodyPr/>
        <a:lstStyle/>
        <a:p>
          <a:endParaRPr lang="en-US"/>
        </a:p>
      </dgm:t>
    </dgm:pt>
    <dgm:pt modelId="{CCB96C97-E7EC-4502-9A0D-26347AAC5AF0}">
      <dgm:prSet/>
      <dgm:spPr/>
      <dgm:t>
        <a:bodyPr/>
        <a:lstStyle/>
        <a:p>
          <a:pPr rtl="0"/>
          <a:r>
            <a:rPr lang="en-IN" smtClean="0"/>
            <a:t>Data Security Measures: Implementing encryption and access controls.</a:t>
          </a:r>
          <a:endParaRPr lang="en-IN"/>
        </a:p>
      </dgm:t>
    </dgm:pt>
    <dgm:pt modelId="{AB7BD872-43F2-494B-B54A-77FD92A15909}" type="parTrans" cxnId="{5D16E1F5-1683-405A-92B0-0C20D4EB4E73}">
      <dgm:prSet/>
      <dgm:spPr/>
      <dgm:t>
        <a:bodyPr/>
        <a:lstStyle/>
        <a:p>
          <a:endParaRPr lang="en-US"/>
        </a:p>
      </dgm:t>
    </dgm:pt>
    <dgm:pt modelId="{D6B6F8E1-E639-4C23-BA5B-D924F7439677}" type="sibTrans" cxnId="{5D16E1F5-1683-405A-92B0-0C20D4EB4E73}">
      <dgm:prSet/>
      <dgm:spPr/>
      <dgm:t>
        <a:bodyPr/>
        <a:lstStyle/>
        <a:p>
          <a:endParaRPr lang="en-US"/>
        </a:p>
      </dgm:t>
    </dgm:pt>
    <dgm:pt modelId="{EBC4DE9F-6983-4688-90F4-31A43642A460}">
      <dgm:prSet/>
      <dgm:spPr/>
      <dgm:t>
        <a:bodyPr/>
        <a:lstStyle/>
        <a:p>
          <a:pPr rtl="0"/>
          <a:r>
            <a:rPr lang="en-IN" smtClean="0"/>
            <a:t>Integration Planning: Ensuring seamless compatibility with existing tools.</a:t>
          </a:r>
          <a:endParaRPr lang="en-IN"/>
        </a:p>
      </dgm:t>
    </dgm:pt>
    <dgm:pt modelId="{3768629F-4821-4C26-B09A-52AAD4AF5822}" type="parTrans" cxnId="{B6B16C4D-69B6-4678-81AD-14851826CE57}">
      <dgm:prSet/>
      <dgm:spPr/>
      <dgm:t>
        <a:bodyPr/>
        <a:lstStyle/>
        <a:p>
          <a:endParaRPr lang="en-US"/>
        </a:p>
      </dgm:t>
    </dgm:pt>
    <dgm:pt modelId="{501E0D57-11E7-4902-BB7A-DBEB6B1CAC55}" type="sibTrans" cxnId="{B6B16C4D-69B6-4678-81AD-14851826CE57}">
      <dgm:prSet/>
      <dgm:spPr/>
      <dgm:t>
        <a:bodyPr/>
        <a:lstStyle/>
        <a:p>
          <a:endParaRPr lang="en-US"/>
        </a:p>
      </dgm:t>
    </dgm:pt>
    <dgm:pt modelId="{D6E6BA6D-2E82-4911-9A6B-1C7C7697ECFA}">
      <dgm:prSet/>
      <dgm:spPr/>
      <dgm:t>
        <a:bodyPr/>
        <a:lstStyle/>
        <a:p>
          <a:pPr rtl="0"/>
          <a:r>
            <a:rPr lang="en-IN" smtClean="0"/>
            <a:t>Stakeholder Buy-in: Securing approval and funding for development.</a:t>
          </a:r>
          <a:endParaRPr lang="en-IN"/>
        </a:p>
      </dgm:t>
    </dgm:pt>
    <dgm:pt modelId="{49C8AFEB-FFE7-4FE4-B359-22F8CAB22F08}" type="parTrans" cxnId="{1E95BC67-8662-41FE-9357-B2BC4EDDC3B7}">
      <dgm:prSet/>
      <dgm:spPr/>
      <dgm:t>
        <a:bodyPr/>
        <a:lstStyle/>
        <a:p>
          <a:endParaRPr lang="en-US"/>
        </a:p>
      </dgm:t>
    </dgm:pt>
    <dgm:pt modelId="{A7755912-B2D3-4133-9567-7D3A008D4B0E}" type="sibTrans" cxnId="{1E95BC67-8662-41FE-9357-B2BC4EDDC3B7}">
      <dgm:prSet/>
      <dgm:spPr/>
      <dgm:t>
        <a:bodyPr/>
        <a:lstStyle/>
        <a:p>
          <a:endParaRPr lang="en-US"/>
        </a:p>
      </dgm:t>
    </dgm:pt>
    <dgm:pt modelId="{0C428D89-A5DC-4F5C-B20C-893B54940326}">
      <dgm:prSet/>
      <dgm:spPr/>
      <dgm:t>
        <a:bodyPr/>
        <a:lstStyle/>
        <a:p>
          <a:pPr rtl="0"/>
          <a:r>
            <a:rPr lang="en-IN" smtClean="0"/>
            <a:t>Implementation &amp; Training: Rolling out software with user guidance and onboarding.</a:t>
          </a:r>
          <a:endParaRPr lang="en-IN"/>
        </a:p>
      </dgm:t>
    </dgm:pt>
    <dgm:pt modelId="{AAD39A04-90EA-4639-84F7-46B4EA12BFD5}" type="parTrans" cxnId="{1ADF2FEA-7793-4CC5-A11B-30A4E7C80034}">
      <dgm:prSet/>
      <dgm:spPr/>
      <dgm:t>
        <a:bodyPr/>
        <a:lstStyle/>
        <a:p>
          <a:endParaRPr lang="en-US"/>
        </a:p>
      </dgm:t>
    </dgm:pt>
    <dgm:pt modelId="{3AB91D07-9264-4F64-A9AC-911F6923809B}" type="sibTrans" cxnId="{1ADF2FEA-7793-4CC5-A11B-30A4E7C80034}">
      <dgm:prSet/>
      <dgm:spPr/>
      <dgm:t>
        <a:bodyPr/>
        <a:lstStyle/>
        <a:p>
          <a:endParaRPr lang="en-US"/>
        </a:p>
      </dgm:t>
    </dgm:pt>
    <dgm:pt modelId="{BA66967A-B049-4C20-AABB-6BEF5EAC8CAE}" type="pres">
      <dgm:prSet presAssocID="{4E34A9A0-C251-4060-8913-37A67BC1DA84}" presName="Name0" presStyleCnt="0">
        <dgm:presLayoutVars>
          <dgm:dir/>
          <dgm:animLvl val="lvl"/>
          <dgm:resizeHandles val="exact"/>
        </dgm:presLayoutVars>
      </dgm:prSet>
      <dgm:spPr/>
      <dgm:t>
        <a:bodyPr/>
        <a:lstStyle/>
        <a:p>
          <a:endParaRPr lang="en-US"/>
        </a:p>
      </dgm:t>
    </dgm:pt>
    <dgm:pt modelId="{6533513B-9FF0-4D08-A669-C6CDE559149C}" type="pres">
      <dgm:prSet presAssocID="{C9D371CF-0F38-4541-B448-79007C0EB1BD}" presName="linNode" presStyleCnt="0"/>
      <dgm:spPr/>
    </dgm:pt>
    <dgm:pt modelId="{D00D00A9-6925-45D5-8BFB-2EA7CB45B1F4}" type="pres">
      <dgm:prSet presAssocID="{C9D371CF-0F38-4541-B448-79007C0EB1BD}" presName="parentText" presStyleLbl="node1" presStyleIdx="0" presStyleCnt="4">
        <dgm:presLayoutVars>
          <dgm:chMax val="1"/>
          <dgm:bulletEnabled val="1"/>
        </dgm:presLayoutVars>
      </dgm:prSet>
      <dgm:spPr/>
      <dgm:t>
        <a:bodyPr/>
        <a:lstStyle/>
        <a:p>
          <a:endParaRPr lang="en-US"/>
        </a:p>
      </dgm:t>
    </dgm:pt>
    <dgm:pt modelId="{64D6EE1C-1186-44F0-96E0-78BBF992AE1E}" type="pres">
      <dgm:prSet presAssocID="{C9D371CF-0F38-4541-B448-79007C0EB1BD}" presName="descendantText" presStyleLbl="alignAccFollowNode1" presStyleIdx="0" presStyleCnt="4">
        <dgm:presLayoutVars>
          <dgm:bulletEnabled val="1"/>
        </dgm:presLayoutVars>
      </dgm:prSet>
      <dgm:spPr/>
      <dgm:t>
        <a:bodyPr/>
        <a:lstStyle/>
        <a:p>
          <a:endParaRPr lang="en-US"/>
        </a:p>
      </dgm:t>
    </dgm:pt>
    <dgm:pt modelId="{A8A13DC4-1388-4E90-BA79-4B94E1316C22}" type="pres">
      <dgm:prSet presAssocID="{DA8BF2F3-0B14-4912-A697-9A5D7D833FF8}" presName="sp" presStyleCnt="0"/>
      <dgm:spPr/>
    </dgm:pt>
    <dgm:pt modelId="{64932760-786F-421A-ADCA-591C1DEC0D9E}" type="pres">
      <dgm:prSet presAssocID="{47EB43AC-F469-4217-9FDF-CB90F6663E99}" presName="linNode" presStyleCnt="0"/>
      <dgm:spPr/>
    </dgm:pt>
    <dgm:pt modelId="{794FF249-3AC6-418B-8A98-ECF74F50D5F5}" type="pres">
      <dgm:prSet presAssocID="{47EB43AC-F469-4217-9FDF-CB90F6663E99}" presName="parentText" presStyleLbl="node1" presStyleIdx="1" presStyleCnt="4">
        <dgm:presLayoutVars>
          <dgm:chMax val="1"/>
          <dgm:bulletEnabled val="1"/>
        </dgm:presLayoutVars>
      </dgm:prSet>
      <dgm:spPr/>
      <dgm:t>
        <a:bodyPr/>
        <a:lstStyle/>
        <a:p>
          <a:endParaRPr lang="en-US"/>
        </a:p>
      </dgm:t>
    </dgm:pt>
    <dgm:pt modelId="{46DB1C7E-3B5D-406B-8B32-F33E74261D16}" type="pres">
      <dgm:prSet presAssocID="{47EB43AC-F469-4217-9FDF-CB90F6663E99}" presName="descendantText" presStyleLbl="alignAccFollowNode1" presStyleIdx="1" presStyleCnt="4">
        <dgm:presLayoutVars>
          <dgm:bulletEnabled val="1"/>
        </dgm:presLayoutVars>
      </dgm:prSet>
      <dgm:spPr/>
      <dgm:t>
        <a:bodyPr/>
        <a:lstStyle/>
        <a:p>
          <a:endParaRPr lang="en-US"/>
        </a:p>
      </dgm:t>
    </dgm:pt>
    <dgm:pt modelId="{C99989BD-0A29-43CB-9B90-501B6CAE2057}" type="pres">
      <dgm:prSet presAssocID="{05DA04F1-A408-4979-9488-24C2046062E1}" presName="sp" presStyleCnt="0"/>
      <dgm:spPr/>
    </dgm:pt>
    <dgm:pt modelId="{1F3B7AC4-ED4F-4F14-952F-400166712CF7}" type="pres">
      <dgm:prSet presAssocID="{A5A6194B-58B0-4819-AE42-2A6ED4D07655}" presName="linNode" presStyleCnt="0"/>
      <dgm:spPr/>
    </dgm:pt>
    <dgm:pt modelId="{7AFB86D2-C53A-4FC2-AF85-53E12B2CF44A}" type="pres">
      <dgm:prSet presAssocID="{A5A6194B-58B0-4819-AE42-2A6ED4D07655}" presName="parentText" presStyleLbl="node1" presStyleIdx="2" presStyleCnt="4">
        <dgm:presLayoutVars>
          <dgm:chMax val="1"/>
          <dgm:bulletEnabled val="1"/>
        </dgm:presLayoutVars>
      </dgm:prSet>
      <dgm:spPr/>
      <dgm:t>
        <a:bodyPr/>
        <a:lstStyle/>
        <a:p>
          <a:endParaRPr lang="en-US"/>
        </a:p>
      </dgm:t>
    </dgm:pt>
    <dgm:pt modelId="{BD19481C-67BB-4406-8D93-2218D98EC629}" type="pres">
      <dgm:prSet presAssocID="{A5A6194B-58B0-4819-AE42-2A6ED4D07655}" presName="descendantText" presStyleLbl="alignAccFollowNode1" presStyleIdx="2" presStyleCnt="4">
        <dgm:presLayoutVars>
          <dgm:bulletEnabled val="1"/>
        </dgm:presLayoutVars>
      </dgm:prSet>
      <dgm:spPr/>
      <dgm:t>
        <a:bodyPr/>
        <a:lstStyle/>
        <a:p>
          <a:endParaRPr lang="en-US"/>
        </a:p>
      </dgm:t>
    </dgm:pt>
    <dgm:pt modelId="{8A183E3C-8ABB-49B9-9BD7-C91E10D88578}" type="pres">
      <dgm:prSet presAssocID="{BE5A5FBE-2CF9-4268-8D59-A089644D2FB0}" presName="sp" presStyleCnt="0"/>
      <dgm:spPr/>
    </dgm:pt>
    <dgm:pt modelId="{7BE8D394-3447-4825-BBE7-24DD4E5C50EB}" type="pres">
      <dgm:prSet presAssocID="{3F8795AF-9169-4274-9997-23E6FFEAC535}" presName="linNode" presStyleCnt="0"/>
      <dgm:spPr/>
    </dgm:pt>
    <dgm:pt modelId="{6AE95739-D8B8-4BD7-BAD1-11AD89864A43}" type="pres">
      <dgm:prSet presAssocID="{3F8795AF-9169-4274-9997-23E6FFEAC535}" presName="parentText" presStyleLbl="node1" presStyleIdx="3" presStyleCnt="4">
        <dgm:presLayoutVars>
          <dgm:chMax val="1"/>
          <dgm:bulletEnabled val="1"/>
        </dgm:presLayoutVars>
      </dgm:prSet>
      <dgm:spPr/>
      <dgm:t>
        <a:bodyPr/>
        <a:lstStyle/>
        <a:p>
          <a:endParaRPr lang="en-US"/>
        </a:p>
      </dgm:t>
    </dgm:pt>
    <dgm:pt modelId="{7AB3A240-A6A7-4074-8AB1-9FAD053D66F1}" type="pres">
      <dgm:prSet presAssocID="{3F8795AF-9169-4274-9997-23E6FFEAC535}" presName="descendantText" presStyleLbl="alignAccFollowNode1" presStyleIdx="3" presStyleCnt="4">
        <dgm:presLayoutVars>
          <dgm:bulletEnabled val="1"/>
        </dgm:presLayoutVars>
      </dgm:prSet>
      <dgm:spPr/>
      <dgm:t>
        <a:bodyPr/>
        <a:lstStyle/>
        <a:p>
          <a:endParaRPr lang="en-US"/>
        </a:p>
      </dgm:t>
    </dgm:pt>
  </dgm:ptLst>
  <dgm:cxnLst>
    <dgm:cxn modelId="{AC8A9568-4D22-4370-9F47-D48BE3991CF5}" srcId="{C9D371CF-0F38-4541-B448-79007C0EB1BD}" destId="{036DC286-4BF2-46D2-9C42-8B723A09F72A}" srcOrd="2" destOrd="0" parTransId="{1BE81EBF-FC5A-4C3F-BDB1-B9A228F69EAF}" sibTransId="{8A1B71CB-7ECE-4A75-A6CD-1CB37256E35D}"/>
    <dgm:cxn modelId="{1E95BC67-8662-41FE-9357-B2BC4EDDC3B7}" srcId="{3F8795AF-9169-4274-9997-23E6FFEAC535}" destId="{D6E6BA6D-2E82-4911-9A6B-1C7C7697ECFA}" srcOrd="3" destOrd="0" parTransId="{49C8AFEB-FFE7-4FE4-B359-22F8CAB22F08}" sibTransId="{A7755912-B2D3-4133-9567-7D3A008D4B0E}"/>
    <dgm:cxn modelId="{427A18B3-51E7-45B5-AEAB-BBDCEB9778CB}" type="presOf" srcId="{CCB96C97-E7EC-4502-9A0D-26347AAC5AF0}" destId="{7AB3A240-A6A7-4074-8AB1-9FAD053D66F1}" srcOrd="0" destOrd="1" presId="urn:microsoft.com/office/officeart/2005/8/layout/vList5"/>
    <dgm:cxn modelId="{21548813-DC1B-4C98-B271-89D459B405AA}" type="presOf" srcId="{B90BC29F-DE77-4ABE-8E5D-7EF29BC3AA9D}" destId="{64D6EE1C-1186-44F0-96E0-78BBF992AE1E}" srcOrd="0" destOrd="1" presId="urn:microsoft.com/office/officeart/2005/8/layout/vList5"/>
    <dgm:cxn modelId="{A39CD066-0CCD-4DF2-98E9-2EA92F24A563}" srcId="{47EB43AC-F469-4217-9FDF-CB90F6663E99}" destId="{FC337D14-B099-48E4-B4EE-1E415FAB396E}" srcOrd="4" destOrd="0" parTransId="{CC81A43B-EB8A-403A-9E9A-F8C87A5BAC05}" sibTransId="{E6B38174-2E84-4DC4-916B-F7FA2EF15535}"/>
    <dgm:cxn modelId="{FD99797C-5A03-4699-9DDB-3C2A7262EFCC}" type="presOf" srcId="{FB60183E-9C41-46B0-91E8-34575178E615}" destId="{BD19481C-67BB-4406-8D93-2218D98EC629}" srcOrd="0" destOrd="2" presId="urn:microsoft.com/office/officeart/2005/8/layout/vList5"/>
    <dgm:cxn modelId="{1B78F385-B7D9-44F3-B158-A52395F5193F}" srcId="{4E34A9A0-C251-4060-8913-37A67BC1DA84}" destId="{C9D371CF-0F38-4541-B448-79007C0EB1BD}" srcOrd="0" destOrd="0" parTransId="{E11F4CDB-1134-4DAD-B84B-E5FD271F528B}" sibTransId="{DA8BF2F3-0B14-4912-A697-9A5D7D833FF8}"/>
    <dgm:cxn modelId="{5C56468D-404A-402C-9A90-D4D66DB75480}" type="presOf" srcId="{A5A6194B-58B0-4819-AE42-2A6ED4D07655}" destId="{7AFB86D2-C53A-4FC2-AF85-53E12B2CF44A}" srcOrd="0" destOrd="0" presId="urn:microsoft.com/office/officeart/2005/8/layout/vList5"/>
    <dgm:cxn modelId="{67856790-0204-45D9-AF5A-CF8C9E76A370}" type="presOf" srcId="{47EB43AC-F469-4217-9FDF-CB90F6663E99}" destId="{794FF249-3AC6-418B-8A98-ECF74F50D5F5}" srcOrd="0" destOrd="0" presId="urn:microsoft.com/office/officeart/2005/8/layout/vList5"/>
    <dgm:cxn modelId="{F9643990-FBE0-4B8E-B0BB-746C363BA2B5}" srcId="{47EB43AC-F469-4217-9FDF-CB90F6663E99}" destId="{537068AB-7E96-4E86-BE8F-2F8946520F88}" srcOrd="0" destOrd="0" parTransId="{82758282-8C4A-4156-893E-F19DF2DD26AC}" sibTransId="{EB32CB0B-FD3C-414D-BE7E-EF3AE5B792F9}"/>
    <dgm:cxn modelId="{0A77AE73-B508-4EE6-8151-0BB79164DC9E}" type="presOf" srcId="{D6E6BA6D-2E82-4911-9A6B-1C7C7697ECFA}" destId="{7AB3A240-A6A7-4074-8AB1-9FAD053D66F1}" srcOrd="0" destOrd="3" presId="urn:microsoft.com/office/officeart/2005/8/layout/vList5"/>
    <dgm:cxn modelId="{6969E2DE-65F5-48CC-98AE-99FB9E8F354E}" type="presOf" srcId="{C9D371CF-0F38-4541-B448-79007C0EB1BD}" destId="{D00D00A9-6925-45D5-8BFB-2EA7CB45B1F4}" srcOrd="0" destOrd="0" presId="urn:microsoft.com/office/officeart/2005/8/layout/vList5"/>
    <dgm:cxn modelId="{1680952B-86AE-4BC0-8805-AF4340A2FA55}" type="presOf" srcId="{3F8795AF-9169-4274-9997-23E6FFEAC535}" destId="{6AE95739-D8B8-4BD7-BAD1-11AD89864A43}" srcOrd="0" destOrd="0" presId="urn:microsoft.com/office/officeart/2005/8/layout/vList5"/>
    <dgm:cxn modelId="{2BAC8DB0-9F9E-440F-8AAD-05BF2DAD9553}" srcId="{A5A6194B-58B0-4819-AE42-2A6ED4D07655}" destId="{3CD0903C-6E4E-4773-8142-74E5D97F185D}" srcOrd="1" destOrd="0" parTransId="{7A41DA19-D066-4DF6-8F9F-36E2CCCA88F8}" sibTransId="{E261912F-CEBF-4C20-9B11-149DB707F5C4}"/>
    <dgm:cxn modelId="{1C81785B-F86E-4999-908A-A7D786BF8108}" type="presOf" srcId="{42F0553F-E182-4C3B-9CCD-AE488D679867}" destId="{46DB1C7E-3B5D-406B-8B32-F33E74261D16}" srcOrd="0" destOrd="1" presId="urn:microsoft.com/office/officeart/2005/8/layout/vList5"/>
    <dgm:cxn modelId="{FA295583-55DF-4107-8F89-91C9956937F3}" type="presOf" srcId="{0C428D89-A5DC-4F5C-B20C-893B54940326}" destId="{7AB3A240-A6A7-4074-8AB1-9FAD053D66F1}" srcOrd="0" destOrd="4" presId="urn:microsoft.com/office/officeart/2005/8/layout/vList5"/>
    <dgm:cxn modelId="{92F8E803-D7BA-467F-B551-9A851D2647C2}" type="presOf" srcId="{846CE3BC-3749-49A0-9AEA-E975A6D14807}" destId="{7AB3A240-A6A7-4074-8AB1-9FAD053D66F1}" srcOrd="0" destOrd="0" presId="urn:microsoft.com/office/officeart/2005/8/layout/vList5"/>
    <dgm:cxn modelId="{7D28F436-20B9-43B8-A9C9-F16C8B2F4E7E}" srcId="{C9D371CF-0F38-4541-B448-79007C0EB1BD}" destId="{940BB50E-7FF7-4083-B36F-93A9ABB36E31}" srcOrd="3" destOrd="0" parTransId="{93FAC32C-E3C2-412A-AA2D-BFB413D8A04D}" sibTransId="{08544522-5668-4862-B176-B97B955A0264}"/>
    <dgm:cxn modelId="{3271F32A-1D7D-444B-A296-E90D143F3F92}" type="presOf" srcId="{FFE0D9C4-725D-4AAE-B5E1-8B134F0D5479}" destId="{BD19481C-67BB-4406-8D93-2218D98EC629}" srcOrd="0" destOrd="3" presId="urn:microsoft.com/office/officeart/2005/8/layout/vList5"/>
    <dgm:cxn modelId="{43350FA7-7188-49FD-8AF7-FD136A15C01D}" srcId="{4E34A9A0-C251-4060-8913-37A67BC1DA84}" destId="{A5A6194B-58B0-4819-AE42-2A6ED4D07655}" srcOrd="2" destOrd="0" parTransId="{13FB383C-FB35-430E-A3B5-A02CE0672FC3}" sibTransId="{BE5A5FBE-2CF9-4268-8D59-A089644D2FB0}"/>
    <dgm:cxn modelId="{BE3B9D2C-F29D-4BA1-B1B0-2261767EE8CE}" srcId="{3F8795AF-9169-4274-9997-23E6FFEAC535}" destId="{846CE3BC-3749-49A0-9AEA-E975A6D14807}" srcOrd="0" destOrd="0" parTransId="{3B9FE6C6-18B0-403C-ACF4-E6103A28C3CB}" sibTransId="{4F343C63-B7F1-48C2-8C55-F450D7920A54}"/>
    <dgm:cxn modelId="{1ADF2FEA-7793-4CC5-A11B-30A4E7C80034}" srcId="{3F8795AF-9169-4274-9997-23E6FFEAC535}" destId="{0C428D89-A5DC-4F5C-B20C-893B54940326}" srcOrd="4" destOrd="0" parTransId="{AAD39A04-90EA-4639-84F7-46B4EA12BFD5}" sibTransId="{3AB91D07-9264-4F64-A9AC-911F6923809B}"/>
    <dgm:cxn modelId="{2004120F-FB30-40D6-B25F-C7EF4D336DAD}" srcId="{A5A6194B-58B0-4819-AE42-2A6ED4D07655}" destId="{FFE0D9C4-725D-4AAE-B5E1-8B134F0D5479}" srcOrd="3" destOrd="0" parTransId="{444F7D37-4CD7-491B-89C8-CF193B9AC038}" sibTransId="{F3C62779-538D-4F10-B7AD-E0F3D3BA7174}"/>
    <dgm:cxn modelId="{469FDAFA-9423-4568-992A-F69A5B1DB6EB}" type="presOf" srcId="{4E34A9A0-C251-4060-8913-37A67BC1DA84}" destId="{BA66967A-B049-4C20-AABB-6BEF5EAC8CAE}" srcOrd="0" destOrd="0" presId="urn:microsoft.com/office/officeart/2005/8/layout/vList5"/>
    <dgm:cxn modelId="{9A420466-2DE0-4FC1-AAAB-2816E1557B7C}" type="presOf" srcId="{A435F5D3-FB52-41C5-A70C-1A9652DAC8FC}" destId="{64D6EE1C-1186-44F0-96E0-78BBF992AE1E}" srcOrd="0" destOrd="0" presId="urn:microsoft.com/office/officeart/2005/8/layout/vList5"/>
    <dgm:cxn modelId="{245064E4-2224-4845-AD3A-3E32FE874E3D}" srcId="{4E34A9A0-C251-4060-8913-37A67BC1DA84}" destId="{3F8795AF-9169-4274-9997-23E6FFEAC535}" srcOrd="3" destOrd="0" parTransId="{AD5F1756-FDF2-41F2-9B6D-AB5441AA48B6}" sibTransId="{966284A0-EE55-4243-BDD7-6D42E3CE44B9}"/>
    <dgm:cxn modelId="{C929550E-BD17-40D9-92A5-794AE03653BA}" srcId="{A5A6194B-58B0-4819-AE42-2A6ED4D07655}" destId="{D1C6EE70-0DD5-4A34-8FF9-E01BEDD4F6D0}" srcOrd="0" destOrd="0" parTransId="{4A570A87-E718-4DCE-901A-9BFC9CD7038B}" sibTransId="{6C3A1F39-82B2-4729-9C01-748BF05ECDAE}"/>
    <dgm:cxn modelId="{4B2AD528-3CBA-466D-8F1E-0B7CE013B822}" type="presOf" srcId="{036DC286-4BF2-46D2-9C42-8B723A09F72A}" destId="{64D6EE1C-1186-44F0-96E0-78BBF992AE1E}" srcOrd="0" destOrd="2" presId="urn:microsoft.com/office/officeart/2005/8/layout/vList5"/>
    <dgm:cxn modelId="{5D16E1F5-1683-405A-92B0-0C20D4EB4E73}" srcId="{3F8795AF-9169-4274-9997-23E6FFEAC535}" destId="{CCB96C97-E7EC-4502-9A0D-26347AAC5AF0}" srcOrd="1" destOrd="0" parTransId="{AB7BD872-43F2-494B-B54A-77FD92A15909}" sibTransId="{D6B6F8E1-E639-4C23-BA5B-D924F7439677}"/>
    <dgm:cxn modelId="{B6B16C4D-69B6-4678-81AD-14851826CE57}" srcId="{3F8795AF-9169-4274-9997-23E6FFEAC535}" destId="{EBC4DE9F-6983-4688-90F4-31A43642A460}" srcOrd="2" destOrd="0" parTransId="{3768629F-4821-4C26-B09A-52AAD4AF5822}" sibTransId="{501E0D57-11E7-4902-BB7A-DBEB6B1CAC55}"/>
    <dgm:cxn modelId="{F60B2B0F-4EA3-429C-92F3-DB04651533DB}" srcId="{47EB43AC-F469-4217-9FDF-CB90F6663E99}" destId="{DBD290EE-5B14-4814-814C-1E25CA71FC34}" srcOrd="3" destOrd="0" parTransId="{8A7B33C0-EFCE-4D41-A9FF-0E7C5464553C}" sibTransId="{AB3DD377-014A-4242-943F-48E3500087E0}"/>
    <dgm:cxn modelId="{684BBF88-B376-40C0-9645-38E4794634EF}" srcId="{4E34A9A0-C251-4060-8913-37A67BC1DA84}" destId="{47EB43AC-F469-4217-9FDF-CB90F6663E99}" srcOrd="1" destOrd="0" parTransId="{B820B6A8-B765-4BA4-A493-97D160F44BAF}" sibTransId="{05DA04F1-A408-4979-9488-24C2046062E1}"/>
    <dgm:cxn modelId="{5A5531D1-31FD-4337-9C78-4F510A8BB84E}" type="presOf" srcId="{FC337D14-B099-48E4-B4EE-1E415FAB396E}" destId="{46DB1C7E-3B5D-406B-8B32-F33E74261D16}" srcOrd="0" destOrd="4" presId="urn:microsoft.com/office/officeart/2005/8/layout/vList5"/>
    <dgm:cxn modelId="{2AC566A6-D4E6-4090-B4C6-6F6CBA0E2625}" type="presOf" srcId="{940BB50E-7FF7-4083-B36F-93A9ABB36E31}" destId="{64D6EE1C-1186-44F0-96E0-78BBF992AE1E}" srcOrd="0" destOrd="3" presId="urn:microsoft.com/office/officeart/2005/8/layout/vList5"/>
    <dgm:cxn modelId="{025BBF71-FCA6-4F25-A12F-2A59D8A8F2F6}" type="presOf" srcId="{D1C6EE70-0DD5-4A34-8FF9-E01BEDD4F6D0}" destId="{BD19481C-67BB-4406-8D93-2218D98EC629}" srcOrd="0" destOrd="0" presId="urn:microsoft.com/office/officeart/2005/8/layout/vList5"/>
    <dgm:cxn modelId="{2D99E775-B511-4404-B85A-5C00E5860831}" srcId="{47EB43AC-F469-4217-9FDF-CB90F6663E99}" destId="{AD318AE5-ED39-4248-8F02-0E42D2F8FEB5}" srcOrd="2" destOrd="0" parTransId="{E4A481E0-BA32-4A8E-9263-316733DF2A6B}" sibTransId="{1C516BF6-86D3-4A31-ABA7-32C7F5098F7E}"/>
    <dgm:cxn modelId="{A3234F16-05DF-4682-B5CD-7CDC76FE68BB}" type="presOf" srcId="{3CD0903C-6E4E-4773-8142-74E5D97F185D}" destId="{BD19481C-67BB-4406-8D93-2218D98EC629}" srcOrd="0" destOrd="1" presId="urn:microsoft.com/office/officeart/2005/8/layout/vList5"/>
    <dgm:cxn modelId="{6A0C3E9B-1B46-4AB5-8D7C-90D3B9D6865D}" srcId="{47EB43AC-F469-4217-9FDF-CB90F6663E99}" destId="{42F0553F-E182-4C3B-9CCD-AE488D679867}" srcOrd="1" destOrd="0" parTransId="{482E51C5-72FE-484C-9F9C-C89851999FCA}" sibTransId="{B345847F-C2E6-4BC5-9B4B-B9E5BFA6FA05}"/>
    <dgm:cxn modelId="{1311099A-547B-4393-AFAB-9387B9873717}" type="presOf" srcId="{AD318AE5-ED39-4248-8F02-0E42D2F8FEB5}" destId="{46DB1C7E-3B5D-406B-8B32-F33E74261D16}" srcOrd="0" destOrd="2" presId="urn:microsoft.com/office/officeart/2005/8/layout/vList5"/>
    <dgm:cxn modelId="{145F7883-D0CC-4F6C-8544-22A7E5A28933}" srcId="{C9D371CF-0F38-4541-B448-79007C0EB1BD}" destId="{B90BC29F-DE77-4ABE-8E5D-7EF29BC3AA9D}" srcOrd="1" destOrd="0" parTransId="{A9A91C77-1490-4BF8-B90A-63907D0363B6}" sibTransId="{A6528BBA-8D8E-4000-AC23-3DBF83AFCEE8}"/>
    <dgm:cxn modelId="{4D7F45C9-19E3-4FFB-95C4-37813F511F2D}" srcId="{C9D371CF-0F38-4541-B448-79007C0EB1BD}" destId="{A435F5D3-FB52-41C5-A70C-1A9652DAC8FC}" srcOrd="0" destOrd="0" parTransId="{A2866210-C44C-4A21-B88C-F9ED5612351B}" sibTransId="{B5696993-5DE2-4FE5-9F84-5061C077840F}"/>
    <dgm:cxn modelId="{76710653-2B3A-4984-B27E-5B4D87D58DE8}" type="presOf" srcId="{537068AB-7E96-4E86-BE8F-2F8946520F88}" destId="{46DB1C7E-3B5D-406B-8B32-F33E74261D16}" srcOrd="0" destOrd="0" presId="urn:microsoft.com/office/officeart/2005/8/layout/vList5"/>
    <dgm:cxn modelId="{45364FB0-78E2-48CB-B198-49BCC75F0851}" srcId="{A5A6194B-58B0-4819-AE42-2A6ED4D07655}" destId="{FB60183E-9C41-46B0-91E8-34575178E615}" srcOrd="2" destOrd="0" parTransId="{849D491D-FB28-4477-9D7E-8C26C6DD45F9}" sibTransId="{DA8336CE-1C6D-4062-A398-389DEEE0265D}"/>
    <dgm:cxn modelId="{83363C18-A425-45C6-8014-B39AEC46BAF1}" type="presOf" srcId="{EBC4DE9F-6983-4688-90F4-31A43642A460}" destId="{7AB3A240-A6A7-4074-8AB1-9FAD053D66F1}" srcOrd="0" destOrd="2" presId="urn:microsoft.com/office/officeart/2005/8/layout/vList5"/>
    <dgm:cxn modelId="{5BA62B71-EC80-4A11-9968-352B46122B55}" type="presOf" srcId="{DBD290EE-5B14-4814-814C-1E25CA71FC34}" destId="{46DB1C7E-3B5D-406B-8B32-F33E74261D16}" srcOrd="0" destOrd="3" presId="urn:microsoft.com/office/officeart/2005/8/layout/vList5"/>
    <dgm:cxn modelId="{37CF8926-ED73-4A24-A609-9FEC649F7445}" type="presParOf" srcId="{BA66967A-B049-4C20-AABB-6BEF5EAC8CAE}" destId="{6533513B-9FF0-4D08-A669-C6CDE559149C}" srcOrd="0" destOrd="0" presId="urn:microsoft.com/office/officeart/2005/8/layout/vList5"/>
    <dgm:cxn modelId="{77052285-AC00-4BE2-9BA2-EAE0C9C7AC6B}" type="presParOf" srcId="{6533513B-9FF0-4D08-A669-C6CDE559149C}" destId="{D00D00A9-6925-45D5-8BFB-2EA7CB45B1F4}" srcOrd="0" destOrd="0" presId="urn:microsoft.com/office/officeart/2005/8/layout/vList5"/>
    <dgm:cxn modelId="{42D60475-AAE1-4C62-B66F-0CFB3EDE2EB4}" type="presParOf" srcId="{6533513B-9FF0-4D08-A669-C6CDE559149C}" destId="{64D6EE1C-1186-44F0-96E0-78BBF992AE1E}" srcOrd="1" destOrd="0" presId="urn:microsoft.com/office/officeart/2005/8/layout/vList5"/>
    <dgm:cxn modelId="{095A8850-AF82-4AE1-AD18-4288DA0D55EC}" type="presParOf" srcId="{BA66967A-B049-4C20-AABB-6BEF5EAC8CAE}" destId="{A8A13DC4-1388-4E90-BA79-4B94E1316C22}" srcOrd="1" destOrd="0" presId="urn:microsoft.com/office/officeart/2005/8/layout/vList5"/>
    <dgm:cxn modelId="{EE338A16-E8FF-40B1-A12A-B08264F06950}" type="presParOf" srcId="{BA66967A-B049-4C20-AABB-6BEF5EAC8CAE}" destId="{64932760-786F-421A-ADCA-591C1DEC0D9E}" srcOrd="2" destOrd="0" presId="urn:microsoft.com/office/officeart/2005/8/layout/vList5"/>
    <dgm:cxn modelId="{44DBFE3A-A547-4BBF-92E0-545A717D587C}" type="presParOf" srcId="{64932760-786F-421A-ADCA-591C1DEC0D9E}" destId="{794FF249-3AC6-418B-8A98-ECF74F50D5F5}" srcOrd="0" destOrd="0" presId="urn:microsoft.com/office/officeart/2005/8/layout/vList5"/>
    <dgm:cxn modelId="{8BAE342F-7B15-4CCE-82D7-4D0851639220}" type="presParOf" srcId="{64932760-786F-421A-ADCA-591C1DEC0D9E}" destId="{46DB1C7E-3B5D-406B-8B32-F33E74261D16}" srcOrd="1" destOrd="0" presId="urn:microsoft.com/office/officeart/2005/8/layout/vList5"/>
    <dgm:cxn modelId="{B328168A-2A1A-46A4-8AFD-06C434A176A0}" type="presParOf" srcId="{BA66967A-B049-4C20-AABB-6BEF5EAC8CAE}" destId="{C99989BD-0A29-43CB-9B90-501B6CAE2057}" srcOrd="3" destOrd="0" presId="urn:microsoft.com/office/officeart/2005/8/layout/vList5"/>
    <dgm:cxn modelId="{11DD71D4-C76C-48AA-A118-766A2C136447}" type="presParOf" srcId="{BA66967A-B049-4C20-AABB-6BEF5EAC8CAE}" destId="{1F3B7AC4-ED4F-4F14-952F-400166712CF7}" srcOrd="4" destOrd="0" presId="urn:microsoft.com/office/officeart/2005/8/layout/vList5"/>
    <dgm:cxn modelId="{0EC68748-54C7-4AED-BC4F-8190D5F613C2}" type="presParOf" srcId="{1F3B7AC4-ED4F-4F14-952F-400166712CF7}" destId="{7AFB86D2-C53A-4FC2-AF85-53E12B2CF44A}" srcOrd="0" destOrd="0" presId="urn:microsoft.com/office/officeart/2005/8/layout/vList5"/>
    <dgm:cxn modelId="{BABF6891-A952-400B-B7AE-05FE75374497}" type="presParOf" srcId="{1F3B7AC4-ED4F-4F14-952F-400166712CF7}" destId="{BD19481C-67BB-4406-8D93-2218D98EC629}" srcOrd="1" destOrd="0" presId="urn:microsoft.com/office/officeart/2005/8/layout/vList5"/>
    <dgm:cxn modelId="{C96A2D42-8F7A-49F6-98CD-80DB9FEDD7FB}" type="presParOf" srcId="{BA66967A-B049-4C20-AABB-6BEF5EAC8CAE}" destId="{8A183E3C-8ABB-49B9-9BD7-C91E10D88578}" srcOrd="5" destOrd="0" presId="urn:microsoft.com/office/officeart/2005/8/layout/vList5"/>
    <dgm:cxn modelId="{793427DA-0CFF-4704-8300-7C1C42A61C27}" type="presParOf" srcId="{BA66967A-B049-4C20-AABB-6BEF5EAC8CAE}" destId="{7BE8D394-3447-4825-BBE7-24DD4E5C50EB}" srcOrd="6" destOrd="0" presId="urn:microsoft.com/office/officeart/2005/8/layout/vList5"/>
    <dgm:cxn modelId="{5BE54EEE-9CE3-4B20-9B12-96CD77436775}" type="presParOf" srcId="{7BE8D394-3447-4825-BBE7-24DD4E5C50EB}" destId="{6AE95739-D8B8-4BD7-BAD1-11AD89864A43}" srcOrd="0" destOrd="0" presId="urn:microsoft.com/office/officeart/2005/8/layout/vList5"/>
    <dgm:cxn modelId="{8E9E12B2-1959-4985-8E72-98677448847C}" type="presParOf" srcId="{7BE8D394-3447-4825-BBE7-24DD4E5C50EB}" destId="{7AB3A240-A6A7-4074-8AB1-9FAD053D66F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23ED5F-1BBC-40AB-8B46-E932CF019DDD}" type="doc">
      <dgm:prSet loTypeId="urn:microsoft.com/office/officeart/2005/8/layout/hList1" loCatId="list" qsTypeId="urn:microsoft.com/office/officeart/2005/8/quickstyle/simple5" qsCatId="simple" csTypeId="urn:microsoft.com/office/officeart/2005/8/colors/accent0_3" csCatId="mainScheme"/>
      <dgm:spPr/>
      <dgm:t>
        <a:bodyPr/>
        <a:lstStyle/>
        <a:p>
          <a:endParaRPr lang="en-US"/>
        </a:p>
      </dgm:t>
    </dgm:pt>
    <dgm:pt modelId="{BBAEAEB5-49B5-4FC7-ACC0-F93D77F7A23E}">
      <dgm:prSet/>
      <dgm:spPr/>
      <dgm:t>
        <a:bodyPr/>
        <a:lstStyle/>
        <a:p>
          <a:pPr rtl="0"/>
          <a:r>
            <a:rPr lang="en-IN" dirty="0" smtClean="0"/>
            <a:t>Phase 1: Requirements Gathering &amp; Planning</a:t>
          </a:r>
          <a:endParaRPr lang="en-IN" dirty="0"/>
        </a:p>
      </dgm:t>
    </dgm:pt>
    <dgm:pt modelId="{0A1C1B80-B5F7-4561-9289-7DF79E930442}" type="parTrans" cxnId="{036A3452-C9D9-4BDB-936F-62CC13A16596}">
      <dgm:prSet/>
      <dgm:spPr/>
      <dgm:t>
        <a:bodyPr/>
        <a:lstStyle/>
        <a:p>
          <a:endParaRPr lang="en-US"/>
        </a:p>
      </dgm:t>
    </dgm:pt>
    <dgm:pt modelId="{4879493A-1612-40D4-9323-7BCEB0A67CAF}" type="sibTrans" cxnId="{036A3452-C9D9-4BDB-936F-62CC13A16596}">
      <dgm:prSet/>
      <dgm:spPr/>
      <dgm:t>
        <a:bodyPr/>
        <a:lstStyle/>
        <a:p>
          <a:endParaRPr lang="en-US"/>
        </a:p>
      </dgm:t>
    </dgm:pt>
    <dgm:pt modelId="{EDB7EC57-D730-4F82-9094-B083E95284C7}">
      <dgm:prSet/>
      <dgm:spPr/>
      <dgm:t>
        <a:bodyPr/>
        <a:lstStyle/>
        <a:p>
          <a:pPr rtl="0"/>
          <a:r>
            <a:rPr lang="en-IN" smtClean="0"/>
            <a:t>Objective: Define project goals, stakeholder expectations, and system requirements. </a:t>
          </a:r>
          <a:endParaRPr lang="en-IN"/>
        </a:p>
      </dgm:t>
    </dgm:pt>
    <dgm:pt modelId="{1DE0B1D0-A1B2-4282-89C5-B7E7BE7FAD8C}" type="parTrans" cxnId="{A2E8BF0D-9DC3-481B-94DE-9FBB4690A95E}">
      <dgm:prSet/>
      <dgm:spPr/>
      <dgm:t>
        <a:bodyPr/>
        <a:lstStyle/>
        <a:p>
          <a:endParaRPr lang="en-US"/>
        </a:p>
      </dgm:t>
    </dgm:pt>
    <dgm:pt modelId="{C8A30DA0-4FF8-4ADA-B006-BDC509DD7318}" type="sibTrans" cxnId="{A2E8BF0D-9DC3-481B-94DE-9FBB4690A95E}">
      <dgm:prSet/>
      <dgm:spPr/>
      <dgm:t>
        <a:bodyPr/>
        <a:lstStyle/>
        <a:p>
          <a:endParaRPr lang="en-US"/>
        </a:p>
      </dgm:t>
    </dgm:pt>
    <dgm:pt modelId="{A5E64947-02E2-4EB5-A839-6A6C038CF3E2}">
      <dgm:prSet/>
      <dgm:spPr/>
      <dgm:t>
        <a:bodyPr/>
        <a:lstStyle/>
        <a:p>
          <a:pPr rtl="0"/>
          <a:r>
            <a:rPr lang="en-IN" smtClean="0"/>
            <a:t>Key Activities:</a:t>
          </a:r>
          <a:endParaRPr lang="en-IN"/>
        </a:p>
      </dgm:t>
    </dgm:pt>
    <dgm:pt modelId="{E1AD222D-F28A-4549-8D29-4ECA9DE30978}" type="parTrans" cxnId="{8ED26D3A-3037-4A9A-8767-E65551855B92}">
      <dgm:prSet/>
      <dgm:spPr/>
      <dgm:t>
        <a:bodyPr/>
        <a:lstStyle/>
        <a:p>
          <a:endParaRPr lang="en-US"/>
        </a:p>
      </dgm:t>
    </dgm:pt>
    <dgm:pt modelId="{DA732AB1-2D45-42CB-9D59-089474014CF4}" type="sibTrans" cxnId="{8ED26D3A-3037-4A9A-8767-E65551855B92}">
      <dgm:prSet/>
      <dgm:spPr/>
      <dgm:t>
        <a:bodyPr/>
        <a:lstStyle/>
        <a:p>
          <a:endParaRPr lang="en-US"/>
        </a:p>
      </dgm:t>
    </dgm:pt>
    <dgm:pt modelId="{D85E496D-DE4B-421A-BEC5-D70C1B2EB5DC}">
      <dgm:prSet/>
      <dgm:spPr/>
      <dgm:t>
        <a:bodyPr/>
        <a:lstStyle/>
        <a:p>
          <a:pPr rtl="0"/>
          <a:r>
            <a:rPr lang="en-IN" smtClean="0"/>
            <a:t>Identify business needs for financial automation.</a:t>
          </a:r>
          <a:endParaRPr lang="en-IN"/>
        </a:p>
      </dgm:t>
    </dgm:pt>
    <dgm:pt modelId="{289C2E1B-AC50-41FE-8159-CF294BAC6881}" type="parTrans" cxnId="{D9653985-8D06-482C-80EF-1BD5D09313B2}">
      <dgm:prSet/>
      <dgm:spPr/>
      <dgm:t>
        <a:bodyPr/>
        <a:lstStyle/>
        <a:p>
          <a:endParaRPr lang="en-US"/>
        </a:p>
      </dgm:t>
    </dgm:pt>
    <dgm:pt modelId="{EE4968E6-21E7-4ECD-B200-4EE5C8EF5C97}" type="sibTrans" cxnId="{D9653985-8D06-482C-80EF-1BD5D09313B2}">
      <dgm:prSet/>
      <dgm:spPr/>
      <dgm:t>
        <a:bodyPr/>
        <a:lstStyle/>
        <a:p>
          <a:endParaRPr lang="en-US"/>
        </a:p>
      </dgm:t>
    </dgm:pt>
    <dgm:pt modelId="{293252A4-9D24-416D-92A3-F8A6D0C8632C}">
      <dgm:prSet/>
      <dgm:spPr/>
      <dgm:t>
        <a:bodyPr/>
        <a:lstStyle/>
        <a:p>
          <a:pPr rtl="0"/>
          <a:r>
            <a:rPr lang="en-IN" smtClean="0"/>
            <a:t>Gather requirements from stakeholders (finance teams, legal, compliance).</a:t>
          </a:r>
          <a:endParaRPr lang="en-IN"/>
        </a:p>
      </dgm:t>
    </dgm:pt>
    <dgm:pt modelId="{DE6C449A-0534-40BC-8496-E5D6CA012ADC}" type="parTrans" cxnId="{DCFDB371-7108-4CCA-955A-1F2EA7D70575}">
      <dgm:prSet/>
      <dgm:spPr/>
      <dgm:t>
        <a:bodyPr/>
        <a:lstStyle/>
        <a:p>
          <a:endParaRPr lang="en-US"/>
        </a:p>
      </dgm:t>
    </dgm:pt>
    <dgm:pt modelId="{946BC4F0-2C7A-4924-9E9A-9454263A8A6E}" type="sibTrans" cxnId="{DCFDB371-7108-4CCA-955A-1F2EA7D70575}">
      <dgm:prSet/>
      <dgm:spPr/>
      <dgm:t>
        <a:bodyPr/>
        <a:lstStyle/>
        <a:p>
          <a:endParaRPr lang="en-US"/>
        </a:p>
      </dgm:t>
    </dgm:pt>
    <dgm:pt modelId="{A6334ECB-C99A-4BA8-B4CE-C5EFF8CDDA9A}">
      <dgm:prSet/>
      <dgm:spPr/>
      <dgm:t>
        <a:bodyPr/>
        <a:lstStyle/>
        <a:p>
          <a:pPr rtl="0"/>
          <a:r>
            <a:rPr lang="en-IN" smtClean="0"/>
            <a:t>Define system functionalities (ledger management, tax filing, auditing, compliance).</a:t>
          </a:r>
          <a:endParaRPr lang="en-IN"/>
        </a:p>
      </dgm:t>
    </dgm:pt>
    <dgm:pt modelId="{DFC3E049-9528-45A2-A435-685D5EF7B1A9}" type="parTrans" cxnId="{368A60F2-FC57-4248-AEE8-8BEB1857678D}">
      <dgm:prSet/>
      <dgm:spPr/>
      <dgm:t>
        <a:bodyPr/>
        <a:lstStyle/>
        <a:p>
          <a:endParaRPr lang="en-US"/>
        </a:p>
      </dgm:t>
    </dgm:pt>
    <dgm:pt modelId="{2FE43C2C-81E3-451B-9106-224FF9F3A75A}" type="sibTrans" cxnId="{368A60F2-FC57-4248-AEE8-8BEB1857678D}">
      <dgm:prSet/>
      <dgm:spPr/>
      <dgm:t>
        <a:bodyPr/>
        <a:lstStyle/>
        <a:p>
          <a:endParaRPr lang="en-US"/>
        </a:p>
      </dgm:t>
    </dgm:pt>
    <dgm:pt modelId="{99BE6966-219B-4B18-B862-85AD3761030E}">
      <dgm:prSet/>
      <dgm:spPr/>
      <dgm:t>
        <a:bodyPr/>
        <a:lstStyle/>
        <a:p>
          <a:pPr rtl="0"/>
          <a:r>
            <a:rPr lang="en-IN" smtClean="0"/>
            <a:t>Establish success metrics (efficiency improvements, accuracy gains).</a:t>
          </a:r>
          <a:endParaRPr lang="en-IN"/>
        </a:p>
      </dgm:t>
    </dgm:pt>
    <dgm:pt modelId="{251600D1-1951-499B-91CB-38D4815691EB}" type="parTrans" cxnId="{D2C19625-BE50-4728-977C-A0B70FB1F4CA}">
      <dgm:prSet/>
      <dgm:spPr/>
      <dgm:t>
        <a:bodyPr/>
        <a:lstStyle/>
        <a:p>
          <a:endParaRPr lang="en-US"/>
        </a:p>
      </dgm:t>
    </dgm:pt>
    <dgm:pt modelId="{8B03C20F-038A-4BED-9E6C-DA913DC87B76}" type="sibTrans" cxnId="{D2C19625-BE50-4728-977C-A0B70FB1F4CA}">
      <dgm:prSet/>
      <dgm:spPr/>
      <dgm:t>
        <a:bodyPr/>
        <a:lstStyle/>
        <a:p>
          <a:endParaRPr lang="en-US"/>
        </a:p>
      </dgm:t>
    </dgm:pt>
    <dgm:pt modelId="{211CEAD5-885E-4277-A608-EB6956D5CD50}">
      <dgm:prSet/>
      <dgm:spPr/>
      <dgm:t>
        <a:bodyPr/>
        <a:lstStyle/>
        <a:p>
          <a:pPr rtl="0"/>
          <a:r>
            <a:rPr lang="en-IN" smtClean="0"/>
            <a:t>Phase 2: System Design</a:t>
          </a:r>
          <a:endParaRPr lang="en-IN"/>
        </a:p>
      </dgm:t>
    </dgm:pt>
    <dgm:pt modelId="{429E9680-2545-4123-8438-CDD08C9E5AC7}" type="parTrans" cxnId="{B4D35743-AE27-47B4-A761-54422A2EE785}">
      <dgm:prSet/>
      <dgm:spPr/>
      <dgm:t>
        <a:bodyPr/>
        <a:lstStyle/>
        <a:p>
          <a:endParaRPr lang="en-US"/>
        </a:p>
      </dgm:t>
    </dgm:pt>
    <dgm:pt modelId="{280338F2-40D5-4E91-9F77-5EFD94FEC00B}" type="sibTrans" cxnId="{B4D35743-AE27-47B4-A761-54422A2EE785}">
      <dgm:prSet/>
      <dgm:spPr/>
      <dgm:t>
        <a:bodyPr/>
        <a:lstStyle/>
        <a:p>
          <a:endParaRPr lang="en-US"/>
        </a:p>
      </dgm:t>
    </dgm:pt>
    <dgm:pt modelId="{0EEDA478-35AF-4C1E-800A-D6EE66BEBA69}">
      <dgm:prSet/>
      <dgm:spPr/>
      <dgm:t>
        <a:bodyPr/>
        <a:lstStyle/>
        <a:p>
          <a:pPr rtl="0"/>
          <a:r>
            <a:rPr lang="en-IN" smtClean="0"/>
            <a:t>Objective: Create architecture and user experience blueprints for the software. </a:t>
          </a:r>
          <a:endParaRPr lang="en-IN"/>
        </a:p>
      </dgm:t>
    </dgm:pt>
    <dgm:pt modelId="{23D407C0-EB99-47F2-8582-E5E822A53E41}" type="parTrans" cxnId="{C4276E5C-ED00-4F94-9526-8B62E834E64E}">
      <dgm:prSet/>
      <dgm:spPr/>
      <dgm:t>
        <a:bodyPr/>
        <a:lstStyle/>
        <a:p>
          <a:endParaRPr lang="en-US"/>
        </a:p>
      </dgm:t>
    </dgm:pt>
    <dgm:pt modelId="{31F665C5-B0B1-4C06-A8AE-EB229FCD20E9}" type="sibTrans" cxnId="{C4276E5C-ED00-4F94-9526-8B62E834E64E}">
      <dgm:prSet/>
      <dgm:spPr/>
      <dgm:t>
        <a:bodyPr/>
        <a:lstStyle/>
        <a:p>
          <a:endParaRPr lang="en-US"/>
        </a:p>
      </dgm:t>
    </dgm:pt>
    <dgm:pt modelId="{D87DCC2D-DC6A-425E-A2B2-0823C5EBC84C}">
      <dgm:prSet/>
      <dgm:spPr/>
      <dgm:t>
        <a:bodyPr/>
        <a:lstStyle/>
        <a:p>
          <a:pPr rtl="0"/>
          <a:r>
            <a:rPr lang="en-IN" smtClean="0"/>
            <a:t>Key Activities:</a:t>
          </a:r>
          <a:endParaRPr lang="en-IN"/>
        </a:p>
      </dgm:t>
    </dgm:pt>
    <dgm:pt modelId="{D517581E-555E-4C91-A1E1-AE529135AE3D}" type="parTrans" cxnId="{1B58BCBA-B10F-4C71-83E1-E15D7A0A8BDA}">
      <dgm:prSet/>
      <dgm:spPr/>
      <dgm:t>
        <a:bodyPr/>
        <a:lstStyle/>
        <a:p>
          <a:endParaRPr lang="en-US"/>
        </a:p>
      </dgm:t>
    </dgm:pt>
    <dgm:pt modelId="{58067165-093E-4B62-AD11-10AAAA1C0E63}" type="sibTrans" cxnId="{1B58BCBA-B10F-4C71-83E1-E15D7A0A8BDA}">
      <dgm:prSet/>
      <dgm:spPr/>
      <dgm:t>
        <a:bodyPr/>
        <a:lstStyle/>
        <a:p>
          <a:endParaRPr lang="en-US"/>
        </a:p>
      </dgm:t>
    </dgm:pt>
    <dgm:pt modelId="{DA4FEC42-A6E1-4E2D-A5C5-59DDEEFCD839}">
      <dgm:prSet/>
      <dgm:spPr/>
      <dgm:t>
        <a:bodyPr/>
        <a:lstStyle/>
        <a:p>
          <a:pPr rtl="0"/>
          <a:r>
            <a:rPr lang="en-IN" smtClean="0"/>
            <a:t>Design system structure (database, cloud storage, integrations).Develop UI/UX wireframes for ease of use.</a:t>
          </a:r>
          <a:endParaRPr lang="en-IN"/>
        </a:p>
      </dgm:t>
    </dgm:pt>
    <dgm:pt modelId="{EE42BA75-376E-42F3-8BA6-B5D03EF0F869}" type="parTrans" cxnId="{9478C0DB-5DEE-4770-BD4C-79A849A26347}">
      <dgm:prSet/>
      <dgm:spPr/>
      <dgm:t>
        <a:bodyPr/>
        <a:lstStyle/>
        <a:p>
          <a:endParaRPr lang="en-US"/>
        </a:p>
      </dgm:t>
    </dgm:pt>
    <dgm:pt modelId="{FA6F5F84-E948-478D-93BC-D612272F0268}" type="sibTrans" cxnId="{9478C0DB-5DEE-4770-BD4C-79A849A26347}">
      <dgm:prSet/>
      <dgm:spPr/>
      <dgm:t>
        <a:bodyPr/>
        <a:lstStyle/>
        <a:p>
          <a:endParaRPr lang="en-US"/>
        </a:p>
      </dgm:t>
    </dgm:pt>
    <dgm:pt modelId="{44A5D1DE-FB06-47DA-83DC-0C783E7DDB0E}">
      <dgm:prSet/>
      <dgm:spPr/>
      <dgm:t>
        <a:bodyPr/>
        <a:lstStyle/>
        <a:p>
          <a:pPr rtl="0"/>
          <a:r>
            <a:rPr lang="en-IN" smtClean="0"/>
            <a:t>Define security protocols and role-based access controls.</a:t>
          </a:r>
          <a:endParaRPr lang="en-IN"/>
        </a:p>
      </dgm:t>
    </dgm:pt>
    <dgm:pt modelId="{49649FDD-359D-4145-BC8A-EDBBB0D46C1E}" type="parTrans" cxnId="{44E8BE75-945B-45B9-AB00-491F76CA8AEB}">
      <dgm:prSet/>
      <dgm:spPr/>
      <dgm:t>
        <a:bodyPr/>
        <a:lstStyle/>
        <a:p>
          <a:endParaRPr lang="en-US"/>
        </a:p>
      </dgm:t>
    </dgm:pt>
    <dgm:pt modelId="{BB986843-F02B-42AE-BBCC-E512486C9D75}" type="sibTrans" cxnId="{44E8BE75-945B-45B9-AB00-491F76CA8AEB}">
      <dgm:prSet/>
      <dgm:spPr/>
      <dgm:t>
        <a:bodyPr/>
        <a:lstStyle/>
        <a:p>
          <a:endParaRPr lang="en-US"/>
        </a:p>
      </dgm:t>
    </dgm:pt>
    <dgm:pt modelId="{B4E44B9C-ABD1-4774-8B5B-D30D8A46AA46}">
      <dgm:prSet/>
      <dgm:spPr/>
      <dgm:t>
        <a:bodyPr/>
        <a:lstStyle/>
        <a:p>
          <a:pPr rtl="0"/>
          <a:r>
            <a:rPr lang="en-IN" smtClean="0"/>
            <a:t>Establish workflow automation models for financial processes.</a:t>
          </a:r>
          <a:endParaRPr lang="en-IN"/>
        </a:p>
      </dgm:t>
    </dgm:pt>
    <dgm:pt modelId="{DE7B3884-7281-4508-95FF-6AA6A15C4FB8}" type="parTrans" cxnId="{E8D152AB-6468-4F7C-BD3F-EB8585BEE16F}">
      <dgm:prSet/>
      <dgm:spPr/>
      <dgm:t>
        <a:bodyPr/>
        <a:lstStyle/>
        <a:p>
          <a:endParaRPr lang="en-US"/>
        </a:p>
      </dgm:t>
    </dgm:pt>
    <dgm:pt modelId="{5E41B635-0B3E-471A-927C-01C3ED3AD232}" type="sibTrans" cxnId="{E8D152AB-6468-4F7C-BD3F-EB8585BEE16F}">
      <dgm:prSet/>
      <dgm:spPr/>
      <dgm:t>
        <a:bodyPr/>
        <a:lstStyle/>
        <a:p>
          <a:endParaRPr lang="en-US"/>
        </a:p>
      </dgm:t>
    </dgm:pt>
    <dgm:pt modelId="{764886EE-0BFF-4CB3-9FDD-78B93BBF26AB}">
      <dgm:prSet/>
      <dgm:spPr/>
      <dgm:t>
        <a:bodyPr/>
        <a:lstStyle/>
        <a:p>
          <a:pPr rtl="0"/>
          <a:r>
            <a:rPr lang="en-IN" smtClean="0"/>
            <a:t>Phase 3: Development &amp; Implementation</a:t>
          </a:r>
          <a:endParaRPr lang="en-IN"/>
        </a:p>
      </dgm:t>
    </dgm:pt>
    <dgm:pt modelId="{5C0DBF7E-F41B-4A1E-BDC0-6B6E01C68ECC}" type="parTrans" cxnId="{0DF58B16-88F3-4A3A-A32A-EF73B5ED4B84}">
      <dgm:prSet/>
      <dgm:spPr/>
      <dgm:t>
        <a:bodyPr/>
        <a:lstStyle/>
        <a:p>
          <a:endParaRPr lang="en-US"/>
        </a:p>
      </dgm:t>
    </dgm:pt>
    <dgm:pt modelId="{6A51DD3F-AB17-4E90-ABA0-9358A49C067C}" type="sibTrans" cxnId="{0DF58B16-88F3-4A3A-A32A-EF73B5ED4B84}">
      <dgm:prSet/>
      <dgm:spPr/>
      <dgm:t>
        <a:bodyPr/>
        <a:lstStyle/>
        <a:p>
          <a:endParaRPr lang="en-US"/>
        </a:p>
      </dgm:t>
    </dgm:pt>
    <dgm:pt modelId="{F338BF00-703B-4DDC-9B8D-204E39191D77}">
      <dgm:prSet/>
      <dgm:spPr/>
      <dgm:t>
        <a:bodyPr/>
        <a:lstStyle/>
        <a:p>
          <a:pPr rtl="0"/>
          <a:r>
            <a:rPr lang="en-IN" dirty="0" smtClean="0"/>
            <a:t>Objective: Build and integrate core functionalities based on design specifications. </a:t>
          </a:r>
          <a:endParaRPr lang="en-IN" dirty="0"/>
        </a:p>
      </dgm:t>
    </dgm:pt>
    <dgm:pt modelId="{DCF6F968-4276-43B5-BED9-47CBD8CA6E57}" type="parTrans" cxnId="{02EA3B17-BD53-4CEA-813E-A2ECE63D329D}">
      <dgm:prSet/>
      <dgm:spPr/>
      <dgm:t>
        <a:bodyPr/>
        <a:lstStyle/>
        <a:p>
          <a:endParaRPr lang="en-US"/>
        </a:p>
      </dgm:t>
    </dgm:pt>
    <dgm:pt modelId="{7F40BAF7-1E28-4063-9555-D1356A09B8DA}" type="sibTrans" cxnId="{02EA3B17-BD53-4CEA-813E-A2ECE63D329D}">
      <dgm:prSet/>
      <dgm:spPr/>
      <dgm:t>
        <a:bodyPr/>
        <a:lstStyle/>
        <a:p>
          <a:endParaRPr lang="en-US"/>
        </a:p>
      </dgm:t>
    </dgm:pt>
    <dgm:pt modelId="{B31B1BCA-E5A6-478C-966C-61FC23D325B6}">
      <dgm:prSet/>
      <dgm:spPr/>
      <dgm:t>
        <a:bodyPr/>
        <a:lstStyle/>
        <a:p>
          <a:pPr rtl="0"/>
          <a:r>
            <a:rPr lang="en-IN" smtClean="0"/>
            <a:t>Key Activities: </a:t>
          </a:r>
          <a:endParaRPr lang="en-IN"/>
        </a:p>
      </dgm:t>
    </dgm:pt>
    <dgm:pt modelId="{850E7A03-431B-4241-8AD8-930188F26405}" type="parTrans" cxnId="{F0C5F500-617E-4138-9783-80F76356C276}">
      <dgm:prSet/>
      <dgm:spPr/>
      <dgm:t>
        <a:bodyPr/>
        <a:lstStyle/>
        <a:p>
          <a:endParaRPr lang="en-US"/>
        </a:p>
      </dgm:t>
    </dgm:pt>
    <dgm:pt modelId="{AC0F1AFA-2D99-4A5C-B76A-8D268A6CC0FF}" type="sibTrans" cxnId="{F0C5F500-617E-4138-9783-80F76356C276}">
      <dgm:prSet/>
      <dgm:spPr/>
      <dgm:t>
        <a:bodyPr/>
        <a:lstStyle/>
        <a:p>
          <a:endParaRPr lang="en-US"/>
        </a:p>
      </dgm:t>
    </dgm:pt>
    <dgm:pt modelId="{B8A48D96-5523-4C85-BBCC-40B370076927}">
      <dgm:prSet/>
      <dgm:spPr/>
      <dgm:t>
        <a:bodyPr/>
        <a:lstStyle/>
        <a:p>
          <a:pPr rtl="0"/>
          <a:r>
            <a:rPr lang="en-IN" dirty="0" smtClean="0"/>
            <a:t>Develop backend (finance automation logic, AI-driven analytics).</a:t>
          </a:r>
          <a:endParaRPr lang="en-IN" dirty="0"/>
        </a:p>
      </dgm:t>
    </dgm:pt>
    <dgm:pt modelId="{485385CC-879A-4DB2-96EA-D55A24CA55B6}" type="parTrans" cxnId="{BDEAECAF-5338-4D7F-8832-B3731BDD2698}">
      <dgm:prSet/>
      <dgm:spPr/>
      <dgm:t>
        <a:bodyPr/>
        <a:lstStyle/>
        <a:p>
          <a:endParaRPr lang="en-US"/>
        </a:p>
      </dgm:t>
    </dgm:pt>
    <dgm:pt modelId="{28D0ADBC-D7A5-4A7E-B6B0-3CD52B6F2A20}" type="sibTrans" cxnId="{BDEAECAF-5338-4D7F-8832-B3731BDD2698}">
      <dgm:prSet/>
      <dgm:spPr/>
      <dgm:t>
        <a:bodyPr/>
        <a:lstStyle/>
        <a:p>
          <a:endParaRPr lang="en-US"/>
        </a:p>
      </dgm:t>
    </dgm:pt>
    <dgm:pt modelId="{49F7B41F-9B75-48C8-AD57-B56C7FB2FE4F}">
      <dgm:prSet/>
      <dgm:spPr/>
      <dgm:t>
        <a:bodyPr/>
        <a:lstStyle/>
        <a:p>
          <a:pPr rtl="0"/>
          <a:r>
            <a:rPr lang="en-IN" dirty="0" smtClean="0"/>
            <a:t>Implement frontend UI/UX based on wireframes.</a:t>
          </a:r>
          <a:endParaRPr lang="en-IN" dirty="0"/>
        </a:p>
      </dgm:t>
    </dgm:pt>
    <dgm:pt modelId="{704BD2C2-A882-4585-9870-CB27BB1EF24A}" type="parTrans" cxnId="{E86A0AF4-A262-457A-8432-9A42101D6EA0}">
      <dgm:prSet/>
      <dgm:spPr/>
      <dgm:t>
        <a:bodyPr/>
        <a:lstStyle/>
        <a:p>
          <a:endParaRPr lang="en-US"/>
        </a:p>
      </dgm:t>
    </dgm:pt>
    <dgm:pt modelId="{30CA3B11-4269-485D-89E4-A5E6E87DFE96}" type="sibTrans" cxnId="{E86A0AF4-A262-457A-8432-9A42101D6EA0}">
      <dgm:prSet/>
      <dgm:spPr/>
      <dgm:t>
        <a:bodyPr/>
        <a:lstStyle/>
        <a:p>
          <a:endParaRPr lang="en-US"/>
        </a:p>
      </dgm:t>
    </dgm:pt>
    <dgm:pt modelId="{7BA83C6C-120C-4F0C-9A20-7C9B3D4AC37D}">
      <dgm:prSet/>
      <dgm:spPr/>
      <dgm:t>
        <a:bodyPr/>
        <a:lstStyle/>
        <a:p>
          <a:pPr rtl="0"/>
          <a:r>
            <a:rPr lang="en-IN" smtClean="0"/>
            <a:t>Integrate compliance tracking and auditing features.</a:t>
          </a:r>
          <a:endParaRPr lang="en-IN"/>
        </a:p>
      </dgm:t>
    </dgm:pt>
    <dgm:pt modelId="{D9C0E9F8-8FD6-4E81-B177-448CD593DAD0}" type="parTrans" cxnId="{80A90AEA-89AF-46FC-8128-869DEF69BF69}">
      <dgm:prSet/>
      <dgm:spPr/>
      <dgm:t>
        <a:bodyPr/>
        <a:lstStyle/>
        <a:p>
          <a:endParaRPr lang="en-US"/>
        </a:p>
      </dgm:t>
    </dgm:pt>
    <dgm:pt modelId="{B057E1E1-D018-461C-A566-FEB4BA2357AC}" type="sibTrans" cxnId="{80A90AEA-89AF-46FC-8128-869DEF69BF69}">
      <dgm:prSet/>
      <dgm:spPr/>
      <dgm:t>
        <a:bodyPr/>
        <a:lstStyle/>
        <a:p>
          <a:endParaRPr lang="en-US"/>
        </a:p>
      </dgm:t>
    </dgm:pt>
    <dgm:pt modelId="{9C9FA730-90DA-4AC1-BD65-A27A524B2BE8}">
      <dgm:prSet/>
      <dgm:spPr/>
      <dgm:t>
        <a:bodyPr/>
        <a:lstStyle/>
        <a:p>
          <a:pPr rtl="0"/>
          <a:r>
            <a:rPr lang="en-IN" dirty="0" smtClean="0"/>
            <a:t>Set up cloud infrastructure and security frameworks.</a:t>
          </a:r>
          <a:endParaRPr lang="en-IN" dirty="0"/>
        </a:p>
      </dgm:t>
    </dgm:pt>
    <dgm:pt modelId="{787906EF-F5D5-466D-8317-A9EE6380EFD9}" type="parTrans" cxnId="{AC4EE1F7-D52A-4638-A9BB-92556B1CC3D5}">
      <dgm:prSet/>
      <dgm:spPr/>
      <dgm:t>
        <a:bodyPr/>
        <a:lstStyle/>
        <a:p>
          <a:endParaRPr lang="en-US"/>
        </a:p>
      </dgm:t>
    </dgm:pt>
    <dgm:pt modelId="{78E8EBB4-E69B-4373-841D-07A35A82FFBF}" type="sibTrans" cxnId="{AC4EE1F7-D52A-4638-A9BB-92556B1CC3D5}">
      <dgm:prSet/>
      <dgm:spPr/>
      <dgm:t>
        <a:bodyPr/>
        <a:lstStyle/>
        <a:p>
          <a:endParaRPr lang="en-US"/>
        </a:p>
      </dgm:t>
    </dgm:pt>
    <dgm:pt modelId="{F19FB5B9-1927-4BCE-BBCE-FA021792ED1C}">
      <dgm:prSet/>
      <dgm:spPr/>
      <dgm:t>
        <a:bodyPr/>
        <a:lstStyle/>
        <a:p>
          <a:pPr rtl="0"/>
          <a:r>
            <a:rPr lang="en-IN" smtClean="0"/>
            <a:t>Phase 4: Testing &amp; Quality Assurance</a:t>
          </a:r>
          <a:endParaRPr lang="en-IN"/>
        </a:p>
      </dgm:t>
    </dgm:pt>
    <dgm:pt modelId="{A37D25CB-0137-450D-B150-EDF987D29391}" type="parTrans" cxnId="{95833225-3C40-4269-8063-BE4F455AAFB7}">
      <dgm:prSet/>
      <dgm:spPr/>
      <dgm:t>
        <a:bodyPr/>
        <a:lstStyle/>
        <a:p>
          <a:endParaRPr lang="en-US"/>
        </a:p>
      </dgm:t>
    </dgm:pt>
    <dgm:pt modelId="{AC041B4E-01D3-4DB1-9F49-C4CF6B8734B3}" type="sibTrans" cxnId="{95833225-3C40-4269-8063-BE4F455AAFB7}">
      <dgm:prSet/>
      <dgm:spPr/>
      <dgm:t>
        <a:bodyPr/>
        <a:lstStyle/>
        <a:p>
          <a:endParaRPr lang="en-US"/>
        </a:p>
      </dgm:t>
    </dgm:pt>
    <dgm:pt modelId="{57332350-F52A-46D4-A7BE-0104DF04D076}">
      <dgm:prSet/>
      <dgm:spPr/>
      <dgm:t>
        <a:bodyPr/>
        <a:lstStyle/>
        <a:p>
          <a:pPr rtl="0"/>
          <a:r>
            <a:rPr lang="en-IN" smtClean="0"/>
            <a:t>Objective: Ensure the software functions correctly, securely, and meets business needs. </a:t>
          </a:r>
          <a:endParaRPr lang="en-IN"/>
        </a:p>
      </dgm:t>
    </dgm:pt>
    <dgm:pt modelId="{CA3F4A2D-C912-4A00-ABFC-4A477DD3C849}" type="parTrans" cxnId="{AD797B3D-8E85-4CB9-B5BC-79EECCEF10E8}">
      <dgm:prSet/>
      <dgm:spPr/>
      <dgm:t>
        <a:bodyPr/>
        <a:lstStyle/>
        <a:p>
          <a:endParaRPr lang="en-US"/>
        </a:p>
      </dgm:t>
    </dgm:pt>
    <dgm:pt modelId="{04A1382B-6825-447E-BBE5-58C2AC4C6B32}" type="sibTrans" cxnId="{AD797B3D-8E85-4CB9-B5BC-79EECCEF10E8}">
      <dgm:prSet/>
      <dgm:spPr/>
      <dgm:t>
        <a:bodyPr/>
        <a:lstStyle/>
        <a:p>
          <a:endParaRPr lang="en-US"/>
        </a:p>
      </dgm:t>
    </dgm:pt>
    <dgm:pt modelId="{3B6C49AC-D40B-4D2A-B708-D851E0CFC4F7}">
      <dgm:prSet/>
      <dgm:spPr/>
      <dgm:t>
        <a:bodyPr/>
        <a:lstStyle/>
        <a:p>
          <a:pPr rtl="0"/>
          <a:r>
            <a:rPr lang="en-IN" smtClean="0"/>
            <a:t>Key Activities:</a:t>
          </a:r>
          <a:endParaRPr lang="en-IN"/>
        </a:p>
      </dgm:t>
    </dgm:pt>
    <dgm:pt modelId="{5E99134D-FADD-48A0-ABD1-0E7A2CC8B0CA}" type="parTrans" cxnId="{09269913-925A-4B49-8152-18B3BA217D03}">
      <dgm:prSet/>
      <dgm:spPr/>
      <dgm:t>
        <a:bodyPr/>
        <a:lstStyle/>
        <a:p>
          <a:endParaRPr lang="en-US"/>
        </a:p>
      </dgm:t>
    </dgm:pt>
    <dgm:pt modelId="{877802B4-5230-490C-82DE-40163133DE5F}" type="sibTrans" cxnId="{09269913-925A-4B49-8152-18B3BA217D03}">
      <dgm:prSet/>
      <dgm:spPr/>
      <dgm:t>
        <a:bodyPr/>
        <a:lstStyle/>
        <a:p>
          <a:endParaRPr lang="en-US"/>
        </a:p>
      </dgm:t>
    </dgm:pt>
    <dgm:pt modelId="{6C7A8A92-50E8-47E4-ACE8-F4FF8D94547E}">
      <dgm:prSet/>
      <dgm:spPr/>
      <dgm:t>
        <a:bodyPr/>
        <a:lstStyle/>
        <a:p>
          <a:pPr rtl="0"/>
          <a:r>
            <a:rPr lang="en-IN" smtClean="0"/>
            <a:t>Perform unit, integration, and system testing.</a:t>
          </a:r>
          <a:endParaRPr lang="en-IN"/>
        </a:p>
      </dgm:t>
    </dgm:pt>
    <dgm:pt modelId="{301AC712-C8D4-4A60-BFBB-D2E09726D17E}" type="parTrans" cxnId="{F3DE7D86-DC72-458F-8EF6-366873AB00FB}">
      <dgm:prSet/>
      <dgm:spPr/>
      <dgm:t>
        <a:bodyPr/>
        <a:lstStyle/>
        <a:p>
          <a:endParaRPr lang="en-US"/>
        </a:p>
      </dgm:t>
    </dgm:pt>
    <dgm:pt modelId="{32012EA7-41C5-41B8-8A4E-B825DE3D7E0B}" type="sibTrans" cxnId="{F3DE7D86-DC72-458F-8EF6-366873AB00FB}">
      <dgm:prSet/>
      <dgm:spPr/>
      <dgm:t>
        <a:bodyPr/>
        <a:lstStyle/>
        <a:p>
          <a:endParaRPr lang="en-US"/>
        </a:p>
      </dgm:t>
    </dgm:pt>
    <dgm:pt modelId="{C021D195-7204-4A3C-B4B7-13FF4EEA4E4A}">
      <dgm:prSet/>
      <dgm:spPr/>
      <dgm:t>
        <a:bodyPr/>
        <a:lstStyle/>
        <a:p>
          <a:pPr rtl="0"/>
          <a:r>
            <a:rPr lang="en-IN" smtClean="0"/>
            <a:t>Validate accuracy in financial calculations.</a:t>
          </a:r>
          <a:endParaRPr lang="en-IN"/>
        </a:p>
      </dgm:t>
    </dgm:pt>
    <dgm:pt modelId="{EBC669AC-58DC-43CC-A3DD-A48B05D487B7}" type="parTrans" cxnId="{44941E26-264A-45C0-875D-FEA913CA1866}">
      <dgm:prSet/>
      <dgm:spPr/>
      <dgm:t>
        <a:bodyPr/>
        <a:lstStyle/>
        <a:p>
          <a:endParaRPr lang="en-US"/>
        </a:p>
      </dgm:t>
    </dgm:pt>
    <dgm:pt modelId="{CDBA9D4A-C59F-4212-95F8-504A7544ECDE}" type="sibTrans" cxnId="{44941E26-264A-45C0-875D-FEA913CA1866}">
      <dgm:prSet/>
      <dgm:spPr/>
      <dgm:t>
        <a:bodyPr/>
        <a:lstStyle/>
        <a:p>
          <a:endParaRPr lang="en-US"/>
        </a:p>
      </dgm:t>
    </dgm:pt>
    <dgm:pt modelId="{98251976-34C1-4CA4-9086-97EC80F4539C}">
      <dgm:prSet/>
      <dgm:spPr/>
      <dgm:t>
        <a:bodyPr/>
        <a:lstStyle/>
        <a:p>
          <a:pPr rtl="0"/>
          <a:r>
            <a:rPr lang="en-IN" smtClean="0"/>
            <a:t>Conduct security assessments for data protection.</a:t>
          </a:r>
          <a:endParaRPr lang="en-IN"/>
        </a:p>
      </dgm:t>
    </dgm:pt>
    <dgm:pt modelId="{1C1893B9-2880-46E3-8358-35DD9BB598D6}" type="parTrans" cxnId="{9392C878-4DEB-4969-B96A-AE0D3020052A}">
      <dgm:prSet/>
      <dgm:spPr/>
      <dgm:t>
        <a:bodyPr/>
        <a:lstStyle/>
        <a:p>
          <a:endParaRPr lang="en-US"/>
        </a:p>
      </dgm:t>
    </dgm:pt>
    <dgm:pt modelId="{9F134429-9907-4D73-8E12-8A36EB59CA9A}" type="sibTrans" cxnId="{9392C878-4DEB-4969-B96A-AE0D3020052A}">
      <dgm:prSet/>
      <dgm:spPr/>
      <dgm:t>
        <a:bodyPr/>
        <a:lstStyle/>
        <a:p>
          <a:endParaRPr lang="en-US"/>
        </a:p>
      </dgm:t>
    </dgm:pt>
    <dgm:pt modelId="{34311496-1652-491D-BEEB-13B65FA7EB9D}">
      <dgm:prSet/>
      <dgm:spPr/>
      <dgm:t>
        <a:bodyPr/>
        <a:lstStyle/>
        <a:p>
          <a:pPr rtl="0"/>
          <a:r>
            <a:rPr lang="en-IN" smtClean="0"/>
            <a:t>Address bugs and optimize performance.</a:t>
          </a:r>
          <a:endParaRPr lang="en-IN"/>
        </a:p>
      </dgm:t>
    </dgm:pt>
    <dgm:pt modelId="{A48D8B77-D11C-4DDD-B551-CC01EB9EF6FE}" type="parTrans" cxnId="{7C7E3890-EA24-4C45-BCAE-754005ED698F}">
      <dgm:prSet/>
      <dgm:spPr/>
      <dgm:t>
        <a:bodyPr/>
        <a:lstStyle/>
        <a:p>
          <a:endParaRPr lang="en-US"/>
        </a:p>
      </dgm:t>
    </dgm:pt>
    <dgm:pt modelId="{6F22E731-F1C3-42DF-BECD-4E1A13AAD36B}" type="sibTrans" cxnId="{7C7E3890-EA24-4C45-BCAE-754005ED698F}">
      <dgm:prSet/>
      <dgm:spPr/>
      <dgm:t>
        <a:bodyPr/>
        <a:lstStyle/>
        <a:p>
          <a:endParaRPr lang="en-US"/>
        </a:p>
      </dgm:t>
    </dgm:pt>
    <dgm:pt modelId="{4EBAE620-8CF2-453B-9230-8F42D53B2B0F}">
      <dgm:prSet/>
      <dgm:spPr/>
      <dgm:t>
        <a:bodyPr/>
        <a:lstStyle/>
        <a:p>
          <a:pPr rtl="0"/>
          <a:r>
            <a:rPr lang="en-IN" smtClean="0"/>
            <a:t>Phase 5: Deployment &amp; Training</a:t>
          </a:r>
          <a:endParaRPr lang="en-IN"/>
        </a:p>
      </dgm:t>
    </dgm:pt>
    <dgm:pt modelId="{02188D85-7411-45F3-BB50-4386C69EC999}" type="parTrans" cxnId="{3B67C4AB-C1A2-4807-97B1-6BAB5640E854}">
      <dgm:prSet/>
      <dgm:spPr/>
      <dgm:t>
        <a:bodyPr/>
        <a:lstStyle/>
        <a:p>
          <a:endParaRPr lang="en-US"/>
        </a:p>
      </dgm:t>
    </dgm:pt>
    <dgm:pt modelId="{F8C21FE1-DF88-4DD6-9C6F-B120B94AC6BF}" type="sibTrans" cxnId="{3B67C4AB-C1A2-4807-97B1-6BAB5640E854}">
      <dgm:prSet/>
      <dgm:spPr/>
      <dgm:t>
        <a:bodyPr/>
        <a:lstStyle/>
        <a:p>
          <a:endParaRPr lang="en-US"/>
        </a:p>
      </dgm:t>
    </dgm:pt>
    <dgm:pt modelId="{351E87D0-7778-4E2B-8807-A2A3BC77F18E}">
      <dgm:prSet/>
      <dgm:spPr/>
      <dgm:t>
        <a:bodyPr/>
        <a:lstStyle/>
        <a:p>
          <a:pPr rtl="0"/>
          <a:r>
            <a:rPr lang="en-IN" smtClean="0"/>
            <a:t>Objective: Roll out the software for practical use and train stakeholders. </a:t>
          </a:r>
          <a:endParaRPr lang="en-IN"/>
        </a:p>
      </dgm:t>
    </dgm:pt>
    <dgm:pt modelId="{A0FC3BBA-297A-452D-BCE6-145A186794CD}" type="parTrans" cxnId="{FD05BC7F-15AA-4B99-AF4F-801D3BA6112A}">
      <dgm:prSet/>
      <dgm:spPr/>
      <dgm:t>
        <a:bodyPr/>
        <a:lstStyle/>
        <a:p>
          <a:endParaRPr lang="en-US"/>
        </a:p>
      </dgm:t>
    </dgm:pt>
    <dgm:pt modelId="{6824E17D-53E7-452C-80B1-1C6A92B78CB1}" type="sibTrans" cxnId="{FD05BC7F-15AA-4B99-AF4F-801D3BA6112A}">
      <dgm:prSet/>
      <dgm:spPr/>
      <dgm:t>
        <a:bodyPr/>
        <a:lstStyle/>
        <a:p>
          <a:endParaRPr lang="en-US"/>
        </a:p>
      </dgm:t>
    </dgm:pt>
    <dgm:pt modelId="{8AD2E374-5A1F-469F-9F4D-F02C308BEA5C}">
      <dgm:prSet/>
      <dgm:spPr/>
      <dgm:t>
        <a:bodyPr/>
        <a:lstStyle/>
        <a:p>
          <a:pPr rtl="0"/>
          <a:r>
            <a:rPr lang="en-IN" smtClean="0"/>
            <a:t>Key Activities:</a:t>
          </a:r>
          <a:endParaRPr lang="en-IN"/>
        </a:p>
      </dgm:t>
    </dgm:pt>
    <dgm:pt modelId="{075FB73D-20A7-48D8-A452-B434372D3133}" type="parTrans" cxnId="{1C2F51FE-9A8C-4E39-B11E-DEB9BB6272A5}">
      <dgm:prSet/>
      <dgm:spPr/>
      <dgm:t>
        <a:bodyPr/>
        <a:lstStyle/>
        <a:p>
          <a:endParaRPr lang="en-US"/>
        </a:p>
      </dgm:t>
    </dgm:pt>
    <dgm:pt modelId="{DEFDB694-47FC-4175-B58F-F3389420FBE0}" type="sibTrans" cxnId="{1C2F51FE-9A8C-4E39-B11E-DEB9BB6272A5}">
      <dgm:prSet/>
      <dgm:spPr/>
      <dgm:t>
        <a:bodyPr/>
        <a:lstStyle/>
        <a:p>
          <a:endParaRPr lang="en-US"/>
        </a:p>
      </dgm:t>
    </dgm:pt>
    <dgm:pt modelId="{8AFC09E9-739F-49F3-A2FA-B90DF3341832}">
      <dgm:prSet/>
      <dgm:spPr/>
      <dgm:t>
        <a:bodyPr/>
        <a:lstStyle/>
        <a:p>
          <a:pPr rtl="0"/>
          <a:r>
            <a:rPr lang="en-IN" smtClean="0"/>
            <a:t>Deploy software to production environment.</a:t>
          </a:r>
          <a:endParaRPr lang="en-IN"/>
        </a:p>
      </dgm:t>
    </dgm:pt>
    <dgm:pt modelId="{EFD81FCA-0577-439B-94EC-6A08EBFA01A7}" type="parTrans" cxnId="{C5870DE4-AEE8-488C-B720-B45705006FEC}">
      <dgm:prSet/>
      <dgm:spPr/>
      <dgm:t>
        <a:bodyPr/>
        <a:lstStyle/>
        <a:p>
          <a:endParaRPr lang="en-US"/>
        </a:p>
      </dgm:t>
    </dgm:pt>
    <dgm:pt modelId="{44B63695-AB5B-456E-B5CF-CF4F13515E95}" type="sibTrans" cxnId="{C5870DE4-AEE8-488C-B720-B45705006FEC}">
      <dgm:prSet/>
      <dgm:spPr/>
      <dgm:t>
        <a:bodyPr/>
        <a:lstStyle/>
        <a:p>
          <a:endParaRPr lang="en-US"/>
        </a:p>
      </dgm:t>
    </dgm:pt>
    <dgm:pt modelId="{1B680D87-BCBF-4E8C-A972-DED8801A62D6}">
      <dgm:prSet/>
      <dgm:spPr/>
      <dgm:t>
        <a:bodyPr/>
        <a:lstStyle/>
        <a:p>
          <a:pPr rtl="0"/>
          <a:r>
            <a:rPr lang="en-IN" smtClean="0"/>
            <a:t>Train finance teams on system usage and best practices.</a:t>
          </a:r>
          <a:endParaRPr lang="en-IN"/>
        </a:p>
      </dgm:t>
    </dgm:pt>
    <dgm:pt modelId="{20F993A9-376B-4378-B498-F5C1EFB68DFC}" type="parTrans" cxnId="{3B1910DA-6011-46B8-ACE3-3C0C02668897}">
      <dgm:prSet/>
      <dgm:spPr/>
      <dgm:t>
        <a:bodyPr/>
        <a:lstStyle/>
        <a:p>
          <a:endParaRPr lang="en-US"/>
        </a:p>
      </dgm:t>
    </dgm:pt>
    <dgm:pt modelId="{ED7965E8-53C2-4987-BD2C-E3F3A1C4A821}" type="sibTrans" cxnId="{3B1910DA-6011-46B8-ACE3-3C0C02668897}">
      <dgm:prSet/>
      <dgm:spPr/>
      <dgm:t>
        <a:bodyPr/>
        <a:lstStyle/>
        <a:p>
          <a:endParaRPr lang="en-US"/>
        </a:p>
      </dgm:t>
    </dgm:pt>
    <dgm:pt modelId="{2BE8ECDC-C79B-4A91-ADE8-57D007478B7C}">
      <dgm:prSet/>
      <dgm:spPr/>
      <dgm:t>
        <a:bodyPr/>
        <a:lstStyle/>
        <a:p>
          <a:pPr rtl="0"/>
          <a:r>
            <a:rPr lang="en-IN" smtClean="0"/>
            <a:t>Provide support for early-stage troubleshooting.</a:t>
          </a:r>
          <a:endParaRPr lang="en-IN"/>
        </a:p>
      </dgm:t>
    </dgm:pt>
    <dgm:pt modelId="{6FC21C46-47EA-4FDF-A29B-1EF45B7407F3}" type="parTrans" cxnId="{ABDE0A71-48A9-41E6-9F00-07D8428A9093}">
      <dgm:prSet/>
      <dgm:spPr/>
      <dgm:t>
        <a:bodyPr/>
        <a:lstStyle/>
        <a:p>
          <a:endParaRPr lang="en-US"/>
        </a:p>
      </dgm:t>
    </dgm:pt>
    <dgm:pt modelId="{DF1B6EA6-8F82-4B24-921C-905F641A9488}" type="sibTrans" cxnId="{ABDE0A71-48A9-41E6-9F00-07D8428A9093}">
      <dgm:prSet/>
      <dgm:spPr/>
      <dgm:t>
        <a:bodyPr/>
        <a:lstStyle/>
        <a:p>
          <a:endParaRPr lang="en-US"/>
        </a:p>
      </dgm:t>
    </dgm:pt>
    <dgm:pt modelId="{18B58A4C-02B0-4BD4-8AA2-7C831318F5A3}">
      <dgm:prSet/>
      <dgm:spPr/>
      <dgm:t>
        <a:bodyPr/>
        <a:lstStyle/>
        <a:p>
          <a:pPr rtl="0"/>
          <a:r>
            <a:rPr lang="en-IN" smtClean="0"/>
            <a:t>Monitor real-time system performance.</a:t>
          </a:r>
          <a:endParaRPr lang="en-IN"/>
        </a:p>
      </dgm:t>
    </dgm:pt>
    <dgm:pt modelId="{F8496F71-16FB-427E-859B-DF589087A81C}" type="parTrans" cxnId="{36D98490-4F15-4895-A782-D15A80347A4A}">
      <dgm:prSet/>
      <dgm:spPr/>
      <dgm:t>
        <a:bodyPr/>
        <a:lstStyle/>
        <a:p>
          <a:endParaRPr lang="en-US"/>
        </a:p>
      </dgm:t>
    </dgm:pt>
    <dgm:pt modelId="{147794E9-665B-4396-AECC-A7E59C9E6383}" type="sibTrans" cxnId="{36D98490-4F15-4895-A782-D15A80347A4A}">
      <dgm:prSet/>
      <dgm:spPr/>
      <dgm:t>
        <a:bodyPr/>
        <a:lstStyle/>
        <a:p>
          <a:endParaRPr lang="en-US"/>
        </a:p>
      </dgm:t>
    </dgm:pt>
    <dgm:pt modelId="{1DDF527C-FF9A-453E-A9ED-FAD13D83C89E}">
      <dgm:prSet/>
      <dgm:spPr/>
      <dgm:t>
        <a:bodyPr/>
        <a:lstStyle/>
        <a:p>
          <a:pPr rtl="0"/>
          <a:r>
            <a:rPr lang="en-IN" smtClean="0"/>
            <a:t>Phase 6: Maintenance &amp; Optimization</a:t>
          </a:r>
          <a:endParaRPr lang="en-IN"/>
        </a:p>
      </dgm:t>
    </dgm:pt>
    <dgm:pt modelId="{32A0A5CB-C2C8-4DFB-AB64-41A2914C307E}" type="parTrans" cxnId="{D450D2A6-4AFF-47D1-9136-3C345A70E207}">
      <dgm:prSet/>
      <dgm:spPr/>
      <dgm:t>
        <a:bodyPr/>
        <a:lstStyle/>
        <a:p>
          <a:endParaRPr lang="en-US"/>
        </a:p>
      </dgm:t>
    </dgm:pt>
    <dgm:pt modelId="{DEB1199F-59D1-4EE6-8F94-85924232ADB9}" type="sibTrans" cxnId="{D450D2A6-4AFF-47D1-9136-3C345A70E207}">
      <dgm:prSet/>
      <dgm:spPr/>
      <dgm:t>
        <a:bodyPr/>
        <a:lstStyle/>
        <a:p>
          <a:endParaRPr lang="en-US"/>
        </a:p>
      </dgm:t>
    </dgm:pt>
    <dgm:pt modelId="{2E1F9B47-1420-420A-9A07-05E76ACA8359}">
      <dgm:prSet/>
      <dgm:spPr/>
      <dgm:t>
        <a:bodyPr/>
        <a:lstStyle/>
        <a:p>
          <a:pPr rtl="0"/>
          <a:r>
            <a:rPr lang="en-IN" smtClean="0"/>
            <a:t>Objective: Ensure long-term stability, compliance, and system efficiency. </a:t>
          </a:r>
          <a:endParaRPr lang="en-IN"/>
        </a:p>
      </dgm:t>
    </dgm:pt>
    <dgm:pt modelId="{E721B360-0B40-414E-BFBD-B660E937D8E8}" type="parTrans" cxnId="{D8A1D9F2-9D77-4208-92DC-C24E0681D810}">
      <dgm:prSet/>
      <dgm:spPr/>
      <dgm:t>
        <a:bodyPr/>
        <a:lstStyle/>
        <a:p>
          <a:endParaRPr lang="en-US"/>
        </a:p>
      </dgm:t>
    </dgm:pt>
    <dgm:pt modelId="{ED46439E-772A-4D7F-8D5B-A53C6003474A}" type="sibTrans" cxnId="{D8A1D9F2-9D77-4208-92DC-C24E0681D810}">
      <dgm:prSet/>
      <dgm:spPr/>
      <dgm:t>
        <a:bodyPr/>
        <a:lstStyle/>
        <a:p>
          <a:endParaRPr lang="en-US"/>
        </a:p>
      </dgm:t>
    </dgm:pt>
    <dgm:pt modelId="{CE7C0524-189B-4EDB-889D-1F5E8F76AFC5}">
      <dgm:prSet/>
      <dgm:spPr/>
      <dgm:t>
        <a:bodyPr/>
        <a:lstStyle/>
        <a:p>
          <a:pPr rtl="0"/>
          <a:r>
            <a:rPr lang="en-IN" smtClean="0"/>
            <a:t>Key Activities:</a:t>
          </a:r>
          <a:endParaRPr lang="en-IN"/>
        </a:p>
      </dgm:t>
    </dgm:pt>
    <dgm:pt modelId="{C5C4F3AB-9866-4426-88A8-3610FA87976F}" type="parTrans" cxnId="{BC1D2E7B-6BDC-4638-AF95-5F604D67D33A}">
      <dgm:prSet/>
      <dgm:spPr/>
      <dgm:t>
        <a:bodyPr/>
        <a:lstStyle/>
        <a:p>
          <a:endParaRPr lang="en-US"/>
        </a:p>
      </dgm:t>
    </dgm:pt>
    <dgm:pt modelId="{DAB44839-4F29-497D-A9B6-ED836018FED6}" type="sibTrans" cxnId="{BC1D2E7B-6BDC-4638-AF95-5F604D67D33A}">
      <dgm:prSet/>
      <dgm:spPr/>
      <dgm:t>
        <a:bodyPr/>
        <a:lstStyle/>
        <a:p>
          <a:endParaRPr lang="en-US"/>
        </a:p>
      </dgm:t>
    </dgm:pt>
    <dgm:pt modelId="{49FEDD6D-779D-4836-8074-943A8D99FF61}">
      <dgm:prSet/>
      <dgm:spPr/>
      <dgm:t>
        <a:bodyPr/>
        <a:lstStyle/>
        <a:p>
          <a:pPr rtl="0"/>
          <a:r>
            <a:rPr lang="en-IN" smtClean="0"/>
            <a:t>Gather user feedback for improvements.</a:t>
          </a:r>
          <a:endParaRPr lang="en-IN"/>
        </a:p>
      </dgm:t>
    </dgm:pt>
    <dgm:pt modelId="{EB547C10-C78A-4F2F-9B07-12EED6AC9BD6}" type="parTrans" cxnId="{A4A2830B-BC85-4B7C-BB99-AAFE6673A585}">
      <dgm:prSet/>
      <dgm:spPr/>
      <dgm:t>
        <a:bodyPr/>
        <a:lstStyle/>
        <a:p>
          <a:endParaRPr lang="en-US"/>
        </a:p>
      </dgm:t>
    </dgm:pt>
    <dgm:pt modelId="{2DAC6B74-6EF7-48F6-861C-75986A800E57}" type="sibTrans" cxnId="{A4A2830B-BC85-4B7C-BB99-AAFE6673A585}">
      <dgm:prSet/>
      <dgm:spPr/>
      <dgm:t>
        <a:bodyPr/>
        <a:lstStyle/>
        <a:p>
          <a:endParaRPr lang="en-US"/>
        </a:p>
      </dgm:t>
    </dgm:pt>
    <dgm:pt modelId="{C3C824E4-4483-405A-B75B-4F47E727271F}">
      <dgm:prSet/>
      <dgm:spPr/>
      <dgm:t>
        <a:bodyPr/>
        <a:lstStyle/>
        <a:p>
          <a:pPr rtl="0"/>
          <a:r>
            <a:rPr lang="en-IN" smtClean="0"/>
            <a:t>Update tax laws and compliance regulations in the system.</a:t>
          </a:r>
          <a:endParaRPr lang="en-IN"/>
        </a:p>
      </dgm:t>
    </dgm:pt>
    <dgm:pt modelId="{7D679AD3-84EA-46DA-B1B7-96053F55EDD8}" type="parTrans" cxnId="{AFEBF030-A208-4EE7-B9C7-475A5647ECEE}">
      <dgm:prSet/>
      <dgm:spPr/>
      <dgm:t>
        <a:bodyPr/>
        <a:lstStyle/>
        <a:p>
          <a:endParaRPr lang="en-US"/>
        </a:p>
      </dgm:t>
    </dgm:pt>
    <dgm:pt modelId="{AE8D8F6D-DDDD-4F16-926C-F8E85994C6CD}" type="sibTrans" cxnId="{AFEBF030-A208-4EE7-B9C7-475A5647ECEE}">
      <dgm:prSet/>
      <dgm:spPr/>
      <dgm:t>
        <a:bodyPr/>
        <a:lstStyle/>
        <a:p>
          <a:endParaRPr lang="en-US"/>
        </a:p>
      </dgm:t>
    </dgm:pt>
    <dgm:pt modelId="{50522CB3-20F4-4EC9-9F8F-175449FC0EC7}">
      <dgm:prSet/>
      <dgm:spPr/>
      <dgm:t>
        <a:bodyPr/>
        <a:lstStyle/>
        <a:p>
          <a:pPr rtl="0"/>
          <a:r>
            <a:rPr lang="en-IN" smtClean="0"/>
            <a:t>Optimize AI forecasting models.</a:t>
          </a:r>
          <a:endParaRPr lang="en-IN"/>
        </a:p>
      </dgm:t>
    </dgm:pt>
    <dgm:pt modelId="{5551A402-057E-4DD2-82A7-2FEF8455A16C}" type="parTrans" cxnId="{D341B5C1-4472-43C8-A7C3-15A7FB5E4539}">
      <dgm:prSet/>
      <dgm:spPr/>
      <dgm:t>
        <a:bodyPr/>
        <a:lstStyle/>
        <a:p>
          <a:endParaRPr lang="en-US"/>
        </a:p>
      </dgm:t>
    </dgm:pt>
    <dgm:pt modelId="{0A0E0BAC-1175-4DDD-9623-1DF05A312C27}" type="sibTrans" cxnId="{D341B5C1-4472-43C8-A7C3-15A7FB5E4539}">
      <dgm:prSet/>
      <dgm:spPr/>
      <dgm:t>
        <a:bodyPr/>
        <a:lstStyle/>
        <a:p>
          <a:endParaRPr lang="en-US"/>
        </a:p>
      </dgm:t>
    </dgm:pt>
    <dgm:pt modelId="{0F8C334D-85E7-4020-9C2D-F731D3FBACB2}">
      <dgm:prSet/>
      <dgm:spPr/>
      <dgm:t>
        <a:bodyPr/>
        <a:lstStyle/>
        <a:p>
          <a:pPr rtl="0"/>
          <a:r>
            <a:rPr lang="en-IN" smtClean="0"/>
            <a:t>Provide ongoing technical support.</a:t>
          </a:r>
          <a:endParaRPr lang="en-IN"/>
        </a:p>
      </dgm:t>
    </dgm:pt>
    <dgm:pt modelId="{E6F1D9ED-9544-4F2B-B849-83E6CB4E956D}" type="parTrans" cxnId="{10832CDA-25C8-4417-8177-39F53DE5DFC6}">
      <dgm:prSet/>
      <dgm:spPr/>
      <dgm:t>
        <a:bodyPr/>
        <a:lstStyle/>
        <a:p>
          <a:endParaRPr lang="en-US"/>
        </a:p>
      </dgm:t>
    </dgm:pt>
    <dgm:pt modelId="{F8FD57AF-7890-41C7-B84D-237887DD04DE}" type="sibTrans" cxnId="{10832CDA-25C8-4417-8177-39F53DE5DFC6}">
      <dgm:prSet/>
      <dgm:spPr/>
      <dgm:t>
        <a:bodyPr/>
        <a:lstStyle/>
        <a:p>
          <a:endParaRPr lang="en-US"/>
        </a:p>
      </dgm:t>
    </dgm:pt>
    <dgm:pt modelId="{2018FBB6-4DA9-45FF-A18C-7BF4A93E871D}" type="pres">
      <dgm:prSet presAssocID="{1223ED5F-1BBC-40AB-8B46-E932CF019DDD}" presName="Name0" presStyleCnt="0">
        <dgm:presLayoutVars>
          <dgm:dir/>
          <dgm:animLvl val="lvl"/>
          <dgm:resizeHandles val="exact"/>
        </dgm:presLayoutVars>
      </dgm:prSet>
      <dgm:spPr/>
      <dgm:t>
        <a:bodyPr/>
        <a:lstStyle/>
        <a:p>
          <a:endParaRPr lang="en-US"/>
        </a:p>
      </dgm:t>
    </dgm:pt>
    <dgm:pt modelId="{D76AC8E7-15AF-4C70-915E-6BD83711E50A}" type="pres">
      <dgm:prSet presAssocID="{BBAEAEB5-49B5-4FC7-ACC0-F93D77F7A23E}" presName="composite" presStyleCnt="0"/>
      <dgm:spPr/>
    </dgm:pt>
    <dgm:pt modelId="{918B9D81-D52B-415B-A7F7-3ABB4A20819C}" type="pres">
      <dgm:prSet presAssocID="{BBAEAEB5-49B5-4FC7-ACC0-F93D77F7A23E}" presName="parTx" presStyleLbl="alignNode1" presStyleIdx="0" presStyleCnt="6">
        <dgm:presLayoutVars>
          <dgm:chMax val="0"/>
          <dgm:chPref val="0"/>
          <dgm:bulletEnabled val="1"/>
        </dgm:presLayoutVars>
      </dgm:prSet>
      <dgm:spPr/>
      <dgm:t>
        <a:bodyPr/>
        <a:lstStyle/>
        <a:p>
          <a:endParaRPr lang="en-US"/>
        </a:p>
      </dgm:t>
    </dgm:pt>
    <dgm:pt modelId="{8C891B7C-0510-4E2D-BA00-4542479B1DB0}" type="pres">
      <dgm:prSet presAssocID="{BBAEAEB5-49B5-4FC7-ACC0-F93D77F7A23E}" presName="desTx" presStyleLbl="alignAccFollowNode1" presStyleIdx="0" presStyleCnt="6">
        <dgm:presLayoutVars>
          <dgm:bulletEnabled val="1"/>
        </dgm:presLayoutVars>
      </dgm:prSet>
      <dgm:spPr/>
      <dgm:t>
        <a:bodyPr/>
        <a:lstStyle/>
        <a:p>
          <a:endParaRPr lang="en-US"/>
        </a:p>
      </dgm:t>
    </dgm:pt>
    <dgm:pt modelId="{EB76075D-8135-4BD3-83D0-78CB4CCF7174}" type="pres">
      <dgm:prSet presAssocID="{4879493A-1612-40D4-9323-7BCEB0A67CAF}" presName="space" presStyleCnt="0"/>
      <dgm:spPr/>
    </dgm:pt>
    <dgm:pt modelId="{914EB4A1-3FCD-41EE-9ADB-FF058DFC464D}" type="pres">
      <dgm:prSet presAssocID="{211CEAD5-885E-4277-A608-EB6956D5CD50}" presName="composite" presStyleCnt="0"/>
      <dgm:spPr/>
    </dgm:pt>
    <dgm:pt modelId="{63E12D02-E3F4-4DF3-A3A0-623EC6957E51}" type="pres">
      <dgm:prSet presAssocID="{211CEAD5-885E-4277-A608-EB6956D5CD50}" presName="parTx" presStyleLbl="alignNode1" presStyleIdx="1" presStyleCnt="6">
        <dgm:presLayoutVars>
          <dgm:chMax val="0"/>
          <dgm:chPref val="0"/>
          <dgm:bulletEnabled val="1"/>
        </dgm:presLayoutVars>
      </dgm:prSet>
      <dgm:spPr/>
      <dgm:t>
        <a:bodyPr/>
        <a:lstStyle/>
        <a:p>
          <a:endParaRPr lang="en-US"/>
        </a:p>
      </dgm:t>
    </dgm:pt>
    <dgm:pt modelId="{DD68653B-C90B-4754-952F-A9A0071E396C}" type="pres">
      <dgm:prSet presAssocID="{211CEAD5-885E-4277-A608-EB6956D5CD50}" presName="desTx" presStyleLbl="alignAccFollowNode1" presStyleIdx="1" presStyleCnt="6">
        <dgm:presLayoutVars>
          <dgm:bulletEnabled val="1"/>
        </dgm:presLayoutVars>
      </dgm:prSet>
      <dgm:spPr/>
      <dgm:t>
        <a:bodyPr/>
        <a:lstStyle/>
        <a:p>
          <a:endParaRPr lang="en-US"/>
        </a:p>
      </dgm:t>
    </dgm:pt>
    <dgm:pt modelId="{239E4CA9-B50D-4B1B-BF99-0D0CD26F018C}" type="pres">
      <dgm:prSet presAssocID="{280338F2-40D5-4E91-9F77-5EFD94FEC00B}" presName="space" presStyleCnt="0"/>
      <dgm:spPr/>
    </dgm:pt>
    <dgm:pt modelId="{1192AD8E-E54B-49A3-9D63-E39A879CB169}" type="pres">
      <dgm:prSet presAssocID="{764886EE-0BFF-4CB3-9FDD-78B93BBF26AB}" presName="composite" presStyleCnt="0"/>
      <dgm:spPr/>
    </dgm:pt>
    <dgm:pt modelId="{538C4B94-2CEA-46D0-9EE9-0A17C249F7D3}" type="pres">
      <dgm:prSet presAssocID="{764886EE-0BFF-4CB3-9FDD-78B93BBF26AB}" presName="parTx" presStyleLbl="alignNode1" presStyleIdx="2" presStyleCnt="6">
        <dgm:presLayoutVars>
          <dgm:chMax val="0"/>
          <dgm:chPref val="0"/>
          <dgm:bulletEnabled val="1"/>
        </dgm:presLayoutVars>
      </dgm:prSet>
      <dgm:spPr/>
      <dgm:t>
        <a:bodyPr/>
        <a:lstStyle/>
        <a:p>
          <a:endParaRPr lang="en-US"/>
        </a:p>
      </dgm:t>
    </dgm:pt>
    <dgm:pt modelId="{14F85376-4FDA-4A5F-9C8A-395A43628515}" type="pres">
      <dgm:prSet presAssocID="{764886EE-0BFF-4CB3-9FDD-78B93BBF26AB}" presName="desTx" presStyleLbl="alignAccFollowNode1" presStyleIdx="2" presStyleCnt="6">
        <dgm:presLayoutVars>
          <dgm:bulletEnabled val="1"/>
        </dgm:presLayoutVars>
      </dgm:prSet>
      <dgm:spPr/>
      <dgm:t>
        <a:bodyPr/>
        <a:lstStyle/>
        <a:p>
          <a:endParaRPr lang="en-US"/>
        </a:p>
      </dgm:t>
    </dgm:pt>
    <dgm:pt modelId="{CB01AA85-ADE1-48E9-BA28-70DCEA1AB1E4}" type="pres">
      <dgm:prSet presAssocID="{6A51DD3F-AB17-4E90-ABA0-9358A49C067C}" presName="space" presStyleCnt="0"/>
      <dgm:spPr/>
    </dgm:pt>
    <dgm:pt modelId="{EA7EFFA6-35C2-49DA-AD73-DFE96F2BDA5C}" type="pres">
      <dgm:prSet presAssocID="{F19FB5B9-1927-4BCE-BBCE-FA021792ED1C}" presName="composite" presStyleCnt="0"/>
      <dgm:spPr/>
    </dgm:pt>
    <dgm:pt modelId="{ACDF2F8D-4777-4E16-9497-83D100AB00A6}" type="pres">
      <dgm:prSet presAssocID="{F19FB5B9-1927-4BCE-BBCE-FA021792ED1C}" presName="parTx" presStyleLbl="alignNode1" presStyleIdx="3" presStyleCnt="6">
        <dgm:presLayoutVars>
          <dgm:chMax val="0"/>
          <dgm:chPref val="0"/>
          <dgm:bulletEnabled val="1"/>
        </dgm:presLayoutVars>
      </dgm:prSet>
      <dgm:spPr/>
      <dgm:t>
        <a:bodyPr/>
        <a:lstStyle/>
        <a:p>
          <a:endParaRPr lang="en-US"/>
        </a:p>
      </dgm:t>
    </dgm:pt>
    <dgm:pt modelId="{349A4D02-9222-4FEC-85BF-0A4FA80B3B32}" type="pres">
      <dgm:prSet presAssocID="{F19FB5B9-1927-4BCE-BBCE-FA021792ED1C}" presName="desTx" presStyleLbl="alignAccFollowNode1" presStyleIdx="3" presStyleCnt="6">
        <dgm:presLayoutVars>
          <dgm:bulletEnabled val="1"/>
        </dgm:presLayoutVars>
      </dgm:prSet>
      <dgm:spPr/>
      <dgm:t>
        <a:bodyPr/>
        <a:lstStyle/>
        <a:p>
          <a:endParaRPr lang="en-US"/>
        </a:p>
      </dgm:t>
    </dgm:pt>
    <dgm:pt modelId="{E305C507-9C6F-4847-B837-96E9F294C735}" type="pres">
      <dgm:prSet presAssocID="{AC041B4E-01D3-4DB1-9F49-C4CF6B8734B3}" presName="space" presStyleCnt="0"/>
      <dgm:spPr/>
    </dgm:pt>
    <dgm:pt modelId="{96EFE2B5-EA76-42AD-BDB4-FA3989222C7D}" type="pres">
      <dgm:prSet presAssocID="{4EBAE620-8CF2-453B-9230-8F42D53B2B0F}" presName="composite" presStyleCnt="0"/>
      <dgm:spPr/>
    </dgm:pt>
    <dgm:pt modelId="{78AC7FAA-DBE2-460D-BDBF-79FCA946123D}" type="pres">
      <dgm:prSet presAssocID="{4EBAE620-8CF2-453B-9230-8F42D53B2B0F}" presName="parTx" presStyleLbl="alignNode1" presStyleIdx="4" presStyleCnt="6">
        <dgm:presLayoutVars>
          <dgm:chMax val="0"/>
          <dgm:chPref val="0"/>
          <dgm:bulletEnabled val="1"/>
        </dgm:presLayoutVars>
      </dgm:prSet>
      <dgm:spPr/>
      <dgm:t>
        <a:bodyPr/>
        <a:lstStyle/>
        <a:p>
          <a:endParaRPr lang="en-US"/>
        </a:p>
      </dgm:t>
    </dgm:pt>
    <dgm:pt modelId="{9B2DE05D-3A8D-42AE-AAFA-F87D3E4CB291}" type="pres">
      <dgm:prSet presAssocID="{4EBAE620-8CF2-453B-9230-8F42D53B2B0F}" presName="desTx" presStyleLbl="alignAccFollowNode1" presStyleIdx="4" presStyleCnt="6">
        <dgm:presLayoutVars>
          <dgm:bulletEnabled val="1"/>
        </dgm:presLayoutVars>
      </dgm:prSet>
      <dgm:spPr/>
      <dgm:t>
        <a:bodyPr/>
        <a:lstStyle/>
        <a:p>
          <a:endParaRPr lang="en-US"/>
        </a:p>
      </dgm:t>
    </dgm:pt>
    <dgm:pt modelId="{9FDFE66A-5F9E-414D-B90C-AB30F9B8CB3B}" type="pres">
      <dgm:prSet presAssocID="{F8C21FE1-DF88-4DD6-9C6F-B120B94AC6BF}" presName="space" presStyleCnt="0"/>
      <dgm:spPr/>
    </dgm:pt>
    <dgm:pt modelId="{2C70617E-2A41-464B-8EAB-ADFB67AB8695}" type="pres">
      <dgm:prSet presAssocID="{1DDF527C-FF9A-453E-A9ED-FAD13D83C89E}" presName="composite" presStyleCnt="0"/>
      <dgm:spPr/>
    </dgm:pt>
    <dgm:pt modelId="{D3328089-3A14-41FA-82E6-74DCB8E3CCB1}" type="pres">
      <dgm:prSet presAssocID="{1DDF527C-FF9A-453E-A9ED-FAD13D83C89E}" presName="parTx" presStyleLbl="alignNode1" presStyleIdx="5" presStyleCnt="6">
        <dgm:presLayoutVars>
          <dgm:chMax val="0"/>
          <dgm:chPref val="0"/>
          <dgm:bulletEnabled val="1"/>
        </dgm:presLayoutVars>
      </dgm:prSet>
      <dgm:spPr/>
      <dgm:t>
        <a:bodyPr/>
        <a:lstStyle/>
        <a:p>
          <a:endParaRPr lang="en-US"/>
        </a:p>
      </dgm:t>
    </dgm:pt>
    <dgm:pt modelId="{810F9437-F392-4C9A-B914-C4D7F1690BEF}" type="pres">
      <dgm:prSet presAssocID="{1DDF527C-FF9A-453E-A9ED-FAD13D83C89E}" presName="desTx" presStyleLbl="alignAccFollowNode1" presStyleIdx="5" presStyleCnt="6">
        <dgm:presLayoutVars>
          <dgm:bulletEnabled val="1"/>
        </dgm:presLayoutVars>
      </dgm:prSet>
      <dgm:spPr/>
      <dgm:t>
        <a:bodyPr/>
        <a:lstStyle/>
        <a:p>
          <a:endParaRPr lang="en-US"/>
        </a:p>
      </dgm:t>
    </dgm:pt>
  </dgm:ptLst>
  <dgm:cxnLst>
    <dgm:cxn modelId="{8FBD287B-CAE1-46D4-B10B-D7F8B6FD8694}" type="presOf" srcId="{2E1F9B47-1420-420A-9A07-05E76ACA8359}" destId="{810F9437-F392-4C9A-B914-C4D7F1690BEF}" srcOrd="0" destOrd="0" presId="urn:microsoft.com/office/officeart/2005/8/layout/hList1"/>
    <dgm:cxn modelId="{7C7E3890-EA24-4C45-BCAE-754005ED698F}" srcId="{3B6C49AC-D40B-4D2A-B708-D851E0CFC4F7}" destId="{34311496-1652-491D-BEEB-13B65FA7EB9D}" srcOrd="3" destOrd="0" parTransId="{A48D8B77-D11C-4DDD-B551-CC01EB9EF6FE}" sibTransId="{6F22E731-F1C3-42DF-BECD-4E1A13AAD36B}"/>
    <dgm:cxn modelId="{67A5B860-7635-4217-A702-D5B7DE1D3CEC}" type="presOf" srcId="{99BE6966-219B-4B18-B862-85AD3761030E}" destId="{8C891B7C-0510-4E2D-BA00-4542479B1DB0}" srcOrd="0" destOrd="5" presId="urn:microsoft.com/office/officeart/2005/8/layout/hList1"/>
    <dgm:cxn modelId="{D450D2A6-4AFF-47D1-9136-3C345A70E207}" srcId="{1223ED5F-1BBC-40AB-8B46-E932CF019DDD}" destId="{1DDF527C-FF9A-453E-A9ED-FAD13D83C89E}" srcOrd="5" destOrd="0" parTransId="{32A0A5CB-C2C8-4DFB-AB64-41A2914C307E}" sibTransId="{DEB1199F-59D1-4EE6-8F94-85924232ADB9}"/>
    <dgm:cxn modelId="{10832CDA-25C8-4417-8177-39F53DE5DFC6}" srcId="{CE7C0524-189B-4EDB-889D-1F5E8F76AFC5}" destId="{0F8C334D-85E7-4020-9C2D-F731D3FBACB2}" srcOrd="3" destOrd="0" parTransId="{E6F1D9ED-9544-4F2B-B849-83E6CB4E956D}" sibTransId="{F8FD57AF-7890-41C7-B84D-237887DD04DE}"/>
    <dgm:cxn modelId="{D8A1D9F2-9D77-4208-92DC-C24E0681D810}" srcId="{1DDF527C-FF9A-453E-A9ED-FAD13D83C89E}" destId="{2E1F9B47-1420-420A-9A07-05E76ACA8359}" srcOrd="0" destOrd="0" parTransId="{E721B360-0B40-414E-BFBD-B660E937D8E8}" sibTransId="{ED46439E-772A-4D7F-8D5B-A53C6003474A}"/>
    <dgm:cxn modelId="{BD653A51-E61A-4DAE-8801-4F7A744165D0}" type="presOf" srcId="{6C7A8A92-50E8-47E4-ACE8-F4FF8D94547E}" destId="{349A4D02-9222-4FEC-85BF-0A4FA80B3B32}" srcOrd="0" destOrd="2" presId="urn:microsoft.com/office/officeart/2005/8/layout/hList1"/>
    <dgm:cxn modelId="{02EA3B17-BD53-4CEA-813E-A2ECE63D329D}" srcId="{764886EE-0BFF-4CB3-9FDD-78B93BBF26AB}" destId="{F338BF00-703B-4DDC-9B8D-204E39191D77}" srcOrd="0" destOrd="0" parTransId="{DCF6F968-4276-43B5-BED9-47CBD8CA6E57}" sibTransId="{7F40BAF7-1E28-4063-9555-D1356A09B8DA}"/>
    <dgm:cxn modelId="{B4D35743-AE27-47B4-A761-54422A2EE785}" srcId="{1223ED5F-1BBC-40AB-8B46-E932CF019DDD}" destId="{211CEAD5-885E-4277-A608-EB6956D5CD50}" srcOrd="1" destOrd="0" parTransId="{429E9680-2545-4123-8438-CDD08C9E5AC7}" sibTransId="{280338F2-40D5-4E91-9F77-5EFD94FEC00B}"/>
    <dgm:cxn modelId="{F37429A3-8E6E-46BB-98BB-54BA46D81614}" type="presOf" srcId="{0F8C334D-85E7-4020-9C2D-F731D3FBACB2}" destId="{810F9437-F392-4C9A-B914-C4D7F1690BEF}" srcOrd="0" destOrd="5" presId="urn:microsoft.com/office/officeart/2005/8/layout/hList1"/>
    <dgm:cxn modelId="{1880A658-EF30-4A32-90B4-283E2E616099}" type="presOf" srcId="{49FEDD6D-779D-4836-8074-943A8D99FF61}" destId="{810F9437-F392-4C9A-B914-C4D7F1690BEF}" srcOrd="0" destOrd="2" presId="urn:microsoft.com/office/officeart/2005/8/layout/hList1"/>
    <dgm:cxn modelId="{8D5EEC64-0075-4C7E-89AE-E42B16694B9A}" type="presOf" srcId="{CE7C0524-189B-4EDB-889D-1F5E8F76AFC5}" destId="{810F9437-F392-4C9A-B914-C4D7F1690BEF}" srcOrd="0" destOrd="1" presId="urn:microsoft.com/office/officeart/2005/8/layout/hList1"/>
    <dgm:cxn modelId="{0DF58B16-88F3-4A3A-A32A-EF73B5ED4B84}" srcId="{1223ED5F-1BBC-40AB-8B46-E932CF019DDD}" destId="{764886EE-0BFF-4CB3-9FDD-78B93BBF26AB}" srcOrd="2" destOrd="0" parTransId="{5C0DBF7E-F41B-4A1E-BDC0-6B6E01C68ECC}" sibTransId="{6A51DD3F-AB17-4E90-ABA0-9358A49C067C}"/>
    <dgm:cxn modelId="{AD797B3D-8E85-4CB9-B5BC-79EECCEF10E8}" srcId="{F19FB5B9-1927-4BCE-BBCE-FA021792ED1C}" destId="{57332350-F52A-46D4-A7BE-0104DF04D076}" srcOrd="0" destOrd="0" parTransId="{CA3F4A2D-C912-4A00-ABFC-4A477DD3C849}" sibTransId="{04A1382B-6825-447E-BBE5-58C2AC4C6B32}"/>
    <dgm:cxn modelId="{882C3390-6273-4C96-8E6E-097DD6371A4F}" type="presOf" srcId="{49F7B41F-9B75-48C8-AD57-B56C7FB2FE4F}" destId="{14F85376-4FDA-4A5F-9C8A-395A43628515}" srcOrd="0" destOrd="3" presId="urn:microsoft.com/office/officeart/2005/8/layout/hList1"/>
    <dgm:cxn modelId="{5BFBC52B-94D5-4BB4-9234-40C51A0494A5}" type="presOf" srcId="{8AD2E374-5A1F-469F-9F4D-F02C308BEA5C}" destId="{9B2DE05D-3A8D-42AE-AAFA-F87D3E4CB291}" srcOrd="0" destOrd="1" presId="urn:microsoft.com/office/officeart/2005/8/layout/hList1"/>
    <dgm:cxn modelId="{D2C19625-BE50-4728-977C-A0B70FB1F4CA}" srcId="{A5E64947-02E2-4EB5-A839-6A6C038CF3E2}" destId="{99BE6966-219B-4B18-B862-85AD3761030E}" srcOrd="3" destOrd="0" parTransId="{251600D1-1951-499B-91CB-38D4815691EB}" sibTransId="{8B03C20F-038A-4BED-9E6C-DA913DC87B76}"/>
    <dgm:cxn modelId="{96E7C8DC-4D8A-48CF-A215-207DE71086FD}" type="presOf" srcId="{764886EE-0BFF-4CB3-9FDD-78B93BBF26AB}" destId="{538C4B94-2CEA-46D0-9EE9-0A17C249F7D3}" srcOrd="0" destOrd="0" presId="urn:microsoft.com/office/officeart/2005/8/layout/hList1"/>
    <dgm:cxn modelId="{DE308FD1-1BD0-4DFE-9146-DF32028BFB57}" type="presOf" srcId="{F19FB5B9-1927-4BCE-BBCE-FA021792ED1C}" destId="{ACDF2F8D-4777-4E16-9497-83D100AB00A6}" srcOrd="0" destOrd="0" presId="urn:microsoft.com/office/officeart/2005/8/layout/hList1"/>
    <dgm:cxn modelId="{C4276E5C-ED00-4F94-9526-8B62E834E64E}" srcId="{211CEAD5-885E-4277-A608-EB6956D5CD50}" destId="{0EEDA478-35AF-4C1E-800A-D6EE66BEBA69}" srcOrd="0" destOrd="0" parTransId="{23D407C0-EB99-47F2-8582-E5E822A53E41}" sibTransId="{31F665C5-B0B1-4C06-A8AE-EB229FCD20E9}"/>
    <dgm:cxn modelId="{16096E97-53C3-447D-B6C8-5F8986CF9B15}" type="presOf" srcId="{B31B1BCA-E5A6-478C-966C-61FC23D325B6}" destId="{14F85376-4FDA-4A5F-9C8A-395A43628515}" srcOrd="0" destOrd="1" presId="urn:microsoft.com/office/officeart/2005/8/layout/hList1"/>
    <dgm:cxn modelId="{BDEAECAF-5338-4D7F-8832-B3731BDD2698}" srcId="{B31B1BCA-E5A6-478C-966C-61FC23D325B6}" destId="{B8A48D96-5523-4C85-BBCC-40B370076927}" srcOrd="0" destOrd="0" parTransId="{485385CC-879A-4DB2-96EA-D55A24CA55B6}" sibTransId="{28D0ADBC-D7A5-4A7E-B6B0-3CD52B6F2A20}"/>
    <dgm:cxn modelId="{9C48169B-A6DB-408A-94EE-1F8A75D56D4E}" type="presOf" srcId="{293252A4-9D24-416D-92A3-F8A6D0C8632C}" destId="{8C891B7C-0510-4E2D-BA00-4542479B1DB0}" srcOrd="0" destOrd="3" presId="urn:microsoft.com/office/officeart/2005/8/layout/hList1"/>
    <dgm:cxn modelId="{9392C878-4DEB-4969-B96A-AE0D3020052A}" srcId="{3B6C49AC-D40B-4D2A-B708-D851E0CFC4F7}" destId="{98251976-34C1-4CA4-9086-97EC80F4539C}" srcOrd="2" destOrd="0" parTransId="{1C1893B9-2880-46E3-8358-35DD9BB598D6}" sibTransId="{9F134429-9907-4D73-8E12-8A36EB59CA9A}"/>
    <dgm:cxn modelId="{F28BB9B7-98D0-4EA9-B5C4-A161738A43EE}" type="presOf" srcId="{D87DCC2D-DC6A-425E-A2B2-0823C5EBC84C}" destId="{DD68653B-C90B-4754-952F-A9A0071E396C}" srcOrd="0" destOrd="1" presId="urn:microsoft.com/office/officeart/2005/8/layout/hList1"/>
    <dgm:cxn modelId="{A2E8BF0D-9DC3-481B-94DE-9FBB4690A95E}" srcId="{BBAEAEB5-49B5-4FC7-ACC0-F93D77F7A23E}" destId="{EDB7EC57-D730-4F82-9094-B083E95284C7}" srcOrd="0" destOrd="0" parTransId="{1DE0B1D0-A1B2-4282-89C5-B7E7BE7FAD8C}" sibTransId="{C8A30DA0-4FF8-4ADA-B006-BDC509DD7318}"/>
    <dgm:cxn modelId="{036A3452-C9D9-4BDB-936F-62CC13A16596}" srcId="{1223ED5F-1BBC-40AB-8B46-E932CF019DDD}" destId="{BBAEAEB5-49B5-4FC7-ACC0-F93D77F7A23E}" srcOrd="0" destOrd="0" parTransId="{0A1C1B80-B5F7-4561-9289-7DF79E930442}" sibTransId="{4879493A-1612-40D4-9323-7BCEB0A67CAF}"/>
    <dgm:cxn modelId="{CFE80C94-BE71-4981-84ED-37F0D7422A0A}" type="presOf" srcId="{18B58A4C-02B0-4BD4-8AA2-7C831318F5A3}" destId="{9B2DE05D-3A8D-42AE-AAFA-F87D3E4CB291}" srcOrd="0" destOrd="5" presId="urn:microsoft.com/office/officeart/2005/8/layout/hList1"/>
    <dgm:cxn modelId="{368A60F2-FC57-4248-AEE8-8BEB1857678D}" srcId="{A5E64947-02E2-4EB5-A839-6A6C038CF3E2}" destId="{A6334ECB-C99A-4BA8-B4CE-C5EFF8CDDA9A}" srcOrd="2" destOrd="0" parTransId="{DFC3E049-9528-45A2-A435-685D5EF7B1A9}" sibTransId="{2FE43C2C-81E3-451B-9106-224FF9F3A75A}"/>
    <dgm:cxn modelId="{67E4966D-1B07-46F8-8F7A-F82F047AE7F5}" type="presOf" srcId="{7BA83C6C-120C-4F0C-9A20-7C9B3D4AC37D}" destId="{14F85376-4FDA-4A5F-9C8A-395A43628515}" srcOrd="0" destOrd="4" presId="urn:microsoft.com/office/officeart/2005/8/layout/hList1"/>
    <dgm:cxn modelId="{5EC775EE-F30D-4526-A0F8-FFA2B7030CFC}" type="presOf" srcId="{A5E64947-02E2-4EB5-A839-6A6C038CF3E2}" destId="{8C891B7C-0510-4E2D-BA00-4542479B1DB0}" srcOrd="0" destOrd="1" presId="urn:microsoft.com/office/officeart/2005/8/layout/hList1"/>
    <dgm:cxn modelId="{C5870DE4-AEE8-488C-B720-B45705006FEC}" srcId="{8AD2E374-5A1F-469F-9F4D-F02C308BEA5C}" destId="{8AFC09E9-739F-49F3-A2FA-B90DF3341832}" srcOrd="0" destOrd="0" parTransId="{EFD81FCA-0577-439B-94EC-6A08EBFA01A7}" sibTransId="{44B63695-AB5B-456E-B5CF-CF4F13515E95}"/>
    <dgm:cxn modelId="{AC4EE1F7-D52A-4638-A9BB-92556B1CC3D5}" srcId="{B31B1BCA-E5A6-478C-966C-61FC23D325B6}" destId="{9C9FA730-90DA-4AC1-BD65-A27A524B2BE8}" srcOrd="3" destOrd="0" parTransId="{787906EF-F5D5-466D-8317-A9EE6380EFD9}" sibTransId="{78E8EBB4-E69B-4373-841D-07A35A82FFBF}"/>
    <dgm:cxn modelId="{9478C0DB-5DEE-4770-BD4C-79A849A26347}" srcId="{D87DCC2D-DC6A-425E-A2B2-0823C5EBC84C}" destId="{DA4FEC42-A6E1-4E2D-A5C5-59DDEEFCD839}" srcOrd="0" destOrd="0" parTransId="{EE42BA75-376E-42F3-8BA6-B5D03EF0F869}" sibTransId="{FA6F5F84-E948-478D-93BC-D612272F0268}"/>
    <dgm:cxn modelId="{A4A2830B-BC85-4B7C-BB99-AAFE6673A585}" srcId="{CE7C0524-189B-4EDB-889D-1F5E8F76AFC5}" destId="{49FEDD6D-779D-4836-8074-943A8D99FF61}" srcOrd="0" destOrd="0" parTransId="{EB547C10-C78A-4F2F-9B07-12EED6AC9BD6}" sibTransId="{2DAC6B74-6EF7-48F6-861C-75986A800E57}"/>
    <dgm:cxn modelId="{2B954AB1-5A89-46B2-ACCD-BF7FDDFFB58E}" type="presOf" srcId="{EDB7EC57-D730-4F82-9094-B083E95284C7}" destId="{8C891B7C-0510-4E2D-BA00-4542479B1DB0}" srcOrd="0" destOrd="0" presId="urn:microsoft.com/office/officeart/2005/8/layout/hList1"/>
    <dgm:cxn modelId="{D341B5C1-4472-43C8-A7C3-15A7FB5E4539}" srcId="{CE7C0524-189B-4EDB-889D-1F5E8F76AFC5}" destId="{50522CB3-20F4-4EC9-9F8F-175449FC0EC7}" srcOrd="2" destOrd="0" parTransId="{5551A402-057E-4DD2-82A7-2FEF8455A16C}" sibTransId="{0A0E0BAC-1175-4DDD-9623-1DF05A312C27}"/>
    <dgm:cxn modelId="{8ED26D3A-3037-4A9A-8767-E65551855B92}" srcId="{EDB7EC57-D730-4F82-9094-B083E95284C7}" destId="{A5E64947-02E2-4EB5-A839-6A6C038CF3E2}" srcOrd="0" destOrd="0" parTransId="{E1AD222D-F28A-4549-8D29-4ECA9DE30978}" sibTransId="{DA732AB1-2D45-42CB-9D59-089474014CF4}"/>
    <dgm:cxn modelId="{95C9722D-715E-4F51-8E0C-B72345659F74}" type="presOf" srcId="{351E87D0-7778-4E2B-8807-A2A3BC77F18E}" destId="{9B2DE05D-3A8D-42AE-AAFA-F87D3E4CB291}" srcOrd="0" destOrd="0" presId="urn:microsoft.com/office/officeart/2005/8/layout/hList1"/>
    <dgm:cxn modelId="{ABDE0A71-48A9-41E6-9F00-07D8428A9093}" srcId="{8AD2E374-5A1F-469F-9F4D-F02C308BEA5C}" destId="{2BE8ECDC-C79B-4A91-ADE8-57D007478B7C}" srcOrd="2" destOrd="0" parTransId="{6FC21C46-47EA-4FDF-A29B-1EF45B7407F3}" sibTransId="{DF1B6EA6-8F82-4B24-921C-905F641A9488}"/>
    <dgm:cxn modelId="{2D9E9192-DBD5-46E1-8FDD-CA670A06611E}" type="presOf" srcId="{9C9FA730-90DA-4AC1-BD65-A27A524B2BE8}" destId="{14F85376-4FDA-4A5F-9C8A-395A43628515}" srcOrd="0" destOrd="5" presId="urn:microsoft.com/office/officeart/2005/8/layout/hList1"/>
    <dgm:cxn modelId="{FD05BC7F-15AA-4B99-AF4F-801D3BA6112A}" srcId="{4EBAE620-8CF2-453B-9230-8F42D53B2B0F}" destId="{351E87D0-7778-4E2B-8807-A2A3BC77F18E}" srcOrd="0" destOrd="0" parTransId="{A0FC3BBA-297A-452D-BCE6-145A186794CD}" sibTransId="{6824E17D-53E7-452C-80B1-1C6A92B78CB1}"/>
    <dgm:cxn modelId="{4E6C7361-0AAA-4E91-9403-4C79DFDB406B}" type="presOf" srcId="{C021D195-7204-4A3C-B4B7-13FF4EEA4E4A}" destId="{349A4D02-9222-4FEC-85BF-0A4FA80B3B32}" srcOrd="0" destOrd="3" presId="urn:microsoft.com/office/officeart/2005/8/layout/hList1"/>
    <dgm:cxn modelId="{DCFDB371-7108-4CCA-955A-1F2EA7D70575}" srcId="{A5E64947-02E2-4EB5-A839-6A6C038CF3E2}" destId="{293252A4-9D24-416D-92A3-F8A6D0C8632C}" srcOrd="1" destOrd="0" parTransId="{DE6C449A-0534-40BC-8496-E5D6CA012ADC}" sibTransId="{946BC4F0-2C7A-4924-9E9A-9454263A8A6E}"/>
    <dgm:cxn modelId="{44E8BE75-945B-45B9-AB00-491F76CA8AEB}" srcId="{D87DCC2D-DC6A-425E-A2B2-0823C5EBC84C}" destId="{44A5D1DE-FB06-47DA-83DC-0C783E7DDB0E}" srcOrd="1" destOrd="0" parTransId="{49649FDD-359D-4145-BC8A-EDBBB0D46C1E}" sibTransId="{BB986843-F02B-42AE-BBCC-E512486C9D75}"/>
    <dgm:cxn modelId="{09269913-925A-4B49-8152-18B3BA217D03}" srcId="{57332350-F52A-46D4-A7BE-0104DF04D076}" destId="{3B6C49AC-D40B-4D2A-B708-D851E0CFC4F7}" srcOrd="0" destOrd="0" parTransId="{5E99134D-FADD-48A0-ABD1-0E7A2CC8B0CA}" sibTransId="{877802B4-5230-490C-82DE-40163133DE5F}"/>
    <dgm:cxn modelId="{C8D914F5-B808-4DC7-9E35-D287553D91C2}" type="presOf" srcId="{DA4FEC42-A6E1-4E2D-A5C5-59DDEEFCD839}" destId="{DD68653B-C90B-4754-952F-A9A0071E396C}" srcOrd="0" destOrd="2" presId="urn:microsoft.com/office/officeart/2005/8/layout/hList1"/>
    <dgm:cxn modelId="{781F6B81-064E-4D53-9495-9093183D5352}" type="presOf" srcId="{34311496-1652-491D-BEEB-13B65FA7EB9D}" destId="{349A4D02-9222-4FEC-85BF-0A4FA80B3B32}" srcOrd="0" destOrd="5" presId="urn:microsoft.com/office/officeart/2005/8/layout/hList1"/>
    <dgm:cxn modelId="{25BFBB52-5956-451A-95C5-A6066A2F22DE}" type="presOf" srcId="{50522CB3-20F4-4EC9-9F8F-175449FC0EC7}" destId="{810F9437-F392-4C9A-B914-C4D7F1690BEF}" srcOrd="0" destOrd="4" presId="urn:microsoft.com/office/officeart/2005/8/layout/hList1"/>
    <dgm:cxn modelId="{F6FD5920-AF0C-485E-AE9E-3B652EA6845A}" type="presOf" srcId="{B8A48D96-5523-4C85-BBCC-40B370076927}" destId="{14F85376-4FDA-4A5F-9C8A-395A43628515}" srcOrd="0" destOrd="2" presId="urn:microsoft.com/office/officeart/2005/8/layout/hList1"/>
    <dgm:cxn modelId="{E8D152AB-6468-4F7C-BD3F-EB8585BEE16F}" srcId="{D87DCC2D-DC6A-425E-A2B2-0823C5EBC84C}" destId="{B4E44B9C-ABD1-4774-8B5B-D30D8A46AA46}" srcOrd="2" destOrd="0" parTransId="{DE7B3884-7281-4508-95FF-6AA6A15C4FB8}" sibTransId="{5E41B635-0B3E-471A-927C-01C3ED3AD232}"/>
    <dgm:cxn modelId="{1C2F51FE-9A8C-4E39-B11E-DEB9BB6272A5}" srcId="{351E87D0-7778-4E2B-8807-A2A3BC77F18E}" destId="{8AD2E374-5A1F-469F-9F4D-F02C308BEA5C}" srcOrd="0" destOrd="0" parTransId="{075FB73D-20A7-48D8-A452-B434372D3133}" sibTransId="{DEFDB694-47FC-4175-B58F-F3389420FBE0}"/>
    <dgm:cxn modelId="{EFB48531-19DE-4595-BF09-FB0DB7BBC912}" type="presOf" srcId="{B4E44B9C-ABD1-4774-8B5B-D30D8A46AA46}" destId="{DD68653B-C90B-4754-952F-A9A0071E396C}" srcOrd="0" destOrd="4" presId="urn:microsoft.com/office/officeart/2005/8/layout/hList1"/>
    <dgm:cxn modelId="{9B51870E-52EE-43D9-878D-F2E001EC6C14}" type="presOf" srcId="{0EEDA478-35AF-4C1E-800A-D6EE66BEBA69}" destId="{DD68653B-C90B-4754-952F-A9A0071E396C}" srcOrd="0" destOrd="0" presId="urn:microsoft.com/office/officeart/2005/8/layout/hList1"/>
    <dgm:cxn modelId="{E86A0AF4-A262-457A-8432-9A42101D6EA0}" srcId="{B31B1BCA-E5A6-478C-966C-61FC23D325B6}" destId="{49F7B41F-9B75-48C8-AD57-B56C7FB2FE4F}" srcOrd="1" destOrd="0" parTransId="{704BD2C2-A882-4585-9870-CB27BB1EF24A}" sibTransId="{30CA3B11-4269-485D-89E4-A5E6E87DFE96}"/>
    <dgm:cxn modelId="{44941E26-264A-45C0-875D-FEA913CA1866}" srcId="{3B6C49AC-D40B-4D2A-B708-D851E0CFC4F7}" destId="{C021D195-7204-4A3C-B4B7-13FF4EEA4E4A}" srcOrd="1" destOrd="0" parTransId="{EBC669AC-58DC-43CC-A3DD-A48B05D487B7}" sibTransId="{CDBA9D4A-C59F-4212-95F8-504A7544ECDE}"/>
    <dgm:cxn modelId="{D9653985-8D06-482C-80EF-1BD5D09313B2}" srcId="{A5E64947-02E2-4EB5-A839-6A6C038CF3E2}" destId="{D85E496D-DE4B-421A-BEC5-D70C1B2EB5DC}" srcOrd="0" destOrd="0" parTransId="{289C2E1B-AC50-41FE-8159-CF294BAC6881}" sibTransId="{EE4968E6-21E7-4ECD-B200-4EE5C8EF5C97}"/>
    <dgm:cxn modelId="{BC1D2E7B-6BDC-4638-AF95-5F604D67D33A}" srcId="{2E1F9B47-1420-420A-9A07-05E76ACA8359}" destId="{CE7C0524-189B-4EDB-889D-1F5E8F76AFC5}" srcOrd="0" destOrd="0" parTransId="{C5C4F3AB-9866-4426-88A8-3610FA87976F}" sibTransId="{DAB44839-4F29-497D-A9B6-ED836018FED6}"/>
    <dgm:cxn modelId="{1FE10DE6-6841-47FA-9407-9F306DEFBD2F}" type="presOf" srcId="{D85E496D-DE4B-421A-BEC5-D70C1B2EB5DC}" destId="{8C891B7C-0510-4E2D-BA00-4542479B1DB0}" srcOrd="0" destOrd="2" presId="urn:microsoft.com/office/officeart/2005/8/layout/hList1"/>
    <dgm:cxn modelId="{1B58BCBA-B10F-4C71-83E1-E15D7A0A8BDA}" srcId="{0EEDA478-35AF-4C1E-800A-D6EE66BEBA69}" destId="{D87DCC2D-DC6A-425E-A2B2-0823C5EBC84C}" srcOrd="0" destOrd="0" parTransId="{D517581E-555E-4C91-A1E1-AE529135AE3D}" sibTransId="{58067165-093E-4B62-AD11-10AAAA1C0E63}"/>
    <dgm:cxn modelId="{ACFB29F9-0BA6-4312-A657-976628A4F595}" type="presOf" srcId="{A6334ECB-C99A-4BA8-B4CE-C5EFF8CDDA9A}" destId="{8C891B7C-0510-4E2D-BA00-4542479B1DB0}" srcOrd="0" destOrd="4" presId="urn:microsoft.com/office/officeart/2005/8/layout/hList1"/>
    <dgm:cxn modelId="{F3DE7D86-DC72-458F-8EF6-366873AB00FB}" srcId="{3B6C49AC-D40B-4D2A-B708-D851E0CFC4F7}" destId="{6C7A8A92-50E8-47E4-ACE8-F4FF8D94547E}" srcOrd="0" destOrd="0" parTransId="{301AC712-C8D4-4A60-BFBB-D2E09726D17E}" sibTransId="{32012EA7-41C5-41B8-8A4E-B825DE3D7E0B}"/>
    <dgm:cxn modelId="{AFEBF030-A208-4EE7-B9C7-475A5647ECEE}" srcId="{CE7C0524-189B-4EDB-889D-1F5E8F76AFC5}" destId="{C3C824E4-4483-405A-B75B-4F47E727271F}" srcOrd="1" destOrd="0" parTransId="{7D679AD3-84EA-46DA-B1B7-96053F55EDD8}" sibTransId="{AE8D8F6D-DDDD-4F16-926C-F8E85994C6CD}"/>
    <dgm:cxn modelId="{36D98490-4F15-4895-A782-D15A80347A4A}" srcId="{8AD2E374-5A1F-469F-9F4D-F02C308BEA5C}" destId="{18B58A4C-02B0-4BD4-8AA2-7C831318F5A3}" srcOrd="3" destOrd="0" parTransId="{F8496F71-16FB-427E-859B-DF589087A81C}" sibTransId="{147794E9-665B-4396-AECC-A7E59C9E6383}"/>
    <dgm:cxn modelId="{F0C5F500-617E-4138-9783-80F76356C276}" srcId="{F338BF00-703B-4DDC-9B8D-204E39191D77}" destId="{B31B1BCA-E5A6-478C-966C-61FC23D325B6}" srcOrd="0" destOrd="0" parTransId="{850E7A03-431B-4241-8AD8-930188F26405}" sibTransId="{AC0F1AFA-2D99-4A5C-B76A-8D268A6CC0FF}"/>
    <dgm:cxn modelId="{80A90AEA-89AF-46FC-8128-869DEF69BF69}" srcId="{B31B1BCA-E5A6-478C-966C-61FC23D325B6}" destId="{7BA83C6C-120C-4F0C-9A20-7C9B3D4AC37D}" srcOrd="2" destOrd="0" parTransId="{D9C0E9F8-8FD6-4E81-B177-448CD593DAD0}" sibTransId="{B057E1E1-D018-461C-A566-FEB4BA2357AC}"/>
    <dgm:cxn modelId="{FD5EAA46-9106-43EE-B3DD-D827540EA4EB}" type="presOf" srcId="{1DDF527C-FF9A-453E-A9ED-FAD13D83C89E}" destId="{D3328089-3A14-41FA-82E6-74DCB8E3CCB1}" srcOrd="0" destOrd="0" presId="urn:microsoft.com/office/officeart/2005/8/layout/hList1"/>
    <dgm:cxn modelId="{93744ACB-05B7-4D9D-B2F4-C073E6CDBE34}" type="presOf" srcId="{8AFC09E9-739F-49F3-A2FA-B90DF3341832}" destId="{9B2DE05D-3A8D-42AE-AAFA-F87D3E4CB291}" srcOrd="0" destOrd="2" presId="urn:microsoft.com/office/officeart/2005/8/layout/hList1"/>
    <dgm:cxn modelId="{7CAD2D74-DC67-4404-B6E0-28E265207BB9}" type="presOf" srcId="{1B680D87-BCBF-4E8C-A972-DED8801A62D6}" destId="{9B2DE05D-3A8D-42AE-AAFA-F87D3E4CB291}" srcOrd="0" destOrd="3" presId="urn:microsoft.com/office/officeart/2005/8/layout/hList1"/>
    <dgm:cxn modelId="{51AFB175-4701-4868-91FB-F39BA5336012}" type="presOf" srcId="{57332350-F52A-46D4-A7BE-0104DF04D076}" destId="{349A4D02-9222-4FEC-85BF-0A4FA80B3B32}" srcOrd="0" destOrd="0" presId="urn:microsoft.com/office/officeart/2005/8/layout/hList1"/>
    <dgm:cxn modelId="{3B67C4AB-C1A2-4807-97B1-6BAB5640E854}" srcId="{1223ED5F-1BBC-40AB-8B46-E932CF019DDD}" destId="{4EBAE620-8CF2-453B-9230-8F42D53B2B0F}" srcOrd="4" destOrd="0" parTransId="{02188D85-7411-45F3-BB50-4386C69EC999}" sibTransId="{F8C21FE1-DF88-4DD6-9C6F-B120B94AC6BF}"/>
    <dgm:cxn modelId="{365237DD-5041-4F77-B55F-8DA9F516FB3B}" type="presOf" srcId="{4EBAE620-8CF2-453B-9230-8F42D53B2B0F}" destId="{78AC7FAA-DBE2-460D-BDBF-79FCA946123D}" srcOrd="0" destOrd="0" presId="urn:microsoft.com/office/officeart/2005/8/layout/hList1"/>
    <dgm:cxn modelId="{9A85F7B8-A483-4297-A8F2-1513D6351693}" type="presOf" srcId="{1223ED5F-1BBC-40AB-8B46-E932CF019DDD}" destId="{2018FBB6-4DA9-45FF-A18C-7BF4A93E871D}" srcOrd="0" destOrd="0" presId="urn:microsoft.com/office/officeart/2005/8/layout/hList1"/>
    <dgm:cxn modelId="{05232F7A-C151-4AED-9CDF-9841355F8FDF}" type="presOf" srcId="{F338BF00-703B-4DDC-9B8D-204E39191D77}" destId="{14F85376-4FDA-4A5F-9C8A-395A43628515}" srcOrd="0" destOrd="0" presId="urn:microsoft.com/office/officeart/2005/8/layout/hList1"/>
    <dgm:cxn modelId="{028C3BC1-B9CF-4D26-82FE-2494AD76CD42}" type="presOf" srcId="{BBAEAEB5-49B5-4FC7-ACC0-F93D77F7A23E}" destId="{918B9D81-D52B-415B-A7F7-3ABB4A20819C}" srcOrd="0" destOrd="0" presId="urn:microsoft.com/office/officeart/2005/8/layout/hList1"/>
    <dgm:cxn modelId="{09D36FDB-7741-4BC4-8D01-3E4068996386}" type="presOf" srcId="{2BE8ECDC-C79B-4A91-ADE8-57D007478B7C}" destId="{9B2DE05D-3A8D-42AE-AAFA-F87D3E4CB291}" srcOrd="0" destOrd="4" presId="urn:microsoft.com/office/officeart/2005/8/layout/hList1"/>
    <dgm:cxn modelId="{3B1910DA-6011-46B8-ACE3-3C0C02668897}" srcId="{8AD2E374-5A1F-469F-9F4D-F02C308BEA5C}" destId="{1B680D87-BCBF-4E8C-A972-DED8801A62D6}" srcOrd="1" destOrd="0" parTransId="{20F993A9-376B-4378-B498-F5C1EFB68DFC}" sibTransId="{ED7965E8-53C2-4987-BD2C-E3F3A1C4A821}"/>
    <dgm:cxn modelId="{5916A773-954E-421F-8E86-8FBA48C84175}" type="presOf" srcId="{C3C824E4-4483-405A-B75B-4F47E727271F}" destId="{810F9437-F392-4C9A-B914-C4D7F1690BEF}" srcOrd="0" destOrd="3" presId="urn:microsoft.com/office/officeart/2005/8/layout/hList1"/>
    <dgm:cxn modelId="{95833225-3C40-4269-8063-BE4F455AAFB7}" srcId="{1223ED5F-1BBC-40AB-8B46-E932CF019DDD}" destId="{F19FB5B9-1927-4BCE-BBCE-FA021792ED1C}" srcOrd="3" destOrd="0" parTransId="{A37D25CB-0137-450D-B150-EDF987D29391}" sibTransId="{AC041B4E-01D3-4DB1-9F49-C4CF6B8734B3}"/>
    <dgm:cxn modelId="{BD90EAE3-4CB8-4BAB-8161-3649C993F8C5}" type="presOf" srcId="{3B6C49AC-D40B-4D2A-B708-D851E0CFC4F7}" destId="{349A4D02-9222-4FEC-85BF-0A4FA80B3B32}" srcOrd="0" destOrd="1" presId="urn:microsoft.com/office/officeart/2005/8/layout/hList1"/>
    <dgm:cxn modelId="{4525DBBC-AEC6-4549-BF3B-ECEFC07C17AB}" type="presOf" srcId="{98251976-34C1-4CA4-9086-97EC80F4539C}" destId="{349A4D02-9222-4FEC-85BF-0A4FA80B3B32}" srcOrd="0" destOrd="4" presId="urn:microsoft.com/office/officeart/2005/8/layout/hList1"/>
    <dgm:cxn modelId="{085EE2DD-D8C5-4C51-8626-C9249C641954}" type="presOf" srcId="{44A5D1DE-FB06-47DA-83DC-0C783E7DDB0E}" destId="{DD68653B-C90B-4754-952F-A9A0071E396C}" srcOrd="0" destOrd="3" presId="urn:microsoft.com/office/officeart/2005/8/layout/hList1"/>
    <dgm:cxn modelId="{3143A198-552A-4C80-B10D-F44E337AE6A6}" type="presOf" srcId="{211CEAD5-885E-4277-A608-EB6956D5CD50}" destId="{63E12D02-E3F4-4DF3-A3A0-623EC6957E51}" srcOrd="0" destOrd="0" presId="urn:microsoft.com/office/officeart/2005/8/layout/hList1"/>
    <dgm:cxn modelId="{53F7F77B-403E-4FA5-9EE5-6929D5A4C46C}" type="presParOf" srcId="{2018FBB6-4DA9-45FF-A18C-7BF4A93E871D}" destId="{D76AC8E7-15AF-4C70-915E-6BD83711E50A}" srcOrd="0" destOrd="0" presId="urn:microsoft.com/office/officeart/2005/8/layout/hList1"/>
    <dgm:cxn modelId="{C263EEBA-04F3-48FA-B2FE-C189C8D52D1F}" type="presParOf" srcId="{D76AC8E7-15AF-4C70-915E-6BD83711E50A}" destId="{918B9D81-D52B-415B-A7F7-3ABB4A20819C}" srcOrd="0" destOrd="0" presId="urn:microsoft.com/office/officeart/2005/8/layout/hList1"/>
    <dgm:cxn modelId="{7055CCD6-EBAE-4773-AC85-96A924D6BB01}" type="presParOf" srcId="{D76AC8E7-15AF-4C70-915E-6BD83711E50A}" destId="{8C891B7C-0510-4E2D-BA00-4542479B1DB0}" srcOrd="1" destOrd="0" presId="urn:microsoft.com/office/officeart/2005/8/layout/hList1"/>
    <dgm:cxn modelId="{787E2931-33EE-4E88-9747-BC29E06BD5E4}" type="presParOf" srcId="{2018FBB6-4DA9-45FF-A18C-7BF4A93E871D}" destId="{EB76075D-8135-4BD3-83D0-78CB4CCF7174}" srcOrd="1" destOrd="0" presId="urn:microsoft.com/office/officeart/2005/8/layout/hList1"/>
    <dgm:cxn modelId="{49429CA4-1B8D-423E-9538-370CBB86976C}" type="presParOf" srcId="{2018FBB6-4DA9-45FF-A18C-7BF4A93E871D}" destId="{914EB4A1-3FCD-41EE-9ADB-FF058DFC464D}" srcOrd="2" destOrd="0" presId="urn:microsoft.com/office/officeart/2005/8/layout/hList1"/>
    <dgm:cxn modelId="{A96BAC51-56C2-4CEB-9622-0ACD13348824}" type="presParOf" srcId="{914EB4A1-3FCD-41EE-9ADB-FF058DFC464D}" destId="{63E12D02-E3F4-4DF3-A3A0-623EC6957E51}" srcOrd="0" destOrd="0" presId="urn:microsoft.com/office/officeart/2005/8/layout/hList1"/>
    <dgm:cxn modelId="{2450EEF7-2421-4F7A-BCCA-05F27144A970}" type="presParOf" srcId="{914EB4A1-3FCD-41EE-9ADB-FF058DFC464D}" destId="{DD68653B-C90B-4754-952F-A9A0071E396C}" srcOrd="1" destOrd="0" presId="urn:microsoft.com/office/officeart/2005/8/layout/hList1"/>
    <dgm:cxn modelId="{13E080E0-64DE-45F8-A772-B98E784BEB21}" type="presParOf" srcId="{2018FBB6-4DA9-45FF-A18C-7BF4A93E871D}" destId="{239E4CA9-B50D-4B1B-BF99-0D0CD26F018C}" srcOrd="3" destOrd="0" presId="urn:microsoft.com/office/officeart/2005/8/layout/hList1"/>
    <dgm:cxn modelId="{86739B07-A68B-48B7-81A3-9A82905A5B08}" type="presParOf" srcId="{2018FBB6-4DA9-45FF-A18C-7BF4A93E871D}" destId="{1192AD8E-E54B-49A3-9D63-E39A879CB169}" srcOrd="4" destOrd="0" presId="urn:microsoft.com/office/officeart/2005/8/layout/hList1"/>
    <dgm:cxn modelId="{5D21E14F-74F0-4D77-9218-2164F990549A}" type="presParOf" srcId="{1192AD8E-E54B-49A3-9D63-E39A879CB169}" destId="{538C4B94-2CEA-46D0-9EE9-0A17C249F7D3}" srcOrd="0" destOrd="0" presId="urn:microsoft.com/office/officeart/2005/8/layout/hList1"/>
    <dgm:cxn modelId="{50DBDED6-FBDD-47E8-B419-CAF24569F582}" type="presParOf" srcId="{1192AD8E-E54B-49A3-9D63-E39A879CB169}" destId="{14F85376-4FDA-4A5F-9C8A-395A43628515}" srcOrd="1" destOrd="0" presId="urn:microsoft.com/office/officeart/2005/8/layout/hList1"/>
    <dgm:cxn modelId="{1B9E0AFB-B1A9-4DF8-94B0-ECAE8F6D89B4}" type="presParOf" srcId="{2018FBB6-4DA9-45FF-A18C-7BF4A93E871D}" destId="{CB01AA85-ADE1-48E9-BA28-70DCEA1AB1E4}" srcOrd="5" destOrd="0" presId="urn:microsoft.com/office/officeart/2005/8/layout/hList1"/>
    <dgm:cxn modelId="{BA5727F4-B026-4C04-821D-A5B55D82238B}" type="presParOf" srcId="{2018FBB6-4DA9-45FF-A18C-7BF4A93E871D}" destId="{EA7EFFA6-35C2-49DA-AD73-DFE96F2BDA5C}" srcOrd="6" destOrd="0" presId="urn:microsoft.com/office/officeart/2005/8/layout/hList1"/>
    <dgm:cxn modelId="{A4F01522-B4C2-4421-9974-14ACC52E2964}" type="presParOf" srcId="{EA7EFFA6-35C2-49DA-AD73-DFE96F2BDA5C}" destId="{ACDF2F8D-4777-4E16-9497-83D100AB00A6}" srcOrd="0" destOrd="0" presId="urn:microsoft.com/office/officeart/2005/8/layout/hList1"/>
    <dgm:cxn modelId="{0F45B28B-FFF6-4B86-BB25-A461EC5D7970}" type="presParOf" srcId="{EA7EFFA6-35C2-49DA-AD73-DFE96F2BDA5C}" destId="{349A4D02-9222-4FEC-85BF-0A4FA80B3B32}" srcOrd="1" destOrd="0" presId="urn:microsoft.com/office/officeart/2005/8/layout/hList1"/>
    <dgm:cxn modelId="{E7921A72-F070-4DA4-96EC-BC574FA247FE}" type="presParOf" srcId="{2018FBB6-4DA9-45FF-A18C-7BF4A93E871D}" destId="{E305C507-9C6F-4847-B837-96E9F294C735}" srcOrd="7" destOrd="0" presId="urn:microsoft.com/office/officeart/2005/8/layout/hList1"/>
    <dgm:cxn modelId="{8FAA7204-8006-4211-AF70-6E0FBE2F47EC}" type="presParOf" srcId="{2018FBB6-4DA9-45FF-A18C-7BF4A93E871D}" destId="{96EFE2B5-EA76-42AD-BDB4-FA3989222C7D}" srcOrd="8" destOrd="0" presId="urn:microsoft.com/office/officeart/2005/8/layout/hList1"/>
    <dgm:cxn modelId="{3A762237-9F87-47FA-B900-88836F37981F}" type="presParOf" srcId="{96EFE2B5-EA76-42AD-BDB4-FA3989222C7D}" destId="{78AC7FAA-DBE2-460D-BDBF-79FCA946123D}" srcOrd="0" destOrd="0" presId="urn:microsoft.com/office/officeart/2005/8/layout/hList1"/>
    <dgm:cxn modelId="{ACB17A7F-DD0C-4CDF-9F7F-1F09A3C2F2A4}" type="presParOf" srcId="{96EFE2B5-EA76-42AD-BDB4-FA3989222C7D}" destId="{9B2DE05D-3A8D-42AE-AAFA-F87D3E4CB291}" srcOrd="1" destOrd="0" presId="urn:microsoft.com/office/officeart/2005/8/layout/hList1"/>
    <dgm:cxn modelId="{FAE5107E-1EFB-408F-B6B4-9F393EE46DFE}" type="presParOf" srcId="{2018FBB6-4DA9-45FF-A18C-7BF4A93E871D}" destId="{9FDFE66A-5F9E-414D-B90C-AB30F9B8CB3B}" srcOrd="9" destOrd="0" presId="urn:microsoft.com/office/officeart/2005/8/layout/hList1"/>
    <dgm:cxn modelId="{31D32B68-2EA0-4A8A-AD38-E708D5F1AE7B}" type="presParOf" srcId="{2018FBB6-4DA9-45FF-A18C-7BF4A93E871D}" destId="{2C70617E-2A41-464B-8EAB-ADFB67AB8695}" srcOrd="10" destOrd="0" presId="urn:microsoft.com/office/officeart/2005/8/layout/hList1"/>
    <dgm:cxn modelId="{F63478D4-0356-4C98-BDE8-5DA7EE0A9639}" type="presParOf" srcId="{2C70617E-2A41-464B-8EAB-ADFB67AB8695}" destId="{D3328089-3A14-41FA-82E6-74DCB8E3CCB1}" srcOrd="0" destOrd="0" presId="urn:microsoft.com/office/officeart/2005/8/layout/hList1"/>
    <dgm:cxn modelId="{4EC20D4D-51F1-41BC-AD78-58463756081E}" type="presParOf" srcId="{2C70617E-2A41-464B-8EAB-ADFB67AB8695}" destId="{810F9437-F392-4C9A-B914-C4D7F1690BE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638173-9B6E-48DB-B915-AA112D49484E}" type="doc">
      <dgm:prSet loTypeId="urn:microsoft.com/office/officeart/2005/8/layout/hProcess11" loCatId="process" qsTypeId="urn:microsoft.com/office/officeart/2005/8/quickstyle/simple1" qsCatId="simple" csTypeId="urn:microsoft.com/office/officeart/2005/8/colors/colorful5" csCatId="colorful" phldr="1"/>
      <dgm:spPr/>
    </dgm:pt>
    <dgm:pt modelId="{F13D6179-2CA4-41CE-BBC5-B076EB8AF163}">
      <dgm:prSet phldrT="[Text]"/>
      <dgm:spPr/>
      <dgm:t>
        <a:bodyPr/>
        <a:lstStyle/>
        <a:p>
          <a:r>
            <a:rPr lang="en-US" dirty="0" smtClean="0"/>
            <a:t>Requirement Gathering</a:t>
          </a:r>
          <a:endParaRPr lang="en-US" dirty="0"/>
        </a:p>
      </dgm:t>
    </dgm:pt>
    <dgm:pt modelId="{BE21CEC6-6B4C-4849-B7B0-3312CE8DD220}" type="parTrans" cxnId="{A533A475-8DD3-473A-A6AB-F253C3D63834}">
      <dgm:prSet/>
      <dgm:spPr/>
      <dgm:t>
        <a:bodyPr/>
        <a:lstStyle/>
        <a:p>
          <a:endParaRPr lang="en-US"/>
        </a:p>
      </dgm:t>
    </dgm:pt>
    <dgm:pt modelId="{3EA990BA-DD24-4C4D-90E4-C135D83F8E80}" type="sibTrans" cxnId="{A533A475-8DD3-473A-A6AB-F253C3D63834}">
      <dgm:prSet/>
      <dgm:spPr/>
      <dgm:t>
        <a:bodyPr/>
        <a:lstStyle/>
        <a:p>
          <a:endParaRPr lang="en-US"/>
        </a:p>
      </dgm:t>
    </dgm:pt>
    <dgm:pt modelId="{46B5A200-20C1-426A-B09D-5CFA4070A98B}">
      <dgm:prSet phldrT="[Text]"/>
      <dgm:spPr/>
      <dgm:t>
        <a:bodyPr/>
        <a:lstStyle/>
        <a:p>
          <a:r>
            <a:rPr lang="en-US" dirty="0" smtClean="0"/>
            <a:t>Development</a:t>
          </a:r>
          <a:endParaRPr lang="en-US" dirty="0"/>
        </a:p>
      </dgm:t>
    </dgm:pt>
    <dgm:pt modelId="{29D84C8F-4292-4BBE-B4C2-15FF319026A1}" type="parTrans" cxnId="{AB9C4AB3-3067-4BC6-8FF3-6353F65AA8C7}">
      <dgm:prSet/>
      <dgm:spPr/>
      <dgm:t>
        <a:bodyPr/>
        <a:lstStyle/>
        <a:p>
          <a:endParaRPr lang="en-US"/>
        </a:p>
      </dgm:t>
    </dgm:pt>
    <dgm:pt modelId="{DD1CCF22-2FC1-4289-BF20-69CD4330A218}" type="sibTrans" cxnId="{AB9C4AB3-3067-4BC6-8FF3-6353F65AA8C7}">
      <dgm:prSet/>
      <dgm:spPr/>
      <dgm:t>
        <a:bodyPr/>
        <a:lstStyle/>
        <a:p>
          <a:endParaRPr lang="en-US"/>
        </a:p>
      </dgm:t>
    </dgm:pt>
    <dgm:pt modelId="{4E6FAB26-D244-456A-BC22-B8D75652145C}">
      <dgm:prSet phldrT="[Text]"/>
      <dgm:spPr/>
      <dgm:t>
        <a:bodyPr/>
        <a:lstStyle/>
        <a:p>
          <a:r>
            <a:rPr lang="en-US" dirty="0" smtClean="0"/>
            <a:t>Planning &amp; Design</a:t>
          </a:r>
          <a:endParaRPr lang="en-US" dirty="0"/>
        </a:p>
      </dgm:t>
    </dgm:pt>
    <dgm:pt modelId="{BB0BFC7E-6C13-48A3-BE76-FB43AFABE280}" type="parTrans" cxnId="{81ABC8CD-DABD-4A25-A901-19706180EE61}">
      <dgm:prSet/>
      <dgm:spPr/>
      <dgm:t>
        <a:bodyPr/>
        <a:lstStyle/>
        <a:p>
          <a:endParaRPr lang="en-US"/>
        </a:p>
      </dgm:t>
    </dgm:pt>
    <dgm:pt modelId="{1115A912-5812-4817-BB60-023A7D2A4C12}" type="sibTrans" cxnId="{81ABC8CD-DABD-4A25-A901-19706180EE61}">
      <dgm:prSet/>
      <dgm:spPr/>
      <dgm:t>
        <a:bodyPr/>
        <a:lstStyle/>
        <a:p>
          <a:endParaRPr lang="en-US"/>
        </a:p>
      </dgm:t>
    </dgm:pt>
    <dgm:pt modelId="{9F3B4BF1-C1DC-495E-A1D7-134794398C60}">
      <dgm:prSet phldrT="[Text]"/>
      <dgm:spPr/>
      <dgm:t>
        <a:bodyPr/>
        <a:lstStyle/>
        <a:p>
          <a:r>
            <a:rPr lang="en-US" dirty="0" smtClean="0"/>
            <a:t>Testing</a:t>
          </a:r>
          <a:endParaRPr lang="en-US" dirty="0"/>
        </a:p>
      </dgm:t>
    </dgm:pt>
    <dgm:pt modelId="{EFD5DF1C-EF16-4738-8642-1ED79017129C}" type="parTrans" cxnId="{94E0C829-0553-423A-93C6-585EED1F4C68}">
      <dgm:prSet/>
      <dgm:spPr/>
      <dgm:t>
        <a:bodyPr/>
        <a:lstStyle/>
        <a:p>
          <a:endParaRPr lang="en-US"/>
        </a:p>
      </dgm:t>
    </dgm:pt>
    <dgm:pt modelId="{8FAA934C-D4E6-4031-908E-95BFE95C7BA8}" type="sibTrans" cxnId="{94E0C829-0553-423A-93C6-585EED1F4C68}">
      <dgm:prSet/>
      <dgm:spPr/>
      <dgm:t>
        <a:bodyPr/>
        <a:lstStyle/>
        <a:p>
          <a:endParaRPr lang="en-US"/>
        </a:p>
      </dgm:t>
    </dgm:pt>
    <dgm:pt modelId="{85A432F7-F283-423E-8B66-031F36B31BC9}">
      <dgm:prSet phldrT="[Text]"/>
      <dgm:spPr/>
      <dgm:t>
        <a:bodyPr/>
        <a:lstStyle/>
        <a:p>
          <a:r>
            <a:rPr lang="en-US" dirty="0" smtClean="0"/>
            <a:t>Deployment</a:t>
          </a:r>
          <a:endParaRPr lang="en-US" dirty="0"/>
        </a:p>
      </dgm:t>
    </dgm:pt>
    <dgm:pt modelId="{4559D084-E84C-4680-BDBC-1DACEE544A88}" type="parTrans" cxnId="{AB6469F4-0DD0-45FA-81A3-2B988B98DD3F}">
      <dgm:prSet/>
      <dgm:spPr/>
      <dgm:t>
        <a:bodyPr/>
        <a:lstStyle/>
        <a:p>
          <a:endParaRPr lang="en-US"/>
        </a:p>
      </dgm:t>
    </dgm:pt>
    <dgm:pt modelId="{D5862377-4094-43A1-88FB-7F4AC10A7661}" type="sibTrans" cxnId="{AB6469F4-0DD0-45FA-81A3-2B988B98DD3F}">
      <dgm:prSet/>
      <dgm:spPr/>
      <dgm:t>
        <a:bodyPr/>
        <a:lstStyle/>
        <a:p>
          <a:endParaRPr lang="en-US"/>
        </a:p>
      </dgm:t>
    </dgm:pt>
    <dgm:pt modelId="{CC12E1E4-0635-4377-996B-BFB3CE12E57A}" type="pres">
      <dgm:prSet presAssocID="{27638173-9B6E-48DB-B915-AA112D49484E}" presName="Name0" presStyleCnt="0">
        <dgm:presLayoutVars>
          <dgm:dir/>
          <dgm:resizeHandles val="exact"/>
        </dgm:presLayoutVars>
      </dgm:prSet>
      <dgm:spPr/>
    </dgm:pt>
    <dgm:pt modelId="{257292A0-6B2B-4DEE-A632-BB586B77DF7B}" type="pres">
      <dgm:prSet presAssocID="{27638173-9B6E-48DB-B915-AA112D49484E}" presName="arrow" presStyleLbl="bgShp" presStyleIdx="0" presStyleCnt="1"/>
      <dgm:spPr/>
    </dgm:pt>
    <dgm:pt modelId="{98031212-0FC2-42DB-9464-8C162666047F}" type="pres">
      <dgm:prSet presAssocID="{27638173-9B6E-48DB-B915-AA112D49484E}" presName="points" presStyleCnt="0"/>
      <dgm:spPr/>
    </dgm:pt>
    <dgm:pt modelId="{86977305-43CA-433E-9312-6DB4E3B13CCC}" type="pres">
      <dgm:prSet presAssocID="{F13D6179-2CA4-41CE-BBC5-B076EB8AF163}" presName="compositeA" presStyleCnt="0"/>
      <dgm:spPr/>
    </dgm:pt>
    <dgm:pt modelId="{A4A501FD-7650-4711-87B7-082334F3EAA4}" type="pres">
      <dgm:prSet presAssocID="{F13D6179-2CA4-41CE-BBC5-B076EB8AF163}" presName="textA" presStyleLbl="revTx" presStyleIdx="0" presStyleCnt="5" custScaleX="93205" custLinFactNeighborX="-24379">
        <dgm:presLayoutVars>
          <dgm:bulletEnabled val="1"/>
        </dgm:presLayoutVars>
      </dgm:prSet>
      <dgm:spPr/>
      <dgm:t>
        <a:bodyPr/>
        <a:lstStyle/>
        <a:p>
          <a:endParaRPr lang="en-US"/>
        </a:p>
      </dgm:t>
    </dgm:pt>
    <dgm:pt modelId="{C04B70BE-DC86-404E-923C-EA497CDF9687}" type="pres">
      <dgm:prSet presAssocID="{F13D6179-2CA4-41CE-BBC5-B076EB8AF163}" presName="circleA" presStyleLbl="node1" presStyleIdx="0" presStyleCnt="5" custLinFactX="-156385" custLinFactNeighborX="-200000" custLinFactNeighborY="-13293"/>
      <dgm:spPr/>
    </dgm:pt>
    <dgm:pt modelId="{C360DDBB-6240-42BB-B989-4590D22DC3A9}" type="pres">
      <dgm:prSet presAssocID="{F13D6179-2CA4-41CE-BBC5-B076EB8AF163}" presName="spaceA" presStyleCnt="0"/>
      <dgm:spPr/>
    </dgm:pt>
    <dgm:pt modelId="{BAF996DF-401B-48AD-B28D-09CD3BEB5D0B}" type="pres">
      <dgm:prSet presAssocID="{3EA990BA-DD24-4C4D-90E4-C135D83F8E80}" presName="space" presStyleCnt="0"/>
      <dgm:spPr/>
    </dgm:pt>
    <dgm:pt modelId="{401C25E4-1636-43C1-8F24-106D6A5060DB}" type="pres">
      <dgm:prSet presAssocID="{46B5A200-20C1-426A-B09D-5CFA4070A98B}" presName="compositeB" presStyleCnt="0"/>
      <dgm:spPr/>
    </dgm:pt>
    <dgm:pt modelId="{29105DC8-4C57-483C-9CA2-60E4B6EC0ACA}" type="pres">
      <dgm:prSet presAssocID="{46B5A200-20C1-426A-B09D-5CFA4070A98B}" presName="textB" presStyleLbl="revTx" presStyleIdx="1" presStyleCnt="5" custScaleX="65321" custScaleY="68764" custLinFactX="14238" custLinFactY="-49019" custLinFactNeighborX="100000" custLinFactNeighborY="-100000">
        <dgm:presLayoutVars>
          <dgm:bulletEnabled val="1"/>
        </dgm:presLayoutVars>
      </dgm:prSet>
      <dgm:spPr/>
      <dgm:t>
        <a:bodyPr/>
        <a:lstStyle/>
        <a:p>
          <a:endParaRPr lang="en-US"/>
        </a:p>
      </dgm:t>
    </dgm:pt>
    <dgm:pt modelId="{72BBE54E-0443-4B87-BA1F-11DDE6285414}" type="pres">
      <dgm:prSet presAssocID="{46B5A200-20C1-426A-B09D-5CFA4070A98B}" presName="circleB" presStyleLbl="node1" presStyleIdx="1" presStyleCnt="5" custLinFactNeighborX="-19660" custLinFactNeighborY="-44111"/>
      <dgm:spPr/>
    </dgm:pt>
    <dgm:pt modelId="{665C0EB3-754A-4B8D-8289-F0291891BD80}" type="pres">
      <dgm:prSet presAssocID="{46B5A200-20C1-426A-B09D-5CFA4070A98B}" presName="spaceB" presStyleCnt="0"/>
      <dgm:spPr/>
    </dgm:pt>
    <dgm:pt modelId="{AE57306F-A02C-464D-AE9E-EBDAD4615F64}" type="pres">
      <dgm:prSet presAssocID="{DD1CCF22-2FC1-4289-BF20-69CD4330A218}" presName="space" presStyleCnt="0"/>
      <dgm:spPr/>
    </dgm:pt>
    <dgm:pt modelId="{AA0B85D6-0747-45B8-A12B-46719C32868C}" type="pres">
      <dgm:prSet presAssocID="{4E6FAB26-D244-456A-BC22-B8D75652145C}" presName="compositeA" presStyleCnt="0"/>
      <dgm:spPr/>
    </dgm:pt>
    <dgm:pt modelId="{DBFCE5FF-B357-447D-B0CB-91DD4D588EEF}" type="pres">
      <dgm:prSet presAssocID="{4E6FAB26-D244-456A-BC22-B8D75652145C}" presName="textA" presStyleLbl="revTx" presStyleIdx="2" presStyleCnt="5" custScaleX="51179" custLinFactX="-6766" custLinFactNeighborX="-100000" custLinFactNeighborY="-11266">
        <dgm:presLayoutVars>
          <dgm:bulletEnabled val="1"/>
        </dgm:presLayoutVars>
      </dgm:prSet>
      <dgm:spPr/>
      <dgm:t>
        <a:bodyPr/>
        <a:lstStyle/>
        <a:p>
          <a:endParaRPr lang="en-US"/>
        </a:p>
      </dgm:t>
    </dgm:pt>
    <dgm:pt modelId="{A91C6807-FEA6-466C-9E93-456B13282964}" type="pres">
      <dgm:prSet presAssocID="{4E6FAB26-D244-456A-BC22-B8D75652145C}" presName="circleA" presStyleLbl="node1" presStyleIdx="2" presStyleCnt="5" custLinFactNeighborX="67090" custLinFactNeighborY="14940"/>
      <dgm:spPr/>
    </dgm:pt>
    <dgm:pt modelId="{D442B755-9D8E-4514-99B4-5F5EF8EE3A14}" type="pres">
      <dgm:prSet presAssocID="{4E6FAB26-D244-456A-BC22-B8D75652145C}" presName="spaceA" presStyleCnt="0"/>
      <dgm:spPr/>
    </dgm:pt>
    <dgm:pt modelId="{37982F42-CB5B-4C4C-8D27-57A19C43E94A}" type="pres">
      <dgm:prSet presAssocID="{1115A912-5812-4817-BB60-023A7D2A4C12}" presName="space" presStyleCnt="0"/>
      <dgm:spPr/>
    </dgm:pt>
    <dgm:pt modelId="{F32F329A-6678-4AF7-9610-53F690631390}" type="pres">
      <dgm:prSet presAssocID="{9F3B4BF1-C1DC-495E-A1D7-134794398C60}" presName="compositeB" presStyleCnt="0"/>
      <dgm:spPr/>
    </dgm:pt>
    <dgm:pt modelId="{6F00BC6C-4C69-40A8-9D55-5BD1EB214754}" type="pres">
      <dgm:prSet presAssocID="{9F3B4BF1-C1DC-495E-A1D7-134794398C60}" presName="textB" presStyleLbl="revTx" presStyleIdx="3" presStyleCnt="5" custScaleX="92213" custScaleY="58501" custLinFactY="-60461" custLinFactNeighborX="-1031" custLinFactNeighborY="-100000">
        <dgm:presLayoutVars>
          <dgm:bulletEnabled val="1"/>
        </dgm:presLayoutVars>
      </dgm:prSet>
      <dgm:spPr/>
      <dgm:t>
        <a:bodyPr/>
        <a:lstStyle/>
        <a:p>
          <a:endParaRPr lang="en-US"/>
        </a:p>
      </dgm:t>
    </dgm:pt>
    <dgm:pt modelId="{13AD8848-EAC3-4170-BA0B-D0BDD300343A}" type="pres">
      <dgm:prSet presAssocID="{9F3B4BF1-C1DC-495E-A1D7-134794398C60}" presName="circleB" presStyleLbl="node1" presStyleIdx="3" presStyleCnt="5" custLinFactNeighborX="16600" custLinFactNeighborY="-33198"/>
      <dgm:spPr/>
    </dgm:pt>
    <dgm:pt modelId="{64323CA0-BE00-4055-B564-28062499445D}" type="pres">
      <dgm:prSet presAssocID="{9F3B4BF1-C1DC-495E-A1D7-134794398C60}" presName="spaceB" presStyleCnt="0"/>
      <dgm:spPr/>
    </dgm:pt>
    <dgm:pt modelId="{805DEB64-F4EF-4862-8AB0-853554AD9383}" type="pres">
      <dgm:prSet presAssocID="{8FAA934C-D4E6-4031-908E-95BFE95C7BA8}" presName="space" presStyleCnt="0"/>
      <dgm:spPr/>
    </dgm:pt>
    <dgm:pt modelId="{2F20CDC2-1AC9-4EBD-B9C4-EB80BF6F6326}" type="pres">
      <dgm:prSet presAssocID="{85A432F7-F283-423E-8B66-031F36B31BC9}" presName="compositeA" presStyleCnt="0"/>
      <dgm:spPr/>
    </dgm:pt>
    <dgm:pt modelId="{F4110058-A44B-41B4-845A-4BF02A2C9438}" type="pres">
      <dgm:prSet presAssocID="{85A432F7-F283-423E-8B66-031F36B31BC9}" presName="textA" presStyleLbl="revTx" presStyleIdx="4" presStyleCnt="5" custScaleY="54928">
        <dgm:presLayoutVars>
          <dgm:bulletEnabled val="1"/>
        </dgm:presLayoutVars>
      </dgm:prSet>
      <dgm:spPr/>
      <dgm:t>
        <a:bodyPr/>
        <a:lstStyle/>
        <a:p>
          <a:endParaRPr lang="en-US"/>
        </a:p>
      </dgm:t>
    </dgm:pt>
    <dgm:pt modelId="{E940F382-62ED-47ED-9B7B-1986C2A9733D}" type="pres">
      <dgm:prSet presAssocID="{85A432F7-F283-423E-8B66-031F36B31BC9}" presName="circleA" presStyleLbl="node1" presStyleIdx="4" presStyleCnt="5" custLinFactNeighborX="-5533" custLinFactNeighborY="60865"/>
      <dgm:spPr/>
    </dgm:pt>
    <dgm:pt modelId="{622D19F4-0D8D-45CC-ADF8-3905C7693C03}" type="pres">
      <dgm:prSet presAssocID="{85A432F7-F283-423E-8B66-031F36B31BC9}" presName="spaceA" presStyleCnt="0"/>
      <dgm:spPr/>
    </dgm:pt>
  </dgm:ptLst>
  <dgm:cxnLst>
    <dgm:cxn modelId="{AB6469F4-0DD0-45FA-81A3-2B988B98DD3F}" srcId="{27638173-9B6E-48DB-B915-AA112D49484E}" destId="{85A432F7-F283-423E-8B66-031F36B31BC9}" srcOrd="4" destOrd="0" parTransId="{4559D084-E84C-4680-BDBC-1DACEE544A88}" sibTransId="{D5862377-4094-43A1-88FB-7F4AC10A7661}"/>
    <dgm:cxn modelId="{7410BD05-882F-4798-A470-E902B1E09607}" type="presOf" srcId="{85A432F7-F283-423E-8B66-031F36B31BC9}" destId="{F4110058-A44B-41B4-845A-4BF02A2C9438}" srcOrd="0" destOrd="0" presId="urn:microsoft.com/office/officeart/2005/8/layout/hProcess11"/>
    <dgm:cxn modelId="{A01CFD84-369B-4914-B3DB-F575AD8D5694}" type="presOf" srcId="{4E6FAB26-D244-456A-BC22-B8D75652145C}" destId="{DBFCE5FF-B357-447D-B0CB-91DD4D588EEF}" srcOrd="0" destOrd="0" presId="urn:microsoft.com/office/officeart/2005/8/layout/hProcess11"/>
    <dgm:cxn modelId="{2DCB54B8-D495-4FEA-84D2-1CAB9E101C9B}" type="presOf" srcId="{46B5A200-20C1-426A-B09D-5CFA4070A98B}" destId="{29105DC8-4C57-483C-9CA2-60E4B6EC0ACA}" srcOrd="0" destOrd="0" presId="urn:microsoft.com/office/officeart/2005/8/layout/hProcess11"/>
    <dgm:cxn modelId="{81ABC8CD-DABD-4A25-A901-19706180EE61}" srcId="{27638173-9B6E-48DB-B915-AA112D49484E}" destId="{4E6FAB26-D244-456A-BC22-B8D75652145C}" srcOrd="2" destOrd="0" parTransId="{BB0BFC7E-6C13-48A3-BE76-FB43AFABE280}" sibTransId="{1115A912-5812-4817-BB60-023A7D2A4C12}"/>
    <dgm:cxn modelId="{06713573-91BA-4160-9839-3D97DDD04F01}" type="presOf" srcId="{9F3B4BF1-C1DC-495E-A1D7-134794398C60}" destId="{6F00BC6C-4C69-40A8-9D55-5BD1EB214754}" srcOrd="0" destOrd="0" presId="urn:microsoft.com/office/officeart/2005/8/layout/hProcess11"/>
    <dgm:cxn modelId="{9E7BB410-2485-4A6F-B16A-EF4FF0CE4CFE}" type="presOf" srcId="{27638173-9B6E-48DB-B915-AA112D49484E}" destId="{CC12E1E4-0635-4377-996B-BFB3CE12E57A}" srcOrd="0" destOrd="0" presId="urn:microsoft.com/office/officeart/2005/8/layout/hProcess11"/>
    <dgm:cxn modelId="{AB9C4AB3-3067-4BC6-8FF3-6353F65AA8C7}" srcId="{27638173-9B6E-48DB-B915-AA112D49484E}" destId="{46B5A200-20C1-426A-B09D-5CFA4070A98B}" srcOrd="1" destOrd="0" parTransId="{29D84C8F-4292-4BBE-B4C2-15FF319026A1}" sibTransId="{DD1CCF22-2FC1-4289-BF20-69CD4330A218}"/>
    <dgm:cxn modelId="{A533A475-8DD3-473A-A6AB-F253C3D63834}" srcId="{27638173-9B6E-48DB-B915-AA112D49484E}" destId="{F13D6179-2CA4-41CE-BBC5-B076EB8AF163}" srcOrd="0" destOrd="0" parTransId="{BE21CEC6-6B4C-4849-B7B0-3312CE8DD220}" sibTransId="{3EA990BA-DD24-4C4D-90E4-C135D83F8E80}"/>
    <dgm:cxn modelId="{B2C8B8B9-43EB-4319-8701-0241C8E98A39}" type="presOf" srcId="{F13D6179-2CA4-41CE-BBC5-B076EB8AF163}" destId="{A4A501FD-7650-4711-87B7-082334F3EAA4}" srcOrd="0" destOrd="0" presId="urn:microsoft.com/office/officeart/2005/8/layout/hProcess11"/>
    <dgm:cxn modelId="{94E0C829-0553-423A-93C6-585EED1F4C68}" srcId="{27638173-9B6E-48DB-B915-AA112D49484E}" destId="{9F3B4BF1-C1DC-495E-A1D7-134794398C60}" srcOrd="3" destOrd="0" parTransId="{EFD5DF1C-EF16-4738-8642-1ED79017129C}" sibTransId="{8FAA934C-D4E6-4031-908E-95BFE95C7BA8}"/>
    <dgm:cxn modelId="{A75A04E3-D744-4CBB-BE1D-C8295D8A371C}" type="presParOf" srcId="{CC12E1E4-0635-4377-996B-BFB3CE12E57A}" destId="{257292A0-6B2B-4DEE-A632-BB586B77DF7B}" srcOrd="0" destOrd="0" presId="urn:microsoft.com/office/officeart/2005/8/layout/hProcess11"/>
    <dgm:cxn modelId="{353068D3-837E-483B-BFD6-985436689778}" type="presParOf" srcId="{CC12E1E4-0635-4377-996B-BFB3CE12E57A}" destId="{98031212-0FC2-42DB-9464-8C162666047F}" srcOrd="1" destOrd="0" presId="urn:microsoft.com/office/officeart/2005/8/layout/hProcess11"/>
    <dgm:cxn modelId="{07CA540F-C2E9-43D4-A42D-AE5D66D27DBC}" type="presParOf" srcId="{98031212-0FC2-42DB-9464-8C162666047F}" destId="{86977305-43CA-433E-9312-6DB4E3B13CCC}" srcOrd="0" destOrd="0" presId="urn:microsoft.com/office/officeart/2005/8/layout/hProcess11"/>
    <dgm:cxn modelId="{FB0FC8B7-7620-47C7-AEB3-4F5BC4B83BAE}" type="presParOf" srcId="{86977305-43CA-433E-9312-6DB4E3B13CCC}" destId="{A4A501FD-7650-4711-87B7-082334F3EAA4}" srcOrd="0" destOrd="0" presId="urn:microsoft.com/office/officeart/2005/8/layout/hProcess11"/>
    <dgm:cxn modelId="{CB12BA07-69CA-4E22-AAF2-3BE773770DB9}" type="presParOf" srcId="{86977305-43CA-433E-9312-6DB4E3B13CCC}" destId="{C04B70BE-DC86-404E-923C-EA497CDF9687}" srcOrd="1" destOrd="0" presId="urn:microsoft.com/office/officeart/2005/8/layout/hProcess11"/>
    <dgm:cxn modelId="{A6825DF5-26A0-426D-AFCA-E4994B71779B}" type="presParOf" srcId="{86977305-43CA-433E-9312-6DB4E3B13CCC}" destId="{C360DDBB-6240-42BB-B989-4590D22DC3A9}" srcOrd="2" destOrd="0" presId="urn:microsoft.com/office/officeart/2005/8/layout/hProcess11"/>
    <dgm:cxn modelId="{99B24EB5-C85A-476E-9E6B-05C4B8604E3C}" type="presParOf" srcId="{98031212-0FC2-42DB-9464-8C162666047F}" destId="{BAF996DF-401B-48AD-B28D-09CD3BEB5D0B}" srcOrd="1" destOrd="0" presId="urn:microsoft.com/office/officeart/2005/8/layout/hProcess11"/>
    <dgm:cxn modelId="{7CF95554-A9EA-4EDD-8C30-7DB945D0CF8E}" type="presParOf" srcId="{98031212-0FC2-42DB-9464-8C162666047F}" destId="{401C25E4-1636-43C1-8F24-106D6A5060DB}" srcOrd="2" destOrd="0" presId="urn:microsoft.com/office/officeart/2005/8/layout/hProcess11"/>
    <dgm:cxn modelId="{57BD0CEB-7977-44DF-8138-BD28D19580BF}" type="presParOf" srcId="{401C25E4-1636-43C1-8F24-106D6A5060DB}" destId="{29105DC8-4C57-483C-9CA2-60E4B6EC0ACA}" srcOrd="0" destOrd="0" presId="urn:microsoft.com/office/officeart/2005/8/layout/hProcess11"/>
    <dgm:cxn modelId="{2A3F9D68-E42F-484D-8FF7-CDFFBA805046}" type="presParOf" srcId="{401C25E4-1636-43C1-8F24-106D6A5060DB}" destId="{72BBE54E-0443-4B87-BA1F-11DDE6285414}" srcOrd="1" destOrd="0" presId="urn:microsoft.com/office/officeart/2005/8/layout/hProcess11"/>
    <dgm:cxn modelId="{7EFA784E-E57B-490C-A2FA-937D4B367620}" type="presParOf" srcId="{401C25E4-1636-43C1-8F24-106D6A5060DB}" destId="{665C0EB3-754A-4B8D-8289-F0291891BD80}" srcOrd="2" destOrd="0" presId="urn:microsoft.com/office/officeart/2005/8/layout/hProcess11"/>
    <dgm:cxn modelId="{47A8031F-5DEF-42AF-8EB6-0897135AECC1}" type="presParOf" srcId="{98031212-0FC2-42DB-9464-8C162666047F}" destId="{AE57306F-A02C-464D-AE9E-EBDAD4615F64}" srcOrd="3" destOrd="0" presId="urn:microsoft.com/office/officeart/2005/8/layout/hProcess11"/>
    <dgm:cxn modelId="{5D4BD2DB-01B2-4ACB-9067-024A4252F7F6}" type="presParOf" srcId="{98031212-0FC2-42DB-9464-8C162666047F}" destId="{AA0B85D6-0747-45B8-A12B-46719C32868C}" srcOrd="4" destOrd="0" presId="urn:microsoft.com/office/officeart/2005/8/layout/hProcess11"/>
    <dgm:cxn modelId="{189360FE-EEB3-425A-8D1A-4756A631D799}" type="presParOf" srcId="{AA0B85D6-0747-45B8-A12B-46719C32868C}" destId="{DBFCE5FF-B357-447D-B0CB-91DD4D588EEF}" srcOrd="0" destOrd="0" presId="urn:microsoft.com/office/officeart/2005/8/layout/hProcess11"/>
    <dgm:cxn modelId="{DBA77EF9-AFE1-4BF8-A0FB-6C7E0ACBACE8}" type="presParOf" srcId="{AA0B85D6-0747-45B8-A12B-46719C32868C}" destId="{A91C6807-FEA6-466C-9E93-456B13282964}" srcOrd="1" destOrd="0" presId="urn:microsoft.com/office/officeart/2005/8/layout/hProcess11"/>
    <dgm:cxn modelId="{E22E3E26-1239-461B-91B0-60D92F7D778E}" type="presParOf" srcId="{AA0B85D6-0747-45B8-A12B-46719C32868C}" destId="{D442B755-9D8E-4514-99B4-5F5EF8EE3A14}" srcOrd="2" destOrd="0" presId="urn:microsoft.com/office/officeart/2005/8/layout/hProcess11"/>
    <dgm:cxn modelId="{61DCF151-C4CD-46A5-AFC3-B2BBAA3060E5}" type="presParOf" srcId="{98031212-0FC2-42DB-9464-8C162666047F}" destId="{37982F42-CB5B-4C4C-8D27-57A19C43E94A}" srcOrd="5" destOrd="0" presId="urn:microsoft.com/office/officeart/2005/8/layout/hProcess11"/>
    <dgm:cxn modelId="{E421B994-7BC3-4DA9-A691-7BEA079B1D90}" type="presParOf" srcId="{98031212-0FC2-42DB-9464-8C162666047F}" destId="{F32F329A-6678-4AF7-9610-53F690631390}" srcOrd="6" destOrd="0" presId="urn:microsoft.com/office/officeart/2005/8/layout/hProcess11"/>
    <dgm:cxn modelId="{561C4E60-E33A-4E81-8D34-90078857DD29}" type="presParOf" srcId="{F32F329A-6678-4AF7-9610-53F690631390}" destId="{6F00BC6C-4C69-40A8-9D55-5BD1EB214754}" srcOrd="0" destOrd="0" presId="urn:microsoft.com/office/officeart/2005/8/layout/hProcess11"/>
    <dgm:cxn modelId="{BEA9979F-125E-4136-9270-10DAFC476A21}" type="presParOf" srcId="{F32F329A-6678-4AF7-9610-53F690631390}" destId="{13AD8848-EAC3-4170-BA0B-D0BDD300343A}" srcOrd="1" destOrd="0" presId="urn:microsoft.com/office/officeart/2005/8/layout/hProcess11"/>
    <dgm:cxn modelId="{C12FE9DF-4C92-4554-9A0F-3A8BFBC81B91}" type="presParOf" srcId="{F32F329A-6678-4AF7-9610-53F690631390}" destId="{64323CA0-BE00-4055-B564-28062499445D}" srcOrd="2" destOrd="0" presId="urn:microsoft.com/office/officeart/2005/8/layout/hProcess11"/>
    <dgm:cxn modelId="{1BE77158-55AA-4A4D-8658-FFFF010B6763}" type="presParOf" srcId="{98031212-0FC2-42DB-9464-8C162666047F}" destId="{805DEB64-F4EF-4862-8AB0-853554AD9383}" srcOrd="7" destOrd="0" presId="urn:microsoft.com/office/officeart/2005/8/layout/hProcess11"/>
    <dgm:cxn modelId="{4DA3278F-BA3B-487E-9901-C41C5E59C538}" type="presParOf" srcId="{98031212-0FC2-42DB-9464-8C162666047F}" destId="{2F20CDC2-1AC9-4EBD-B9C4-EB80BF6F6326}" srcOrd="8" destOrd="0" presId="urn:microsoft.com/office/officeart/2005/8/layout/hProcess11"/>
    <dgm:cxn modelId="{A80FF202-6101-4333-AF81-082632F8AB4F}" type="presParOf" srcId="{2F20CDC2-1AC9-4EBD-B9C4-EB80BF6F6326}" destId="{F4110058-A44B-41B4-845A-4BF02A2C9438}" srcOrd="0" destOrd="0" presId="urn:microsoft.com/office/officeart/2005/8/layout/hProcess11"/>
    <dgm:cxn modelId="{ACE73681-07F4-438C-B648-71994BA46DC5}" type="presParOf" srcId="{2F20CDC2-1AC9-4EBD-B9C4-EB80BF6F6326}" destId="{E940F382-62ED-47ED-9B7B-1986C2A9733D}" srcOrd="1" destOrd="0" presId="urn:microsoft.com/office/officeart/2005/8/layout/hProcess11"/>
    <dgm:cxn modelId="{C8D48292-3614-411C-9107-5A79EA3A3BFC}" type="presParOf" srcId="{2F20CDC2-1AC9-4EBD-B9C4-EB80BF6F6326}" destId="{622D19F4-0D8D-45CC-ADF8-3905C7693C03}"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5509B2B-39E6-4168-B7B8-12CD316F177A}" type="doc">
      <dgm:prSet loTypeId="urn:microsoft.com/office/officeart/2005/8/layout/chevron1" loCatId="process" qsTypeId="urn:microsoft.com/office/officeart/2005/8/quickstyle/simple4" qsCatId="simple" csTypeId="urn:microsoft.com/office/officeart/2005/8/colors/colorful5" csCatId="colorful" phldr="1"/>
      <dgm:spPr/>
    </dgm:pt>
    <dgm:pt modelId="{4A3DF424-53C4-43A1-A2C2-D513968D7600}">
      <dgm:prSet phldrT="[Text]" custT="1"/>
      <dgm:spPr/>
      <dgm:t>
        <a:bodyPr/>
        <a:lstStyle/>
        <a:p>
          <a:r>
            <a:rPr lang="en-US" sz="1400" smtClean="0"/>
            <a:t>4-6 weeks</a:t>
          </a:r>
          <a:endParaRPr lang="en-US" sz="1400" dirty="0"/>
        </a:p>
      </dgm:t>
    </dgm:pt>
    <dgm:pt modelId="{A43B1764-2FC9-4930-ABC0-CC20D686F62B}" type="parTrans" cxnId="{89879C99-9587-443F-8D23-962911F478ED}">
      <dgm:prSet/>
      <dgm:spPr/>
      <dgm:t>
        <a:bodyPr/>
        <a:lstStyle/>
        <a:p>
          <a:endParaRPr lang="en-US"/>
        </a:p>
      </dgm:t>
    </dgm:pt>
    <dgm:pt modelId="{A87FFEEE-0255-4C6C-AA64-71C154988FD4}" type="sibTrans" cxnId="{89879C99-9587-443F-8D23-962911F478ED}">
      <dgm:prSet/>
      <dgm:spPr/>
      <dgm:t>
        <a:bodyPr/>
        <a:lstStyle/>
        <a:p>
          <a:endParaRPr lang="en-US"/>
        </a:p>
      </dgm:t>
    </dgm:pt>
    <dgm:pt modelId="{ED6BF5F7-69DB-4D7C-896C-1156BC1B1F37}">
      <dgm:prSet phldrT="[Text]" custT="1"/>
      <dgm:spPr/>
      <dgm:t>
        <a:bodyPr/>
        <a:lstStyle/>
        <a:p>
          <a:r>
            <a:rPr lang="en-US" sz="1400" smtClean="0"/>
            <a:t>6-8 weeks</a:t>
          </a:r>
          <a:endParaRPr lang="en-US" sz="1400" dirty="0"/>
        </a:p>
      </dgm:t>
    </dgm:pt>
    <dgm:pt modelId="{65ACF37D-3AF5-4296-8179-727808C81460}" type="parTrans" cxnId="{53FF2E7F-59E4-4C95-B1F4-9014779A497F}">
      <dgm:prSet/>
      <dgm:spPr/>
      <dgm:t>
        <a:bodyPr/>
        <a:lstStyle/>
        <a:p>
          <a:endParaRPr lang="en-US"/>
        </a:p>
      </dgm:t>
    </dgm:pt>
    <dgm:pt modelId="{38119F46-D9CC-4398-855F-3C8A266CDD14}" type="sibTrans" cxnId="{53FF2E7F-59E4-4C95-B1F4-9014779A497F}">
      <dgm:prSet/>
      <dgm:spPr/>
      <dgm:t>
        <a:bodyPr/>
        <a:lstStyle/>
        <a:p>
          <a:endParaRPr lang="en-US"/>
        </a:p>
      </dgm:t>
    </dgm:pt>
    <dgm:pt modelId="{CAC13AFF-43D2-4170-ADA3-AE7B01EE1C27}">
      <dgm:prSet phldrT="[Text]" custT="1"/>
      <dgm:spPr/>
      <dgm:t>
        <a:bodyPr/>
        <a:lstStyle/>
        <a:p>
          <a:r>
            <a:rPr lang="en-US" sz="1400" dirty="0" smtClean="0"/>
            <a:t>16-20 weeks</a:t>
          </a:r>
          <a:endParaRPr lang="en-US" sz="1400" dirty="0"/>
        </a:p>
      </dgm:t>
    </dgm:pt>
    <dgm:pt modelId="{DFCB9F21-234A-4B4F-A593-FFC89E711F33}" type="parTrans" cxnId="{46F30CAE-1120-41FF-851B-09B36357098E}">
      <dgm:prSet/>
      <dgm:spPr/>
      <dgm:t>
        <a:bodyPr/>
        <a:lstStyle/>
        <a:p>
          <a:endParaRPr lang="en-US"/>
        </a:p>
      </dgm:t>
    </dgm:pt>
    <dgm:pt modelId="{9EE46340-6560-442B-B36A-B4B4403C9419}" type="sibTrans" cxnId="{46F30CAE-1120-41FF-851B-09B36357098E}">
      <dgm:prSet/>
      <dgm:spPr/>
      <dgm:t>
        <a:bodyPr/>
        <a:lstStyle/>
        <a:p>
          <a:endParaRPr lang="en-US"/>
        </a:p>
      </dgm:t>
    </dgm:pt>
    <dgm:pt modelId="{3CE2AE04-1801-4FF0-BDF0-AFC4EE71C8FB}">
      <dgm:prSet phldrT="[Text]" custT="1"/>
      <dgm:spPr/>
      <dgm:t>
        <a:bodyPr/>
        <a:lstStyle/>
        <a:p>
          <a:r>
            <a:rPr lang="en-US" sz="1400" smtClean="0"/>
            <a:t>4-6 weeks</a:t>
          </a:r>
          <a:endParaRPr lang="en-US" sz="1400" dirty="0"/>
        </a:p>
      </dgm:t>
    </dgm:pt>
    <dgm:pt modelId="{C4A8306C-7E0D-4DAB-814F-E714B5E96877}" type="parTrans" cxnId="{A7BCC915-2069-4071-A5CE-360635AC5EA2}">
      <dgm:prSet/>
      <dgm:spPr/>
      <dgm:t>
        <a:bodyPr/>
        <a:lstStyle/>
        <a:p>
          <a:endParaRPr lang="en-US"/>
        </a:p>
      </dgm:t>
    </dgm:pt>
    <dgm:pt modelId="{3158CD23-8D04-4AA0-BE12-4F4B179436ED}" type="sibTrans" cxnId="{A7BCC915-2069-4071-A5CE-360635AC5EA2}">
      <dgm:prSet/>
      <dgm:spPr/>
      <dgm:t>
        <a:bodyPr/>
        <a:lstStyle/>
        <a:p>
          <a:endParaRPr lang="en-US"/>
        </a:p>
      </dgm:t>
    </dgm:pt>
    <dgm:pt modelId="{930E39A4-BA73-4942-A278-ADE6BB8439CB}">
      <dgm:prSet phldrT="[Text]" custT="1"/>
      <dgm:spPr/>
      <dgm:t>
        <a:bodyPr/>
        <a:lstStyle/>
        <a:p>
          <a:r>
            <a:rPr lang="en-US" sz="1400" smtClean="0"/>
            <a:t>8-10 weeks</a:t>
          </a:r>
          <a:endParaRPr lang="en-US" sz="1400" dirty="0"/>
        </a:p>
      </dgm:t>
    </dgm:pt>
    <dgm:pt modelId="{B46E3503-F329-4506-B676-08AE3D993334}" type="parTrans" cxnId="{37151F4F-D00C-4748-BA5B-6BBF1F7E7255}">
      <dgm:prSet/>
      <dgm:spPr/>
      <dgm:t>
        <a:bodyPr/>
        <a:lstStyle/>
        <a:p>
          <a:endParaRPr lang="en-US"/>
        </a:p>
      </dgm:t>
    </dgm:pt>
    <dgm:pt modelId="{DF99F5AC-02E8-4771-BD9A-854C7DD3D5FF}" type="sibTrans" cxnId="{37151F4F-D00C-4748-BA5B-6BBF1F7E7255}">
      <dgm:prSet/>
      <dgm:spPr/>
      <dgm:t>
        <a:bodyPr/>
        <a:lstStyle/>
        <a:p>
          <a:endParaRPr lang="en-US"/>
        </a:p>
      </dgm:t>
    </dgm:pt>
    <dgm:pt modelId="{FB672B8E-8F24-4DD6-9586-B4C4C7DE495A}" type="pres">
      <dgm:prSet presAssocID="{25509B2B-39E6-4168-B7B8-12CD316F177A}" presName="Name0" presStyleCnt="0">
        <dgm:presLayoutVars>
          <dgm:dir/>
          <dgm:animLvl val="lvl"/>
          <dgm:resizeHandles val="exact"/>
        </dgm:presLayoutVars>
      </dgm:prSet>
      <dgm:spPr/>
    </dgm:pt>
    <dgm:pt modelId="{085C48E1-1762-46C0-8E5B-2B8DA21483EB}" type="pres">
      <dgm:prSet presAssocID="{4A3DF424-53C4-43A1-A2C2-D513968D7600}" presName="parTxOnly" presStyleLbl="node1" presStyleIdx="0" presStyleCnt="5">
        <dgm:presLayoutVars>
          <dgm:chMax val="0"/>
          <dgm:chPref val="0"/>
          <dgm:bulletEnabled val="1"/>
        </dgm:presLayoutVars>
      </dgm:prSet>
      <dgm:spPr/>
      <dgm:t>
        <a:bodyPr/>
        <a:lstStyle/>
        <a:p>
          <a:endParaRPr lang="en-US"/>
        </a:p>
      </dgm:t>
    </dgm:pt>
    <dgm:pt modelId="{92BA2924-0CF1-4465-B8FB-551C0D10EF0C}" type="pres">
      <dgm:prSet presAssocID="{A87FFEEE-0255-4C6C-AA64-71C154988FD4}" presName="parTxOnlySpace" presStyleCnt="0"/>
      <dgm:spPr/>
    </dgm:pt>
    <dgm:pt modelId="{E57B310E-ED13-4D8F-930A-A8EA34010851}" type="pres">
      <dgm:prSet presAssocID="{ED6BF5F7-69DB-4D7C-896C-1156BC1B1F37}" presName="parTxOnly" presStyleLbl="node1" presStyleIdx="1" presStyleCnt="5">
        <dgm:presLayoutVars>
          <dgm:chMax val="0"/>
          <dgm:chPref val="0"/>
          <dgm:bulletEnabled val="1"/>
        </dgm:presLayoutVars>
      </dgm:prSet>
      <dgm:spPr/>
      <dgm:t>
        <a:bodyPr/>
        <a:lstStyle/>
        <a:p>
          <a:endParaRPr lang="en-US"/>
        </a:p>
      </dgm:t>
    </dgm:pt>
    <dgm:pt modelId="{DD60AD72-CA43-41DE-96C1-140BE25D9B77}" type="pres">
      <dgm:prSet presAssocID="{38119F46-D9CC-4398-855F-3C8A266CDD14}" presName="parTxOnlySpace" presStyleCnt="0"/>
      <dgm:spPr/>
    </dgm:pt>
    <dgm:pt modelId="{F9A76C52-87C6-4582-9644-DD64AEB70EC0}" type="pres">
      <dgm:prSet presAssocID="{CAC13AFF-43D2-4170-ADA3-AE7B01EE1C27}" presName="parTxOnly" presStyleLbl="node1" presStyleIdx="2" presStyleCnt="5">
        <dgm:presLayoutVars>
          <dgm:chMax val="0"/>
          <dgm:chPref val="0"/>
          <dgm:bulletEnabled val="1"/>
        </dgm:presLayoutVars>
      </dgm:prSet>
      <dgm:spPr/>
      <dgm:t>
        <a:bodyPr/>
        <a:lstStyle/>
        <a:p>
          <a:endParaRPr lang="en-US"/>
        </a:p>
      </dgm:t>
    </dgm:pt>
    <dgm:pt modelId="{8C74A092-C481-4895-898F-DF1150A283F2}" type="pres">
      <dgm:prSet presAssocID="{9EE46340-6560-442B-B36A-B4B4403C9419}" presName="parTxOnlySpace" presStyleCnt="0"/>
      <dgm:spPr/>
    </dgm:pt>
    <dgm:pt modelId="{8844DA3B-506F-41B2-9048-8032335FB158}" type="pres">
      <dgm:prSet presAssocID="{930E39A4-BA73-4942-A278-ADE6BB8439CB}" presName="parTxOnly" presStyleLbl="node1" presStyleIdx="3" presStyleCnt="5">
        <dgm:presLayoutVars>
          <dgm:chMax val="0"/>
          <dgm:chPref val="0"/>
          <dgm:bulletEnabled val="1"/>
        </dgm:presLayoutVars>
      </dgm:prSet>
      <dgm:spPr/>
      <dgm:t>
        <a:bodyPr/>
        <a:lstStyle/>
        <a:p>
          <a:endParaRPr lang="en-US"/>
        </a:p>
      </dgm:t>
    </dgm:pt>
    <dgm:pt modelId="{0ED58A13-ED3B-467F-BCE5-F3720B5AE377}" type="pres">
      <dgm:prSet presAssocID="{DF99F5AC-02E8-4771-BD9A-854C7DD3D5FF}" presName="parTxOnlySpace" presStyleCnt="0"/>
      <dgm:spPr/>
    </dgm:pt>
    <dgm:pt modelId="{D19E8079-26B8-46D3-BE40-9599D50D699A}" type="pres">
      <dgm:prSet presAssocID="{3CE2AE04-1801-4FF0-BDF0-AFC4EE71C8FB}" presName="parTxOnly" presStyleLbl="node1" presStyleIdx="4" presStyleCnt="5">
        <dgm:presLayoutVars>
          <dgm:chMax val="0"/>
          <dgm:chPref val="0"/>
          <dgm:bulletEnabled val="1"/>
        </dgm:presLayoutVars>
      </dgm:prSet>
      <dgm:spPr/>
      <dgm:t>
        <a:bodyPr/>
        <a:lstStyle/>
        <a:p>
          <a:endParaRPr lang="en-US"/>
        </a:p>
      </dgm:t>
    </dgm:pt>
  </dgm:ptLst>
  <dgm:cxnLst>
    <dgm:cxn modelId="{89879C99-9587-443F-8D23-962911F478ED}" srcId="{25509B2B-39E6-4168-B7B8-12CD316F177A}" destId="{4A3DF424-53C4-43A1-A2C2-D513968D7600}" srcOrd="0" destOrd="0" parTransId="{A43B1764-2FC9-4930-ABC0-CC20D686F62B}" sibTransId="{A87FFEEE-0255-4C6C-AA64-71C154988FD4}"/>
    <dgm:cxn modelId="{D9811945-D155-4DD8-AF98-47F2F00E02D7}" type="presOf" srcId="{ED6BF5F7-69DB-4D7C-896C-1156BC1B1F37}" destId="{E57B310E-ED13-4D8F-930A-A8EA34010851}" srcOrd="0" destOrd="0" presId="urn:microsoft.com/office/officeart/2005/8/layout/chevron1"/>
    <dgm:cxn modelId="{A7BCC915-2069-4071-A5CE-360635AC5EA2}" srcId="{25509B2B-39E6-4168-B7B8-12CD316F177A}" destId="{3CE2AE04-1801-4FF0-BDF0-AFC4EE71C8FB}" srcOrd="4" destOrd="0" parTransId="{C4A8306C-7E0D-4DAB-814F-E714B5E96877}" sibTransId="{3158CD23-8D04-4AA0-BE12-4F4B179436ED}"/>
    <dgm:cxn modelId="{6D904941-3C14-48D0-BF78-6D25572A667F}" type="presOf" srcId="{930E39A4-BA73-4942-A278-ADE6BB8439CB}" destId="{8844DA3B-506F-41B2-9048-8032335FB158}" srcOrd="0" destOrd="0" presId="urn:microsoft.com/office/officeart/2005/8/layout/chevron1"/>
    <dgm:cxn modelId="{53FF2E7F-59E4-4C95-B1F4-9014779A497F}" srcId="{25509B2B-39E6-4168-B7B8-12CD316F177A}" destId="{ED6BF5F7-69DB-4D7C-896C-1156BC1B1F37}" srcOrd="1" destOrd="0" parTransId="{65ACF37D-3AF5-4296-8179-727808C81460}" sibTransId="{38119F46-D9CC-4398-855F-3C8A266CDD14}"/>
    <dgm:cxn modelId="{1D4CBF67-ED20-494B-9DEB-3F65DD776A4A}" type="presOf" srcId="{4A3DF424-53C4-43A1-A2C2-D513968D7600}" destId="{085C48E1-1762-46C0-8E5B-2B8DA21483EB}" srcOrd="0" destOrd="0" presId="urn:microsoft.com/office/officeart/2005/8/layout/chevron1"/>
    <dgm:cxn modelId="{46F30CAE-1120-41FF-851B-09B36357098E}" srcId="{25509B2B-39E6-4168-B7B8-12CD316F177A}" destId="{CAC13AFF-43D2-4170-ADA3-AE7B01EE1C27}" srcOrd="2" destOrd="0" parTransId="{DFCB9F21-234A-4B4F-A593-FFC89E711F33}" sibTransId="{9EE46340-6560-442B-B36A-B4B4403C9419}"/>
    <dgm:cxn modelId="{37151F4F-D00C-4748-BA5B-6BBF1F7E7255}" srcId="{25509B2B-39E6-4168-B7B8-12CD316F177A}" destId="{930E39A4-BA73-4942-A278-ADE6BB8439CB}" srcOrd="3" destOrd="0" parTransId="{B46E3503-F329-4506-B676-08AE3D993334}" sibTransId="{DF99F5AC-02E8-4771-BD9A-854C7DD3D5FF}"/>
    <dgm:cxn modelId="{BCF62676-1A0E-441A-A173-5C5DBE3F36DE}" type="presOf" srcId="{3CE2AE04-1801-4FF0-BDF0-AFC4EE71C8FB}" destId="{D19E8079-26B8-46D3-BE40-9599D50D699A}" srcOrd="0" destOrd="0" presId="urn:microsoft.com/office/officeart/2005/8/layout/chevron1"/>
    <dgm:cxn modelId="{A0DF684D-6328-4C8A-91E6-1203A874FB5E}" type="presOf" srcId="{25509B2B-39E6-4168-B7B8-12CD316F177A}" destId="{FB672B8E-8F24-4DD6-9586-B4C4C7DE495A}" srcOrd="0" destOrd="0" presId="urn:microsoft.com/office/officeart/2005/8/layout/chevron1"/>
    <dgm:cxn modelId="{9D08B8EA-2FAB-4585-97D9-5BEBD1973B35}" type="presOf" srcId="{CAC13AFF-43D2-4170-ADA3-AE7B01EE1C27}" destId="{F9A76C52-87C6-4582-9644-DD64AEB70EC0}" srcOrd="0" destOrd="0" presId="urn:microsoft.com/office/officeart/2005/8/layout/chevron1"/>
    <dgm:cxn modelId="{A8530B60-56C8-4362-A4B0-AE9DD14F36A9}" type="presParOf" srcId="{FB672B8E-8F24-4DD6-9586-B4C4C7DE495A}" destId="{085C48E1-1762-46C0-8E5B-2B8DA21483EB}" srcOrd="0" destOrd="0" presId="urn:microsoft.com/office/officeart/2005/8/layout/chevron1"/>
    <dgm:cxn modelId="{CC260AE2-B6C1-4891-AC2B-397ED17F571D}" type="presParOf" srcId="{FB672B8E-8F24-4DD6-9586-B4C4C7DE495A}" destId="{92BA2924-0CF1-4465-B8FB-551C0D10EF0C}" srcOrd="1" destOrd="0" presId="urn:microsoft.com/office/officeart/2005/8/layout/chevron1"/>
    <dgm:cxn modelId="{4E2B3C00-3DF5-4C4C-941A-260592AD531E}" type="presParOf" srcId="{FB672B8E-8F24-4DD6-9586-B4C4C7DE495A}" destId="{E57B310E-ED13-4D8F-930A-A8EA34010851}" srcOrd="2" destOrd="0" presId="urn:microsoft.com/office/officeart/2005/8/layout/chevron1"/>
    <dgm:cxn modelId="{8BB9CCF2-13E1-4236-B493-34B676DFF637}" type="presParOf" srcId="{FB672B8E-8F24-4DD6-9586-B4C4C7DE495A}" destId="{DD60AD72-CA43-41DE-96C1-140BE25D9B77}" srcOrd="3" destOrd="0" presId="urn:microsoft.com/office/officeart/2005/8/layout/chevron1"/>
    <dgm:cxn modelId="{F99C0418-C410-40DC-89FC-FCD9DEFAABF6}" type="presParOf" srcId="{FB672B8E-8F24-4DD6-9586-B4C4C7DE495A}" destId="{F9A76C52-87C6-4582-9644-DD64AEB70EC0}" srcOrd="4" destOrd="0" presId="urn:microsoft.com/office/officeart/2005/8/layout/chevron1"/>
    <dgm:cxn modelId="{84EB99DF-4576-4580-AFD4-F5943F701262}" type="presParOf" srcId="{FB672B8E-8F24-4DD6-9586-B4C4C7DE495A}" destId="{8C74A092-C481-4895-898F-DF1150A283F2}" srcOrd="5" destOrd="0" presId="urn:microsoft.com/office/officeart/2005/8/layout/chevron1"/>
    <dgm:cxn modelId="{01960F83-D98C-4F52-9416-A3A910CD1BF8}" type="presParOf" srcId="{FB672B8E-8F24-4DD6-9586-B4C4C7DE495A}" destId="{8844DA3B-506F-41B2-9048-8032335FB158}" srcOrd="6" destOrd="0" presId="urn:microsoft.com/office/officeart/2005/8/layout/chevron1"/>
    <dgm:cxn modelId="{EF8A51E6-436F-47A0-B702-001DE269628C}" type="presParOf" srcId="{FB672B8E-8F24-4DD6-9586-B4C4C7DE495A}" destId="{0ED58A13-ED3B-467F-BCE5-F3720B5AE377}" srcOrd="7" destOrd="0" presId="urn:microsoft.com/office/officeart/2005/8/layout/chevron1"/>
    <dgm:cxn modelId="{D1780BB3-826B-45C6-95E3-60D3856A1F9E}" type="presParOf" srcId="{FB672B8E-8F24-4DD6-9586-B4C4C7DE495A}" destId="{D19E8079-26B8-46D3-BE40-9599D50D699A}" srcOrd="8"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F7FB56D-DAFE-465D-86F1-B1B69D7A6B3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US"/>
        </a:p>
      </dgm:t>
    </dgm:pt>
    <dgm:pt modelId="{97EA9129-A930-407E-8A39-A94E86448CDA}">
      <dgm:prSet/>
      <dgm:spPr/>
      <dgm:t>
        <a:bodyPr/>
        <a:lstStyle/>
        <a:p>
          <a:pPr rtl="0"/>
          <a:r>
            <a:rPr lang="en-IN" dirty="0" smtClean="0"/>
            <a:t>Human Resources</a:t>
          </a:r>
          <a:endParaRPr lang="en-IN" dirty="0"/>
        </a:p>
      </dgm:t>
    </dgm:pt>
    <dgm:pt modelId="{71DDA2E9-FF6A-4947-BDEE-07866BEF7E13}" type="parTrans" cxnId="{95DED5AA-0916-4701-BF0A-C514C975FF4E}">
      <dgm:prSet/>
      <dgm:spPr/>
      <dgm:t>
        <a:bodyPr/>
        <a:lstStyle/>
        <a:p>
          <a:endParaRPr lang="en-US"/>
        </a:p>
      </dgm:t>
    </dgm:pt>
    <dgm:pt modelId="{AC71F776-20F9-47FC-B9C8-AFC3D39A2938}" type="sibTrans" cxnId="{95DED5AA-0916-4701-BF0A-C514C975FF4E}">
      <dgm:prSet/>
      <dgm:spPr/>
      <dgm:t>
        <a:bodyPr/>
        <a:lstStyle/>
        <a:p>
          <a:endParaRPr lang="en-US"/>
        </a:p>
      </dgm:t>
    </dgm:pt>
    <dgm:pt modelId="{682F0DE4-579D-4C31-BA13-11F496EB81EC}">
      <dgm:prSet/>
      <dgm:spPr/>
      <dgm:t>
        <a:bodyPr/>
        <a:lstStyle/>
        <a:p>
          <a:pPr rtl="0"/>
          <a:r>
            <a:rPr lang="en-IN" smtClean="0"/>
            <a:t>Software Developers (Backend &amp; Frontend) – Responsible for system architecture and UI design. </a:t>
          </a:r>
          <a:endParaRPr lang="en-IN"/>
        </a:p>
      </dgm:t>
    </dgm:pt>
    <dgm:pt modelId="{CA63FF2F-0C6E-4E6D-9F87-8FEE85229A8A}" type="parTrans" cxnId="{14BAB971-7CAA-4141-A199-25C70783757A}">
      <dgm:prSet/>
      <dgm:spPr/>
      <dgm:t>
        <a:bodyPr/>
        <a:lstStyle/>
        <a:p>
          <a:endParaRPr lang="en-US"/>
        </a:p>
      </dgm:t>
    </dgm:pt>
    <dgm:pt modelId="{7B08E507-1850-4550-8237-165585C8EB1A}" type="sibTrans" cxnId="{14BAB971-7CAA-4141-A199-25C70783757A}">
      <dgm:prSet/>
      <dgm:spPr/>
      <dgm:t>
        <a:bodyPr/>
        <a:lstStyle/>
        <a:p>
          <a:endParaRPr lang="en-US"/>
        </a:p>
      </dgm:t>
    </dgm:pt>
    <dgm:pt modelId="{AB36F7BB-5E6C-45A8-9983-A540176B7871}">
      <dgm:prSet/>
      <dgm:spPr/>
      <dgm:t>
        <a:bodyPr/>
        <a:lstStyle/>
        <a:p>
          <a:pPr rtl="0"/>
          <a:r>
            <a:rPr lang="en-IN" dirty="0" smtClean="0"/>
            <a:t>Financial Analysts – Ensure accuracy in tax management, forecasting, and compliance reporting. </a:t>
          </a:r>
          <a:endParaRPr lang="en-IN" dirty="0"/>
        </a:p>
      </dgm:t>
    </dgm:pt>
    <dgm:pt modelId="{163FAD41-D032-494E-AA39-CBD5CB2D167C}" type="parTrans" cxnId="{268926D8-08B3-46D1-B7AD-775AE80076C2}">
      <dgm:prSet/>
      <dgm:spPr/>
      <dgm:t>
        <a:bodyPr/>
        <a:lstStyle/>
        <a:p>
          <a:endParaRPr lang="en-US"/>
        </a:p>
      </dgm:t>
    </dgm:pt>
    <dgm:pt modelId="{C3A6E51C-A7E3-4F4E-A3E3-A23681852D9E}" type="sibTrans" cxnId="{268926D8-08B3-46D1-B7AD-775AE80076C2}">
      <dgm:prSet/>
      <dgm:spPr/>
      <dgm:t>
        <a:bodyPr/>
        <a:lstStyle/>
        <a:p>
          <a:endParaRPr lang="en-US"/>
        </a:p>
      </dgm:t>
    </dgm:pt>
    <dgm:pt modelId="{56B2919D-3AED-4D32-BDA8-252BA3DE17B0}">
      <dgm:prSet/>
      <dgm:spPr/>
      <dgm:t>
        <a:bodyPr/>
        <a:lstStyle/>
        <a:p>
          <a:pPr rtl="0"/>
          <a:r>
            <a:rPr lang="en-IN" smtClean="0"/>
            <a:t>Cybersecurity Experts – Implement security measures for financial data protection. </a:t>
          </a:r>
          <a:endParaRPr lang="en-IN"/>
        </a:p>
      </dgm:t>
    </dgm:pt>
    <dgm:pt modelId="{77FE2EFC-D414-4C8D-974A-ADFA579A3C72}" type="parTrans" cxnId="{73703F77-BC33-4462-8B92-4E5CA2B7BE95}">
      <dgm:prSet/>
      <dgm:spPr/>
      <dgm:t>
        <a:bodyPr/>
        <a:lstStyle/>
        <a:p>
          <a:endParaRPr lang="en-US"/>
        </a:p>
      </dgm:t>
    </dgm:pt>
    <dgm:pt modelId="{42B7F360-6D50-4CEA-B6A7-727A8BEF764D}" type="sibTrans" cxnId="{73703F77-BC33-4462-8B92-4E5CA2B7BE95}">
      <dgm:prSet/>
      <dgm:spPr/>
      <dgm:t>
        <a:bodyPr/>
        <a:lstStyle/>
        <a:p>
          <a:endParaRPr lang="en-US"/>
        </a:p>
      </dgm:t>
    </dgm:pt>
    <dgm:pt modelId="{2ECD0280-B1ED-4682-812A-4A609A7B3B3D}">
      <dgm:prSet/>
      <dgm:spPr/>
      <dgm:t>
        <a:bodyPr/>
        <a:lstStyle/>
        <a:p>
          <a:pPr rtl="0"/>
          <a:r>
            <a:rPr lang="en-IN" smtClean="0"/>
            <a:t>Project Manager – Oversee execution, stakeholder coordination, and timeline adherence. </a:t>
          </a:r>
          <a:endParaRPr lang="en-IN"/>
        </a:p>
      </dgm:t>
    </dgm:pt>
    <dgm:pt modelId="{BB255496-D040-4098-8E04-29566B78D886}" type="parTrans" cxnId="{E7A86014-BEDE-4AF9-8BFD-58A124AC8B6D}">
      <dgm:prSet/>
      <dgm:spPr/>
      <dgm:t>
        <a:bodyPr/>
        <a:lstStyle/>
        <a:p>
          <a:endParaRPr lang="en-US"/>
        </a:p>
      </dgm:t>
    </dgm:pt>
    <dgm:pt modelId="{9C9F9F68-5CF3-4122-BCF6-633AACBDCE81}" type="sibTrans" cxnId="{E7A86014-BEDE-4AF9-8BFD-58A124AC8B6D}">
      <dgm:prSet/>
      <dgm:spPr/>
      <dgm:t>
        <a:bodyPr/>
        <a:lstStyle/>
        <a:p>
          <a:endParaRPr lang="en-US"/>
        </a:p>
      </dgm:t>
    </dgm:pt>
    <dgm:pt modelId="{3592A77F-BD50-42C2-B9DC-36FDE5E2EB77}">
      <dgm:prSet/>
      <dgm:spPr/>
      <dgm:t>
        <a:bodyPr/>
        <a:lstStyle/>
        <a:p>
          <a:pPr rtl="0"/>
          <a:r>
            <a:rPr lang="en-IN" smtClean="0"/>
            <a:t>Legal &amp; Compliance Experts – Ensure the platform meets industry financial regulations.</a:t>
          </a:r>
          <a:endParaRPr lang="en-IN"/>
        </a:p>
      </dgm:t>
    </dgm:pt>
    <dgm:pt modelId="{AA9F7627-60F0-45E4-8F11-EA26BAFB6F0B}" type="parTrans" cxnId="{0027F502-0476-44B6-8BA8-152171015811}">
      <dgm:prSet/>
      <dgm:spPr/>
      <dgm:t>
        <a:bodyPr/>
        <a:lstStyle/>
        <a:p>
          <a:endParaRPr lang="en-US"/>
        </a:p>
      </dgm:t>
    </dgm:pt>
    <dgm:pt modelId="{FB362BAB-92D5-4694-913C-1CD0DAA87529}" type="sibTrans" cxnId="{0027F502-0476-44B6-8BA8-152171015811}">
      <dgm:prSet/>
      <dgm:spPr/>
      <dgm:t>
        <a:bodyPr/>
        <a:lstStyle/>
        <a:p>
          <a:endParaRPr lang="en-US"/>
        </a:p>
      </dgm:t>
    </dgm:pt>
    <dgm:pt modelId="{5038433C-8A3C-4920-830E-21D8938C3BE0}">
      <dgm:prSet/>
      <dgm:spPr/>
      <dgm:t>
        <a:bodyPr/>
        <a:lstStyle/>
        <a:p>
          <a:pPr rtl="0"/>
          <a:r>
            <a:rPr lang="en-IN" smtClean="0"/>
            <a:t>Technology &amp; Infrastructure</a:t>
          </a:r>
          <a:endParaRPr lang="en-IN"/>
        </a:p>
      </dgm:t>
    </dgm:pt>
    <dgm:pt modelId="{035FD5A5-6FD7-418E-B576-EB176BC8B080}" type="parTrans" cxnId="{A99475DB-AF44-41FB-B0B5-3D6FD5AAF165}">
      <dgm:prSet/>
      <dgm:spPr/>
      <dgm:t>
        <a:bodyPr/>
        <a:lstStyle/>
        <a:p>
          <a:endParaRPr lang="en-US"/>
        </a:p>
      </dgm:t>
    </dgm:pt>
    <dgm:pt modelId="{4B1D94FA-CF8A-4CB8-B442-10778E1FD6C0}" type="sibTrans" cxnId="{A99475DB-AF44-41FB-B0B5-3D6FD5AAF165}">
      <dgm:prSet/>
      <dgm:spPr/>
      <dgm:t>
        <a:bodyPr/>
        <a:lstStyle/>
        <a:p>
          <a:endParaRPr lang="en-US"/>
        </a:p>
      </dgm:t>
    </dgm:pt>
    <dgm:pt modelId="{A797CADB-D174-4A6F-9046-588A574EF76B}">
      <dgm:prSet/>
      <dgm:spPr/>
      <dgm:t>
        <a:bodyPr/>
        <a:lstStyle/>
        <a:p>
          <a:pPr rtl="0"/>
          <a:r>
            <a:rPr lang="en-IN" smtClean="0"/>
            <a:t>Cloud Storage &amp; Servers – Secure hosting for financial data. </a:t>
          </a:r>
          <a:endParaRPr lang="en-IN"/>
        </a:p>
      </dgm:t>
    </dgm:pt>
    <dgm:pt modelId="{71CCFF32-C15C-44BF-A698-8EE000B62F9E}" type="parTrans" cxnId="{81BE18A8-BBC0-4240-B47C-06F57C7D34BB}">
      <dgm:prSet/>
      <dgm:spPr/>
      <dgm:t>
        <a:bodyPr/>
        <a:lstStyle/>
        <a:p>
          <a:endParaRPr lang="en-US"/>
        </a:p>
      </dgm:t>
    </dgm:pt>
    <dgm:pt modelId="{601530CE-3C21-4617-8791-BDFCA3BC3EA2}" type="sibTrans" cxnId="{81BE18A8-BBC0-4240-B47C-06F57C7D34BB}">
      <dgm:prSet/>
      <dgm:spPr/>
      <dgm:t>
        <a:bodyPr/>
        <a:lstStyle/>
        <a:p>
          <a:endParaRPr lang="en-US"/>
        </a:p>
      </dgm:t>
    </dgm:pt>
    <dgm:pt modelId="{C14F4C6D-2ABB-419C-A7C9-12177EB90B3C}">
      <dgm:prSet/>
      <dgm:spPr/>
      <dgm:t>
        <a:bodyPr/>
        <a:lstStyle/>
        <a:p>
          <a:pPr rtl="0"/>
          <a:r>
            <a:rPr lang="en-IN" dirty="0" smtClean="0"/>
            <a:t>Database Management System – Optimized for financial record storage.</a:t>
          </a:r>
          <a:endParaRPr lang="en-IN" dirty="0"/>
        </a:p>
      </dgm:t>
    </dgm:pt>
    <dgm:pt modelId="{99418CF3-BCD5-4751-9C2B-9557BCA33904}" type="parTrans" cxnId="{482CDB3F-7F58-4E33-B2AB-34E91F778B7D}">
      <dgm:prSet/>
      <dgm:spPr/>
      <dgm:t>
        <a:bodyPr/>
        <a:lstStyle/>
        <a:p>
          <a:endParaRPr lang="en-US"/>
        </a:p>
      </dgm:t>
    </dgm:pt>
    <dgm:pt modelId="{FBFB9FA4-F8B1-413C-80FA-4B6FABD61F86}" type="sibTrans" cxnId="{482CDB3F-7F58-4E33-B2AB-34E91F778B7D}">
      <dgm:prSet/>
      <dgm:spPr/>
      <dgm:t>
        <a:bodyPr/>
        <a:lstStyle/>
        <a:p>
          <a:endParaRPr lang="en-US"/>
        </a:p>
      </dgm:t>
    </dgm:pt>
    <dgm:pt modelId="{13E536BA-0ACA-4A54-B625-0D38581F085B}">
      <dgm:prSet/>
      <dgm:spPr/>
      <dgm:t>
        <a:bodyPr/>
        <a:lstStyle/>
        <a:p>
          <a:pPr rtl="0"/>
          <a:r>
            <a:rPr lang="en-IN" smtClean="0"/>
            <a:t>AI &amp; Automation Tools – Enhance predictive analytics and process automation.</a:t>
          </a:r>
          <a:endParaRPr lang="en-IN"/>
        </a:p>
      </dgm:t>
    </dgm:pt>
    <dgm:pt modelId="{52540EF6-B1EF-4E37-954F-8391811DB304}" type="parTrans" cxnId="{AD7BDAA2-6668-4627-AA13-920EC3919E01}">
      <dgm:prSet/>
      <dgm:spPr/>
      <dgm:t>
        <a:bodyPr/>
        <a:lstStyle/>
        <a:p>
          <a:endParaRPr lang="en-US"/>
        </a:p>
      </dgm:t>
    </dgm:pt>
    <dgm:pt modelId="{FC253E1B-646D-4786-B5D6-1A6D28EFF6C9}" type="sibTrans" cxnId="{AD7BDAA2-6668-4627-AA13-920EC3919E01}">
      <dgm:prSet/>
      <dgm:spPr/>
      <dgm:t>
        <a:bodyPr/>
        <a:lstStyle/>
        <a:p>
          <a:endParaRPr lang="en-US"/>
        </a:p>
      </dgm:t>
    </dgm:pt>
    <dgm:pt modelId="{7F580013-BDC8-400D-BDB2-9F5EC21DF71D}">
      <dgm:prSet/>
      <dgm:spPr/>
      <dgm:t>
        <a:bodyPr/>
        <a:lstStyle/>
        <a:p>
          <a:pPr rtl="0"/>
          <a:r>
            <a:rPr lang="en-IN" smtClean="0"/>
            <a:t>Security &amp; Encryption Tools – Protect financial data from breaches.</a:t>
          </a:r>
          <a:endParaRPr lang="en-IN"/>
        </a:p>
      </dgm:t>
    </dgm:pt>
    <dgm:pt modelId="{638C721F-3EAD-4C5A-9575-F88DE3151E28}" type="parTrans" cxnId="{A6F90D33-F480-45AB-ADAF-31344B8573F0}">
      <dgm:prSet/>
      <dgm:spPr/>
      <dgm:t>
        <a:bodyPr/>
        <a:lstStyle/>
        <a:p>
          <a:endParaRPr lang="en-US"/>
        </a:p>
      </dgm:t>
    </dgm:pt>
    <dgm:pt modelId="{043F57C4-8F7C-44F3-B7C4-24A038A6288E}" type="sibTrans" cxnId="{A6F90D33-F480-45AB-ADAF-31344B8573F0}">
      <dgm:prSet/>
      <dgm:spPr/>
      <dgm:t>
        <a:bodyPr/>
        <a:lstStyle/>
        <a:p>
          <a:endParaRPr lang="en-US"/>
        </a:p>
      </dgm:t>
    </dgm:pt>
    <dgm:pt modelId="{5D59A25F-4D33-4A3C-AEF6-C0AF9E063276}" type="pres">
      <dgm:prSet presAssocID="{FF7FB56D-DAFE-465D-86F1-B1B69D7A6B32}" presName="linear" presStyleCnt="0">
        <dgm:presLayoutVars>
          <dgm:animLvl val="lvl"/>
          <dgm:resizeHandles val="exact"/>
        </dgm:presLayoutVars>
      </dgm:prSet>
      <dgm:spPr/>
      <dgm:t>
        <a:bodyPr/>
        <a:lstStyle/>
        <a:p>
          <a:endParaRPr lang="en-US"/>
        </a:p>
      </dgm:t>
    </dgm:pt>
    <dgm:pt modelId="{8F6986FF-0CC9-41D7-9B07-931A1F8D73D9}" type="pres">
      <dgm:prSet presAssocID="{97EA9129-A930-407E-8A39-A94E86448CDA}" presName="parentText" presStyleLbl="node1" presStyleIdx="0" presStyleCnt="2" custLinFactNeighborY="-690">
        <dgm:presLayoutVars>
          <dgm:chMax val="0"/>
          <dgm:bulletEnabled val="1"/>
        </dgm:presLayoutVars>
      </dgm:prSet>
      <dgm:spPr/>
      <dgm:t>
        <a:bodyPr/>
        <a:lstStyle/>
        <a:p>
          <a:endParaRPr lang="en-US"/>
        </a:p>
      </dgm:t>
    </dgm:pt>
    <dgm:pt modelId="{4462F9E7-7D4D-499E-8C92-FBB600FD3141}" type="pres">
      <dgm:prSet presAssocID="{97EA9129-A930-407E-8A39-A94E86448CDA}" presName="childText" presStyleLbl="revTx" presStyleIdx="0" presStyleCnt="2">
        <dgm:presLayoutVars>
          <dgm:bulletEnabled val="1"/>
        </dgm:presLayoutVars>
      </dgm:prSet>
      <dgm:spPr/>
      <dgm:t>
        <a:bodyPr/>
        <a:lstStyle/>
        <a:p>
          <a:endParaRPr lang="en-US"/>
        </a:p>
      </dgm:t>
    </dgm:pt>
    <dgm:pt modelId="{ACA3ADC7-A330-474C-B59E-05D743E7AD27}" type="pres">
      <dgm:prSet presAssocID="{5038433C-8A3C-4920-830E-21D8938C3BE0}" presName="parentText" presStyleLbl="node1" presStyleIdx="1" presStyleCnt="2">
        <dgm:presLayoutVars>
          <dgm:chMax val="0"/>
          <dgm:bulletEnabled val="1"/>
        </dgm:presLayoutVars>
      </dgm:prSet>
      <dgm:spPr/>
      <dgm:t>
        <a:bodyPr/>
        <a:lstStyle/>
        <a:p>
          <a:endParaRPr lang="en-US"/>
        </a:p>
      </dgm:t>
    </dgm:pt>
    <dgm:pt modelId="{ED682A57-766C-4F0B-BC74-ACE6AD737F3D}" type="pres">
      <dgm:prSet presAssocID="{5038433C-8A3C-4920-830E-21D8938C3BE0}" presName="childText" presStyleLbl="revTx" presStyleIdx="1" presStyleCnt="2">
        <dgm:presLayoutVars>
          <dgm:bulletEnabled val="1"/>
        </dgm:presLayoutVars>
      </dgm:prSet>
      <dgm:spPr/>
      <dgm:t>
        <a:bodyPr/>
        <a:lstStyle/>
        <a:p>
          <a:endParaRPr lang="en-US"/>
        </a:p>
      </dgm:t>
    </dgm:pt>
  </dgm:ptLst>
  <dgm:cxnLst>
    <dgm:cxn modelId="{34687497-5051-4837-B8DF-135B87F6D1F2}" type="presOf" srcId="{7F580013-BDC8-400D-BDB2-9F5EC21DF71D}" destId="{ED682A57-766C-4F0B-BC74-ACE6AD737F3D}" srcOrd="0" destOrd="3" presId="urn:microsoft.com/office/officeart/2005/8/layout/vList2"/>
    <dgm:cxn modelId="{AB117BDB-3FC7-4E59-9326-B20660CA3AA3}" type="presOf" srcId="{5038433C-8A3C-4920-830E-21D8938C3BE0}" destId="{ACA3ADC7-A330-474C-B59E-05D743E7AD27}" srcOrd="0" destOrd="0" presId="urn:microsoft.com/office/officeart/2005/8/layout/vList2"/>
    <dgm:cxn modelId="{CB120B7B-7D52-4C66-A183-C9289961EAF0}" type="presOf" srcId="{C14F4C6D-2ABB-419C-A7C9-12177EB90B3C}" destId="{ED682A57-766C-4F0B-BC74-ACE6AD737F3D}" srcOrd="0" destOrd="1" presId="urn:microsoft.com/office/officeart/2005/8/layout/vList2"/>
    <dgm:cxn modelId="{9CE8ABC9-B510-4EAA-914D-5BD4F414CD44}" type="presOf" srcId="{2ECD0280-B1ED-4682-812A-4A609A7B3B3D}" destId="{4462F9E7-7D4D-499E-8C92-FBB600FD3141}" srcOrd="0" destOrd="3" presId="urn:microsoft.com/office/officeart/2005/8/layout/vList2"/>
    <dgm:cxn modelId="{0027F502-0476-44B6-8BA8-152171015811}" srcId="{97EA9129-A930-407E-8A39-A94E86448CDA}" destId="{3592A77F-BD50-42C2-B9DC-36FDE5E2EB77}" srcOrd="4" destOrd="0" parTransId="{AA9F7627-60F0-45E4-8F11-EA26BAFB6F0B}" sibTransId="{FB362BAB-92D5-4694-913C-1CD0DAA87529}"/>
    <dgm:cxn modelId="{60AF01AA-33B9-4CC1-95A6-07148893B95C}" type="presOf" srcId="{97EA9129-A930-407E-8A39-A94E86448CDA}" destId="{8F6986FF-0CC9-41D7-9B07-931A1F8D73D9}" srcOrd="0" destOrd="0" presId="urn:microsoft.com/office/officeart/2005/8/layout/vList2"/>
    <dgm:cxn modelId="{061CF811-A804-4D0D-9A42-200A304AE66E}" type="presOf" srcId="{AB36F7BB-5E6C-45A8-9983-A540176B7871}" destId="{4462F9E7-7D4D-499E-8C92-FBB600FD3141}" srcOrd="0" destOrd="1" presId="urn:microsoft.com/office/officeart/2005/8/layout/vList2"/>
    <dgm:cxn modelId="{F3192554-0B3B-485B-954B-560CAC278BB4}" type="presOf" srcId="{13E536BA-0ACA-4A54-B625-0D38581F085B}" destId="{ED682A57-766C-4F0B-BC74-ACE6AD737F3D}" srcOrd="0" destOrd="2" presId="urn:microsoft.com/office/officeart/2005/8/layout/vList2"/>
    <dgm:cxn modelId="{6F3DF5A3-2E25-42E3-BB1F-FD9038DB42B3}" type="presOf" srcId="{3592A77F-BD50-42C2-B9DC-36FDE5E2EB77}" destId="{4462F9E7-7D4D-499E-8C92-FBB600FD3141}" srcOrd="0" destOrd="4" presId="urn:microsoft.com/office/officeart/2005/8/layout/vList2"/>
    <dgm:cxn modelId="{81BE18A8-BBC0-4240-B47C-06F57C7D34BB}" srcId="{5038433C-8A3C-4920-830E-21D8938C3BE0}" destId="{A797CADB-D174-4A6F-9046-588A574EF76B}" srcOrd="0" destOrd="0" parTransId="{71CCFF32-C15C-44BF-A698-8EE000B62F9E}" sibTransId="{601530CE-3C21-4617-8791-BDFCA3BC3EA2}"/>
    <dgm:cxn modelId="{890CC62E-8B43-4DF9-8107-991790703335}" type="presOf" srcId="{A797CADB-D174-4A6F-9046-588A574EF76B}" destId="{ED682A57-766C-4F0B-BC74-ACE6AD737F3D}" srcOrd="0" destOrd="0" presId="urn:microsoft.com/office/officeart/2005/8/layout/vList2"/>
    <dgm:cxn modelId="{6B113004-0D06-4689-8BC1-7DA47DD8C7B4}" type="presOf" srcId="{56B2919D-3AED-4D32-BDA8-252BA3DE17B0}" destId="{4462F9E7-7D4D-499E-8C92-FBB600FD3141}" srcOrd="0" destOrd="2" presId="urn:microsoft.com/office/officeart/2005/8/layout/vList2"/>
    <dgm:cxn modelId="{14BAB971-7CAA-4141-A199-25C70783757A}" srcId="{97EA9129-A930-407E-8A39-A94E86448CDA}" destId="{682F0DE4-579D-4C31-BA13-11F496EB81EC}" srcOrd="0" destOrd="0" parTransId="{CA63FF2F-0C6E-4E6D-9F87-8FEE85229A8A}" sibTransId="{7B08E507-1850-4550-8237-165585C8EB1A}"/>
    <dgm:cxn modelId="{FCF91D9E-C06B-4FE5-B981-4FC0F1716F2B}" type="presOf" srcId="{682F0DE4-579D-4C31-BA13-11F496EB81EC}" destId="{4462F9E7-7D4D-499E-8C92-FBB600FD3141}" srcOrd="0" destOrd="0" presId="urn:microsoft.com/office/officeart/2005/8/layout/vList2"/>
    <dgm:cxn modelId="{E7A86014-BEDE-4AF9-8BFD-58A124AC8B6D}" srcId="{97EA9129-A930-407E-8A39-A94E86448CDA}" destId="{2ECD0280-B1ED-4682-812A-4A609A7B3B3D}" srcOrd="3" destOrd="0" parTransId="{BB255496-D040-4098-8E04-29566B78D886}" sibTransId="{9C9F9F68-5CF3-4122-BCF6-633AACBDCE81}"/>
    <dgm:cxn modelId="{73703F77-BC33-4462-8B92-4E5CA2B7BE95}" srcId="{97EA9129-A930-407E-8A39-A94E86448CDA}" destId="{56B2919D-3AED-4D32-BDA8-252BA3DE17B0}" srcOrd="2" destOrd="0" parTransId="{77FE2EFC-D414-4C8D-974A-ADFA579A3C72}" sibTransId="{42B7F360-6D50-4CEA-B6A7-727A8BEF764D}"/>
    <dgm:cxn modelId="{A6F90D33-F480-45AB-ADAF-31344B8573F0}" srcId="{5038433C-8A3C-4920-830E-21D8938C3BE0}" destId="{7F580013-BDC8-400D-BDB2-9F5EC21DF71D}" srcOrd="3" destOrd="0" parTransId="{638C721F-3EAD-4C5A-9575-F88DE3151E28}" sibTransId="{043F57C4-8F7C-44F3-B7C4-24A038A6288E}"/>
    <dgm:cxn modelId="{AD7BDAA2-6668-4627-AA13-920EC3919E01}" srcId="{5038433C-8A3C-4920-830E-21D8938C3BE0}" destId="{13E536BA-0ACA-4A54-B625-0D38581F085B}" srcOrd="2" destOrd="0" parTransId="{52540EF6-B1EF-4E37-954F-8391811DB304}" sibTransId="{FC253E1B-646D-4786-B5D6-1A6D28EFF6C9}"/>
    <dgm:cxn modelId="{268926D8-08B3-46D1-B7AD-775AE80076C2}" srcId="{97EA9129-A930-407E-8A39-A94E86448CDA}" destId="{AB36F7BB-5E6C-45A8-9983-A540176B7871}" srcOrd="1" destOrd="0" parTransId="{163FAD41-D032-494E-AA39-CBD5CB2D167C}" sibTransId="{C3A6E51C-A7E3-4F4E-A3E3-A23681852D9E}"/>
    <dgm:cxn modelId="{EC831D81-BD1F-4760-88AD-F9E77D2F2382}" type="presOf" srcId="{FF7FB56D-DAFE-465D-86F1-B1B69D7A6B32}" destId="{5D59A25F-4D33-4A3C-AEF6-C0AF9E063276}" srcOrd="0" destOrd="0" presId="urn:microsoft.com/office/officeart/2005/8/layout/vList2"/>
    <dgm:cxn modelId="{482CDB3F-7F58-4E33-B2AB-34E91F778B7D}" srcId="{5038433C-8A3C-4920-830E-21D8938C3BE0}" destId="{C14F4C6D-2ABB-419C-A7C9-12177EB90B3C}" srcOrd="1" destOrd="0" parTransId="{99418CF3-BCD5-4751-9C2B-9557BCA33904}" sibTransId="{FBFB9FA4-F8B1-413C-80FA-4B6FABD61F86}"/>
    <dgm:cxn modelId="{95DED5AA-0916-4701-BF0A-C514C975FF4E}" srcId="{FF7FB56D-DAFE-465D-86F1-B1B69D7A6B32}" destId="{97EA9129-A930-407E-8A39-A94E86448CDA}" srcOrd="0" destOrd="0" parTransId="{71DDA2E9-FF6A-4947-BDEE-07866BEF7E13}" sibTransId="{AC71F776-20F9-47FC-B9C8-AFC3D39A2938}"/>
    <dgm:cxn modelId="{A99475DB-AF44-41FB-B0B5-3D6FD5AAF165}" srcId="{FF7FB56D-DAFE-465D-86F1-B1B69D7A6B32}" destId="{5038433C-8A3C-4920-830E-21D8938C3BE0}" srcOrd="1" destOrd="0" parTransId="{035FD5A5-6FD7-418E-B576-EB176BC8B080}" sibTransId="{4B1D94FA-CF8A-4CB8-B442-10778E1FD6C0}"/>
    <dgm:cxn modelId="{9746BF52-E933-4AD4-A081-1556641B0C51}" type="presParOf" srcId="{5D59A25F-4D33-4A3C-AEF6-C0AF9E063276}" destId="{8F6986FF-0CC9-41D7-9B07-931A1F8D73D9}" srcOrd="0" destOrd="0" presId="urn:microsoft.com/office/officeart/2005/8/layout/vList2"/>
    <dgm:cxn modelId="{328F2946-0ADA-4F66-AB72-21739545CEB9}" type="presParOf" srcId="{5D59A25F-4D33-4A3C-AEF6-C0AF9E063276}" destId="{4462F9E7-7D4D-499E-8C92-FBB600FD3141}" srcOrd="1" destOrd="0" presId="urn:microsoft.com/office/officeart/2005/8/layout/vList2"/>
    <dgm:cxn modelId="{B4BFCB15-E627-4636-89F9-04F9D56C1F77}" type="presParOf" srcId="{5D59A25F-4D33-4A3C-AEF6-C0AF9E063276}" destId="{ACA3ADC7-A330-474C-B59E-05D743E7AD27}" srcOrd="2" destOrd="0" presId="urn:microsoft.com/office/officeart/2005/8/layout/vList2"/>
    <dgm:cxn modelId="{BD7E8241-A65D-448D-8509-11852A20336D}" type="presParOf" srcId="{5D59A25F-4D33-4A3C-AEF6-C0AF9E063276}" destId="{ED682A57-766C-4F0B-BC74-ACE6AD737F3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F6C1B2-2012-467A-A173-CC6A440677A5}">
      <dsp:nvSpPr>
        <dsp:cNvPr id="0" name=""/>
        <dsp:cNvSpPr/>
      </dsp:nvSpPr>
      <dsp:spPr>
        <a:xfrm>
          <a:off x="2785407" y="8079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What Problem Does Your Project Aim to Solve?</a:t>
          </a:r>
          <a:endParaRPr lang="en-IN" sz="1300" kern="1200"/>
        </a:p>
        <a:p>
          <a:pPr marL="57150" lvl="1" indent="-57150" algn="l" defTabSz="444500" rtl="0">
            <a:lnSpc>
              <a:spcPct val="90000"/>
            </a:lnSpc>
            <a:spcBef>
              <a:spcPct val="0"/>
            </a:spcBef>
            <a:spcAft>
              <a:spcPct val="15000"/>
            </a:spcAft>
            <a:buChar char="••"/>
          </a:pPr>
          <a:r>
            <a:rPr lang="en-IN" sz="1000" kern="1200" smtClean="0"/>
            <a:t>Businesses currently manage financial tasks manually using multiple, disconnected tools. This leads to:</a:t>
          </a:r>
          <a:endParaRPr lang="en-IN" sz="1000" kern="1200"/>
        </a:p>
        <a:p>
          <a:pPr marL="114300" lvl="2" indent="-57150" algn="l" defTabSz="444500" rtl="0">
            <a:lnSpc>
              <a:spcPct val="90000"/>
            </a:lnSpc>
            <a:spcBef>
              <a:spcPct val="0"/>
            </a:spcBef>
            <a:spcAft>
              <a:spcPct val="15000"/>
            </a:spcAft>
            <a:buChar char="••"/>
          </a:pPr>
          <a:r>
            <a:rPr lang="en-IN" sz="1000" kern="1200" smtClean="0"/>
            <a:t>Inefficiencies—Time-consuming processes slow down operations.</a:t>
          </a:r>
          <a:endParaRPr lang="en-IN" sz="1000" kern="1200"/>
        </a:p>
        <a:p>
          <a:pPr marL="114300" lvl="2" indent="-57150" algn="l" defTabSz="444500" rtl="0">
            <a:lnSpc>
              <a:spcPct val="90000"/>
            </a:lnSpc>
            <a:spcBef>
              <a:spcPct val="0"/>
            </a:spcBef>
            <a:spcAft>
              <a:spcPct val="15000"/>
            </a:spcAft>
            <a:buChar char="••"/>
          </a:pPr>
          <a:r>
            <a:rPr lang="en-IN" sz="1000" kern="1200" smtClean="0"/>
            <a:t>Errors—Manual data handling increases the risk of miscalculations.</a:t>
          </a:r>
          <a:endParaRPr lang="en-IN" sz="1000" kern="1200"/>
        </a:p>
        <a:p>
          <a:pPr marL="114300" lvl="2" indent="-57150" algn="l" defTabSz="444500" rtl="0">
            <a:lnSpc>
              <a:spcPct val="90000"/>
            </a:lnSpc>
            <a:spcBef>
              <a:spcPct val="0"/>
            </a:spcBef>
            <a:spcAft>
              <a:spcPct val="15000"/>
            </a:spcAft>
            <a:buChar char="••"/>
          </a:pPr>
          <a:r>
            <a:rPr lang="en-IN" sz="1000" kern="1200" smtClean="0"/>
            <a:t>Compliance Issues—Difficulty in tracking legal and tax requirements.</a:t>
          </a:r>
          <a:endParaRPr lang="en-IN" sz="1000" kern="1200"/>
        </a:p>
        <a:p>
          <a:pPr marL="114300" lvl="2" indent="-57150" algn="l" defTabSz="444500" rtl="0">
            <a:lnSpc>
              <a:spcPct val="90000"/>
            </a:lnSpc>
            <a:spcBef>
              <a:spcPct val="0"/>
            </a:spcBef>
            <a:spcAft>
              <a:spcPct val="15000"/>
            </a:spcAft>
            <a:buChar char="••"/>
          </a:pPr>
          <a:r>
            <a:rPr lang="en-IN" sz="1000" kern="1200" smtClean="0"/>
            <a:t>High Costs—Managing separate tools and processes adds unnecessary expenses.</a:t>
          </a:r>
          <a:endParaRPr lang="en-IN" sz="1000" kern="1200"/>
        </a:p>
      </dsp:txBody>
      <dsp:txXfrm>
        <a:off x="3302472" y="759438"/>
        <a:ext cx="2843855" cy="1745093"/>
      </dsp:txXfrm>
    </dsp:sp>
    <dsp:sp modelId="{A6C48C5F-C15E-4F9E-BEBA-FE420C0D044D}">
      <dsp:nvSpPr>
        <dsp:cNvPr id="0" name=""/>
        <dsp:cNvSpPr/>
      </dsp:nvSpPr>
      <dsp:spPr>
        <a:xfrm>
          <a:off x="4184713" y="250453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Why Is It Important to Solve It?</a:t>
          </a:r>
          <a:endParaRPr lang="en-IN" sz="1300" kern="1200"/>
        </a:p>
        <a:p>
          <a:pPr marL="57150" lvl="1" indent="-57150" algn="l" defTabSz="444500" rtl="0">
            <a:lnSpc>
              <a:spcPct val="90000"/>
            </a:lnSpc>
            <a:spcBef>
              <a:spcPct val="0"/>
            </a:spcBef>
            <a:spcAft>
              <a:spcPct val="15000"/>
            </a:spcAft>
            <a:buChar char="••"/>
          </a:pPr>
          <a:r>
            <a:rPr lang="en-IN" sz="1000" kern="1200" smtClean="0"/>
            <a:t>Improving Accuracy: Automation will reduce human errors in financial transactions, tax filing, and audits.</a:t>
          </a:r>
          <a:endParaRPr lang="en-IN" sz="1000" kern="1200"/>
        </a:p>
        <a:p>
          <a:pPr marL="57150" lvl="1" indent="-57150" algn="l" defTabSz="444500" rtl="0">
            <a:lnSpc>
              <a:spcPct val="90000"/>
            </a:lnSpc>
            <a:spcBef>
              <a:spcPct val="0"/>
            </a:spcBef>
            <a:spcAft>
              <a:spcPct val="15000"/>
            </a:spcAft>
            <a:buChar char="••"/>
          </a:pPr>
          <a:r>
            <a:rPr lang="en-IN" sz="1000" kern="1200" smtClean="0"/>
            <a:t>Enhancing Efficiency: Tasks like general ledger management, budgeting, and forecasting will be streamlined.</a:t>
          </a:r>
          <a:endParaRPr lang="en-IN" sz="1000" kern="1200"/>
        </a:p>
        <a:p>
          <a:pPr marL="57150" lvl="1" indent="-57150" algn="l" defTabSz="444500" rtl="0">
            <a:lnSpc>
              <a:spcPct val="90000"/>
            </a:lnSpc>
            <a:spcBef>
              <a:spcPct val="0"/>
            </a:spcBef>
            <a:spcAft>
              <a:spcPct val="15000"/>
            </a:spcAft>
            <a:buChar char="••"/>
          </a:pPr>
          <a:r>
            <a:rPr lang="en-IN" sz="1000" kern="1200" smtClean="0"/>
            <a:t>Ensuring Compliance: The software will integrate legal and regulatory requirements, reducing compliance risks.</a:t>
          </a:r>
          <a:endParaRPr lang="en-IN" sz="1000" kern="1200"/>
        </a:p>
        <a:p>
          <a:pPr marL="57150" lvl="1" indent="-57150" algn="l" defTabSz="444500" rtl="0">
            <a:lnSpc>
              <a:spcPct val="90000"/>
            </a:lnSpc>
            <a:spcBef>
              <a:spcPct val="0"/>
            </a:spcBef>
            <a:spcAft>
              <a:spcPct val="15000"/>
            </a:spcAft>
            <a:buChar char="••"/>
          </a:pPr>
          <a:r>
            <a:rPr lang="en-IN" sz="1000" kern="1200" smtClean="0"/>
            <a:t>Reducing Costs: Consolidating all financial functions into one system eliminates the need for multiple tools.</a:t>
          </a:r>
          <a:endParaRPr lang="en-IN" sz="1000" kern="1200"/>
        </a:p>
      </dsp:txBody>
      <dsp:txXfrm>
        <a:off x="5370730" y="3506344"/>
        <a:ext cx="2326790" cy="2132891"/>
      </dsp:txXfrm>
    </dsp:sp>
    <dsp:sp modelId="{8414BE1A-8B7F-4EF3-B2A6-69A9747D07FC}">
      <dsp:nvSpPr>
        <dsp:cNvPr id="0" name=""/>
        <dsp:cNvSpPr/>
      </dsp:nvSpPr>
      <dsp:spPr>
        <a:xfrm>
          <a:off x="1386101" y="2504531"/>
          <a:ext cx="3877984" cy="3877984"/>
        </a:xfrm>
        <a:prstGeom prst="ellipse">
          <a:avLst/>
        </a:prstGeom>
        <a:gradFill rotWithShape="0">
          <a:gsLst>
            <a:gs pos="0">
              <a:schemeClr val="dk2">
                <a:alpha val="50000"/>
                <a:hueOff val="0"/>
                <a:satOff val="0"/>
                <a:lumOff val="0"/>
                <a:alphaOff val="0"/>
                <a:tint val="94000"/>
                <a:satMod val="105000"/>
                <a:lumMod val="102000"/>
              </a:schemeClr>
            </a:gs>
            <a:gs pos="100000">
              <a:schemeClr val="dk2">
                <a:alpha val="50000"/>
                <a:hueOff val="0"/>
                <a:satOff val="0"/>
                <a:lumOff val="0"/>
                <a:alphaOff val="0"/>
                <a:shade val="74000"/>
                <a:satMod val="128000"/>
                <a:lumMod val="100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1">
          <a:noAutofit/>
        </a:bodyPr>
        <a:lstStyle/>
        <a:p>
          <a:pPr lvl="0" algn="l" defTabSz="577850" rtl="0">
            <a:lnSpc>
              <a:spcPct val="90000"/>
            </a:lnSpc>
            <a:spcBef>
              <a:spcPct val="0"/>
            </a:spcBef>
            <a:spcAft>
              <a:spcPct val="35000"/>
            </a:spcAft>
          </a:pPr>
          <a:r>
            <a:rPr lang="en-IN" sz="1300" kern="1200" smtClean="0"/>
            <a:t>How Will It Help Solve It?</a:t>
          </a:r>
          <a:endParaRPr lang="en-IN" sz="1300" kern="1200"/>
        </a:p>
        <a:p>
          <a:pPr marL="57150" lvl="1" indent="-57150" algn="l" defTabSz="444500" rtl="0">
            <a:lnSpc>
              <a:spcPct val="90000"/>
            </a:lnSpc>
            <a:spcBef>
              <a:spcPct val="0"/>
            </a:spcBef>
            <a:spcAft>
              <a:spcPct val="15000"/>
            </a:spcAft>
            <a:buChar char="••"/>
          </a:pPr>
          <a:r>
            <a:rPr lang="en-IN" sz="1000" kern="1200" smtClean="0"/>
            <a:t>Automate financial tasks, minimizing manual input and improving accuracy.</a:t>
          </a:r>
          <a:endParaRPr lang="en-IN" sz="1000" kern="1200"/>
        </a:p>
        <a:p>
          <a:pPr marL="57150" lvl="1" indent="-57150" algn="l" defTabSz="444500" rtl="0">
            <a:lnSpc>
              <a:spcPct val="90000"/>
            </a:lnSpc>
            <a:spcBef>
              <a:spcPct val="0"/>
            </a:spcBef>
            <a:spcAft>
              <a:spcPct val="15000"/>
            </a:spcAft>
            <a:buChar char="••"/>
          </a:pPr>
          <a:r>
            <a:rPr lang="en-IN" sz="1000" kern="1200" smtClean="0"/>
            <a:t>Provide a centralized software platform for managing all financial operations in one place.</a:t>
          </a:r>
          <a:endParaRPr lang="en-IN" sz="1000" kern="1200"/>
        </a:p>
        <a:p>
          <a:pPr marL="57150" lvl="1" indent="-57150" algn="l" defTabSz="444500" rtl="0">
            <a:lnSpc>
              <a:spcPct val="90000"/>
            </a:lnSpc>
            <a:spcBef>
              <a:spcPct val="0"/>
            </a:spcBef>
            <a:spcAft>
              <a:spcPct val="15000"/>
            </a:spcAft>
            <a:buChar char="••"/>
          </a:pPr>
          <a:r>
            <a:rPr lang="en-IN" sz="1000" kern="1200" smtClean="0"/>
            <a:t>Ensure real-time reporting and compliance tracking, helping businesses stay legally compliant.</a:t>
          </a:r>
          <a:endParaRPr lang="en-IN" sz="1000" kern="1200"/>
        </a:p>
        <a:p>
          <a:pPr marL="57150" lvl="1" indent="-57150" algn="l" defTabSz="444500" rtl="0">
            <a:lnSpc>
              <a:spcPct val="90000"/>
            </a:lnSpc>
            <a:spcBef>
              <a:spcPct val="0"/>
            </a:spcBef>
            <a:spcAft>
              <a:spcPct val="15000"/>
            </a:spcAft>
            <a:buChar char="••"/>
          </a:pPr>
          <a:r>
            <a:rPr lang="en-IN" sz="1000" kern="1200" smtClean="0"/>
            <a:t>Integrate AI-driven forecasting for better financial planning.</a:t>
          </a:r>
          <a:endParaRPr lang="en-IN" sz="1000" kern="1200"/>
        </a:p>
      </dsp:txBody>
      <dsp:txXfrm>
        <a:off x="1751278" y="3506344"/>
        <a:ext cx="2326790" cy="2132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6EE1C-1186-44F0-96E0-78BBF992AE1E}">
      <dsp:nvSpPr>
        <dsp:cNvPr id="0" name=""/>
        <dsp:cNvSpPr/>
      </dsp:nvSpPr>
      <dsp:spPr>
        <a:xfrm rot="5400000">
          <a:off x="6777128" y="-2833476"/>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Integrate key financial functions—general ledger management, tax filing, audits, forecasting, budgeting, legal compliance, data management, and return filing. </a:t>
          </a:r>
          <a:endParaRPr lang="en-IN" sz="1100" kern="1200"/>
        </a:p>
        <a:p>
          <a:pPr marL="57150" lvl="1" indent="-57150" algn="l" defTabSz="488950" rtl="0">
            <a:lnSpc>
              <a:spcPct val="90000"/>
            </a:lnSpc>
            <a:spcBef>
              <a:spcPct val="0"/>
            </a:spcBef>
            <a:spcAft>
              <a:spcPct val="15000"/>
            </a:spcAft>
            <a:buChar char="••"/>
          </a:pPr>
          <a:r>
            <a:rPr lang="en-IN" sz="1100" kern="1200" smtClean="0"/>
            <a:t>Automate repetitive processes, reducing errors and manual work. </a:t>
          </a:r>
          <a:endParaRPr lang="en-IN" sz="1100" kern="1200"/>
        </a:p>
        <a:p>
          <a:pPr marL="57150" lvl="1" indent="-57150" algn="l" defTabSz="488950" rtl="0">
            <a:lnSpc>
              <a:spcPct val="90000"/>
            </a:lnSpc>
            <a:spcBef>
              <a:spcPct val="0"/>
            </a:spcBef>
            <a:spcAft>
              <a:spcPct val="15000"/>
            </a:spcAft>
            <a:buChar char="••"/>
          </a:pPr>
          <a:r>
            <a:rPr lang="en-IN" sz="1100" kern="1200" dirty="0" smtClean="0"/>
            <a:t>Provide AI-driven insights for forecasting and financial decision-making. </a:t>
          </a:r>
          <a:endParaRPr lang="en-IN" sz="1100" kern="1200" dirty="0"/>
        </a:p>
        <a:p>
          <a:pPr marL="57150" lvl="1" indent="-57150" algn="l" defTabSz="488950" rtl="0">
            <a:lnSpc>
              <a:spcPct val="90000"/>
            </a:lnSpc>
            <a:spcBef>
              <a:spcPct val="0"/>
            </a:spcBef>
            <a:spcAft>
              <a:spcPct val="15000"/>
            </a:spcAft>
            <a:buChar char="••"/>
          </a:pPr>
          <a:r>
            <a:rPr lang="en-IN" sz="1100" kern="1200" smtClean="0"/>
            <a:t>Ensure real-time compliance tracking, minimizing legal risks.</a:t>
          </a:r>
          <a:endParaRPr lang="en-IN" sz="1100" kern="1200"/>
        </a:p>
      </dsp:txBody>
      <dsp:txXfrm rot="-5400000">
        <a:off x="3827939" y="159982"/>
        <a:ext cx="6760956" cy="818308"/>
      </dsp:txXfrm>
    </dsp:sp>
    <dsp:sp modelId="{D00D00A9-6925-45D5-8BFB-2EA7CB45B1F4}">
      <dsp:nvSpPr>
        <dsp:cNvPr id="0" name=""/>
        <dsp:cNvSpPr/>
      </dsp:nvSpPr>
      <dsp:spPr>
        <a:xfrm>
          <a:off x="0" y="2356"/>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How Will You Solve the Problem?</a:t>
          </a:r>
          <a:endParaRPr lang="en-IN" sz="2400" kern="1200"/>
        </a:p>
      </dsp:txBody>
      <dsp:txXfrm>
        <a:off x="55336" y="57692"/>
        <a:ext cx="3717267" cy="1022886"/>
      </dsp:txXfrm>
    </dsp:sp>
    <dsp:sp modelId="{46DB1C7E-3B5D-406B-8B32-F33E74261D16}">
      <dsp:nvSpPr>
        <dsp:cNvPr id="0" name=""/>
        <dsp:cNvSpPr/>
      </dsp:nvSpPr>
      <dsp:spPr>
        <a:xfrm rot="5400000">
          <a:off x="6777128" y="-1643240"/>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Reduces operational inefficiencies by automating financial workflows.</a:t>
          </a:r>
          <a:endParaRPr lang="en-IN" sz="1100" kern="1200"/>
        </a:p>
        <a:p>
          <a:pPr marL="57150" lvl="1" indent="-57150" algn="l" defTabSz="488950" rtl="0">
            <a:lnSpc>
              <a:spcPct val="90000"/>
            </a:lnSpc>
            <a:spcBef>
              <a:spcPct val="0"/>
            </a:spcBef>
            <a:spcAft>
              <a:spcPct val="15000"/>
            </a:spcAft>
            <a:buChar char="••"/>
          </a:pPr>
          <a:r>
            <a:rPr lang="en-IN" sz="1100" kern="1200" smtClean="0"/>
            <a:t>Eliminates errors with built-in validation and compliance checks.</a:t>
          </a:r>
          <a:endParaRPr lang="en-IN" sz="1100" kern="1200"/>
        </a:p>
        <a:p>
          <a:pPr marL="57150" lvl="1" indent="-57150" algn="l" defTabSz="488950" rtl="0">
            <a:lnSpc>
              <a:spcPct val="90000"/>
            </a:lnSpc>
            <a:spcBef>
              <a:spcPct val="0"/>
            </a:spcBef>
            <a:spcAft>
              <a:spcPct val="15000"/>
            </a:spcAft>
            <a:buChar char="••"/>
          </a:pPr>
          <a:r>
            <a:rPr lang="en-IN" sz="1100" kern="1200" smtClean="0"/>
            <a:t>Accelerates financial reporting with real-time dashboards.</a:t>
          </a:r>
          <a:endParaRPr lang="en-IN" sz="1100" kern="1200"/>
        </a:p>
        <a:p>
          <a:pPr marL="57150" lvl="1" indent="-57150" algn="l" defTabSz="488950" rtl="0">
            <a:lnSpc>
              <a:spcPct val="90000"/>
            </a:lnSpc>
            <a:spcBef>
              <a:spcPct val="0"/>
            </a:spcBef>
            <a:spcAft>
              <a:spcPct val="15000"/>
            </a:spcAft>
            <a:buChar char="••"/>
          </a:pPr>
          <a:r>
            <a:rPr lang="en-IN" sz="1100" kern="1200" smtClean="0"/>
            <a:t>Enhances security using encryption and role-based access controls.</a:t>
          </a:r>
          <a:endParaRPr lang="en-IN" sz="1100" kern="1200"/>
        </a:p>
        <a:p>
          <a:pPr marL="57150" lvl="1" indent="-57150" algn="l" defTabSz="488950" rtl="0">
            <a:lnSpc>
              <a:spcPct val="90000"/>
            </a:lnSpc>
            <a:spcBef>
              <a:spcPct val="0"/>
            </a:spcBef>
            <a:spcAft>
              <a:spcPct val="15000"/>
            </a:spcAft>
            <a:buChar char="••"/>
          </a:pPr>
          <a:r>
            <a:rPr lang="en-IN" sz="1100" kern="1200" smtClean="0"/>
            <a:t>Provides seamless integration with existing financial databases.</a:t>
          </a:r>
          <a:endParaRPr lang="en-IN" sz="1100" kern="1200"/>
        </a:p>
      </dsp:txBody>
      <dsp:txXfrm rot="-5400000">
        <a:off x="3827939" y="1350218"/>
        <a:ext cx="6760956" cy="818308"/>
      </dsp:txXfrm>
    </dsp:sp>
    <dsp:sp modelId="{794FF249-3AC6-418B-8A98-ECF74F50D5F5}">
      <dsp:nvSpPr>
        <dsp:cNvPr id="0" name=""/>
        <dsp:cNvSpPr/>
      </dsp:nvSpPr>
      <dsp:spPr>
        <a:xfrm>
          <a:off x="0" y="1192593"/>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Why Will the Proposed Solution Be Effective?</a:t>
          </a:r>
          <a:endParaRPr lang="en-IN" sz="2400" kern="1200"/>
        </a:p>
      </dsp:txBody>
      <dsp:txXfrm>
        <a:off x="55336" y="1247929"/>
        <a:ext cx="3717267" cy="1022886"/>
      </dsp:txXfrm>
    </dsp:sp>
    <dsp:sp modelId="{BD19481C-67BB-4406-8D93-2218D98EC629}">
      <dsp:nvSpPr>
        <dsp:cNvPr id="0" name=""/>
        <dsp:cNvSpPr/>
      </dsp:nvSpPr>
      <dsp:spPr>
        <a:xfrm rot="5400000">
          <a:off x="6777128" y="-453004"/>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Reduce dependency on multiple manual and outdated systems. </a:t>
          </a:r>
          <a:endParaRPr lang="en-IN" sz="1100" kern="1200"/>
        </a:p>
        <a:p>
          <a:pPr marL="57150" lvl="1" indent="-57150" algn="l" defTabSz="488950" rtl="0">
            <a:lnSpc>
              <a:spcPct val="90000"/>
            </a:lnSpc>
            <a:spcBef>
              <a:spcPct val="0"/>
            </a:spcBef>
            <a:spcAft>
              <a:spcPct val="15000"/>
            </a:spcAft>
            <a:buChar char="••"/>
          </a:pPr>
          <a:r>
            <a:rPr lang="en-IN" sz="1100" kern="1200" smtClean="0"/>
            <a:t>Ensure compliance automatically, reducing regulatory penalties. </a:t>
          </a:r>
          <a:endParaRPr lang="en-IN" sz="1100" kern="1200"/>
        </a:p>
        <a:p>
          <a:pPr marL="57150" lvl="1" indent="-57150" algn="l" defTabSz="488950" rtl="0">
            <a:lnSpc>
              <a:spcPct val="90000"/>
            </a:lnSpc>
            <a:spcBef>
              <a:spcPct val="0"/>
            </a:spcBef>
            <a:spcAft>
              <a:spcPct val="15000"/>
            </a:spcAft>
            <a:buChar char="••"/>
          </a:pPr>
          <a:r>
            <a:rPr lang="en-IN" sz="1100" kern="1200" smtClean="0"/>
            <a:t>Offer AI-based forecasting, improving financial decision-making. </a:t>
          </a:r>
          <a:endParaRPr lang="en-IN" sz="1100" kern="1200"/>
        </a:p>
        <a:p>
          <a:pPr marL="57150" lvl="1" indent="-57150" algn="l" defTabSz="488950" rtl="0">
            <a:lnSpc>
              <a:spcPct val="90000"/>
            </a:lnSpc>
            <a:spcBef>
              <a:spcPct val="0"/>
            </a:spcBef>
            <a:spcAft>
              <a:spcPct val="15000"/>
            </a:spcAft>
            <a:buChar char="••"/>
          </a:pPr>
          <a:r>
            <a:rPr lang="en-IN" sz="1100" kern="1200" smtClean="0"/>
            <a:t>Optimize operational costs, eliminating redundant software expenses.</a:t>
          </a:r>
          <a:endParaRPr lang="en-IN" sz="1100" kern="1200"/>
        </a:p>
      </dsp:txBody>
      <dsp:txXfrm rot="-5400000">
        <a:off x="3827939" y="2540454"/>
        <a:ext cx="6760956" cy="818308"/>
      </dsp:txXfrm>
    </dsp:sp>
    <dsp:sp modelId="{7AFB86D2-C53A-4FC2-AF85-53E12B2CF44A}">
      <dsp:nvSpPr>
        <dsp:cNvPr id="0" name=""/>
        <dsp:cNvSpPr/>
      </dsp:nvSpPr>
      <dsp:spPr>
        <a:xfrm>
          <a:off x="0" y="2382829"/>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Why Is the Proposed Solution Better Than Alternatives?</a:t>
          </a:r>
          <a:endParaRPr lang="en-IN" sz="2400" kern="1200"/>
        </a:p>
      </dsp:txBody>
      <dsp:txXfrm>
        <a:off x="55336" y="2438165"/>
        <a:ext cx="3717267" cy="1022886"/>
      </dsp:txXfrm>
    </dsp:sp>
    <dsp:sp modelId="{7AB3A240-A6A7-4074-8AB1-9FAD053D66F1}">
      <dsp:nvSpPr>
        <dsp:cNvPr id="0" name=""/>
        <dsp:cNvSpPr/>
      </dsp:nvSpPr>
      <dsp:spPr>
        <a:xfrm rot="5400000">
          <a:off x="6777128" y="737232"/>
          <a:ext cx="906846" cy="6805225"/>
        </a:xfrm>
        <a:prstGeom prst="round2SameRect">
          <a:avLst/>
        </a:prstGeom>
        <a:solidFill>
          <a:schemeClr val="dk2">
            <a:alpha val="90000"/>
            <a:tint val="40000"/>
            <a:hueOff val="0"/>
            <a:satOff val="0"/>
            <a:lumOff val="0"/>
            <a:alphaOff val="0"/>
          </a:schemeClr>
        </a:solidFill>
        <a:ln w="15875"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en-IN" sz="1100" kern="1200" smtClean="0"/>
            <a:t>Technology Development: Building a scalable software architecture.</a:t>
          </a:r>
          <a:endParaRPr lang="en-IN" sz="1100" kern="1200"/>
        </a:p>
        <a:p>
          <a:pPr marL="57150" lvl="1" indent="-57150" algn="l" defTabSz="488950" rtl="0">
            <a:lnSpc>
              <a:spcPct val="90000"/>
            </a:lnSpc>
            <a:spcBef>
              <a:spcPct val="0"/>
            </a:spcBef>
            <a:spcAft>
              <a:spcPct val="15000"/>
            </a:spcAft>
            <a:buChar char="••"/>
          </a:pPr>
          <a:r>
            <a:rPr lang="en-IN" sz="1100" kern="1200" smtClean="0"/>
            <a:t>Data Security Measures: Implementing encryption and access controls.</a:t>
          </a:r>
          <a:endParaRPr lang="en-IN" sz="1100" kern="1200"/>
        </a:p>
        <a:p>
          <a:pPr marL="57150" lvl="1" indent="-57150" algn="l" defTabSz="488950" rtl="0">
            <a:lnSpc>
              <a:spcPct val="90000"/>
            </a:lnSpc>
            <a:spcBef>
              <a:spcPct val="0"/>
            </a:spcBef>
            <a:spcAft>
              <a:spcPct val="15000"/>
            </a:spcAft>
            <a:buChar char="••"/>
          </a:pPr>
          <a:r>
            <a:rPr lang="en-IN" sz="1100" kern="1200" smtClean="0"/>
            <a:t>Integration Planning: Ensuring seamless compatibility with existing tools.</a:t>
          </a:r>
          <a:endParaRPr lang="en-IN" sz="1100" kern="1200"/>
        </a:p>
        <a:p>
          <a:pPr marL="57150" lvl="1" indent="-57150" algn="l" defTabSz="488950" rtl="0">
            <a:lnSpc>
              <a:spcPct val="90000"/>
            </a:lnSpc>
            <a:spcBef>
              <a:spcPct val="0"/>
            </a:spcBef>
            <a:spcAft>
              <a:spcPct val="15000"/>
            </a:spcAft>
            <a:buChar char="••"/>
          </a:pPr>
          <a:r>
            <a:rPr lang="en-IN" sz="1100" kern="1200" smtClean="0"/>
            <a:t>Stakeholder Buy-in: Securing approval and funding for development.</a:t>
          </a:r>
          <a:endParaRPr lang="en-IN" sz="1100" kern="1200"/>
        </a:p>
        <a:p>
          <a:pPr marL="57150" lvl="1" indent="-57150" algn="l" defTabSz="488950" rtl="0">
            <a:lnSpc>
              <a:spcPct val="90000"/>
            </a:lnSpc>
            <a:spcBef>
              <a:spcPct val="0"/>
            </a:spcBef>
            <a:spcAft>
              <a:spcPct val="15000"/>
            </a:spcAft>
            <a:buChar char="••"/>
          </a:pPr>
          <a:r>
            <a:rPr lang="en-IN" sz="1100" kern="1200" smtClean="0"/>
            <a:t>Implementation &amp; Training: Rolling out software with user guidance and onboarding.</a:t>
          </a:r>
          <a:endParaRPr lang="en-IN" sz="1100" kern="1200"/>
        </a:p>
      </dsp:txBody>
      <dsp:txXfrm rot="-5400000">
        <a:off x="3827939" y="3730691"/>
        <a:ext cx="6760956" cy="818308"/>
      </dsp:txXfrm>
    </dsp:sp>
    <dsp:sp modelId="{6AE95739-D8B8-4BD7-BAD1-11AD89864A43}">
      <dsp:nvSpPr>
        <dsp:cNvPr id="0" name=""/>
        <dsp:cNvSpPr/>
      </dsp:nvSpPr>
      <dsp:spPr>
        <a:xfrm>
          <a:off x="0" y="3573065"/>
          <a:ext cx="3827939" cy="11335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IN" sz="2400" kern="1200" smtClean="0"/>
            <a:t>What Would It Take to Make It Happen?</a:t>
          </a:r>
          <a:endParaRPr lang="en-IN" sz="2400" kern="1200"/>
        </a:p>
      </dsp:txBody>
      <dsp:txXfrm>
        <a:off x="55336" y="3628401"/>
        <a:ext cx="3717267" cy="10228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B9D81-D52B-415B-A7F7-3ABB4A20819C}">
      <dsp:nvSpPr>
        <dsp:cNvPr id="0" name=""/>
        <dsp:cNvSpPr/>
      </dsp:nvSpPr>
      <dsp:spPr>
        <a:xfrm>
          <a:off x="3220"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dirty="0" smtClean="0"/>
            <a:t>Phase 1: Requirements Gathering &amp; Planning</a:t>
          </a:r>
          <a:endParaRPr lang="en-IN" sz="1100" kern="1200" dirty="0"/>
        </a:p>
      </dsp:txBody>
      <dsp:txXfrm>
        <a:off x="3220" y="2009512"/>
        <a:ext cx="1710857" cy="374228"/>
      </dsp:txXfrm>
    </dsp:sp>
    <dsp:sp modelId="{8C891B7C-0510-4E2D-BA00-4542479B1DB0}">
      <dsp:nvSpPr>
        <dsp:cNvPr id="0" name=""/>
        <dsp:cNvSpPr/>
      </dsp:nvSpPr>
      <dsp:spPr>
        <a:xfrm>
          <a:off x="3220"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Define project goals, stakeholder expectations, and system requirements.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Identify business needs for financial automation.</a:t>
          </a:r>
          <a:endParaRPr lang="en-IN" sz="1100" kern="1200"/>
        </a:p>
        <a:p>
          <a:pPr marL="171450" lvl="3" indent="-57150" algn="l" defTabSz="488950" rtl="0">
            <a:lnSpc>
              <a:spcPct val="90000"/>
            </a:lnSpc>
            <a:spcBef>
              <a:spcPct val="0"/>
            </a:spcBef>
            <a:spcAft>
              <a:spcPct val="15000"/>
            </a:spcAft>
            <a:buChar char="••"/>
          </a:pPr>
          <a:r>
            <a:rPr lang="en-IN" sz="1100" kern="1200" smtClean="0"/>
            <a:t>Gather requirements from stakeholders (finance teams, legal, compliance).</a:t>
          </a:r>
          <a:endParaRPr lang="en-IN" sz="1100" kern="1200"/>
        </a:p>
        <a:p>
          <a:pPr marL="171450" lvl="3" indent="-57150" algn="l" defTabSz="488950" rtl="0">
            <a:lnSpc>
              <a:spcPct val="90000"/>
            </a:lnSpc>
            <a:spcBef>
              <a:spcPct val="0"/>
            </a:spcBef>
            <a:spcAft>
              <a:spcPct val="15000"/>
            </a:spcAft>
            <a:buChar char="••"/>
          </a:pPr>
          <a:r>
            <a:rPr lang="en-IN" sz="1100" kern="1200" smtClean="0"/>
            <a:t>Define system functionalities (ledger management, tax filing, auditing, compliance).</a:t>
          </a:r>
          <a:endParaRPr lang="en-IN" sz="1100" kern="1200"/>
        </a:p>
        <a:p>
          <a:pPr marL="171450" lvl="3" indent="-57150" algn="l" defTabSz="488950" rtl="0">
            <a:lnSpc>
              <a:spcPct val="90000"/>
            </a:lnSpc>
            <a:spcBef>
              <a:spcPct val="0"/>
            </a:spcBef>
            <a:spcAft>
              <a:spcPct val="15000"/>
            </a:spcAft>
            <a:buChar char="••"/>
          </a:pPr>
          <a:r>
            <a:rPr lang="en-IN" sz="1100" kern="1200" smtClean="0"/>
            <a:t>Establish success metrics (efficiency improvements, accuracy gains).</a:t>
          </a:r>
          <a:endParaRPr lang="en-IN" sz="1100" kern="1200"/>
        </a:p>
      </dsp:txBody>
      <dsp:txXfrm>
        <a:off x="3220" y="2383741"/>
        <a:ext cx="1710857" cy="2777939"/>
      </dsp:txXfrm>
    </dsp:sp>
    <dsp:sp modelId="{63E12D02-E3F4-4DF3-A3A0-623EC6957E51}">
      <dsp:nvSpPr>
        <dsp:cNvPr id="0" name=""/>
        <dsp:cNvSpPr/>
      </dsp:nvSpPr>
      <dsp:spPr>
        <a:xfrm>
          <a:off x="1953598"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2: System Design</a:t>
          </a:r>
          <a:endParaRPr lang="en-IN" sz="1100" kern="1200"/>
        </a:p>
      </dsp:txBody>
      <dsp:txXfrm>
        <a:off x="1953598" y="2009512"/>
        <a:ext cx="1710857" cy="374228"/>
      </dsp:txXfrm>
    </dsp:sp>
    <dsp:sp modelId="{DD68653B-C90B-4754-952F-A9A0071E396C}">
      <dsp:nvSpPr>
        <dsp:cNvPr id="0" name=""/>
        <dsp:cNvSpPr/>
      </dsp:nvSpPr>
      <dsp:spPr>
        <a:xfrm>
          <a:off x="1953598"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Create architecture and user experience blueprints for the software.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Design system structure (database, cloud storage, integrations).Develop UI/UX wireframes for ease of use.</a:t>
          </a:r>
          <a:endParaRPr lang="en-IN" sz="1100" kern="1200"/>
        </a:p>
        <a:p>
          <a:pPr marL="171450" lvl="3" indent="-57150" algn="l" defTabSz="488950" rtl="0">
            <a:lnSpc>
              <a:spcPct val="90000"/>
            </a:lnSpc>
            <a:spcBef>
              <a:spcPct val="0"/>
            </a:spcBef>
            <a:spcAft>
              <a:spcPct val="15000"/>
            </a:spcAft>
            <a:buChar char="••"/>
          </a:pPr>
          <a:r>
            <a:rPr lang="en-IN" sz="1100" kern="1200" smtClean="0"/>
            <a:t>Define security protocols and role-based access controls.</a:t>
          </a:r>
          <a:endParaRPr lang="en-IN" sz="1100" kern="1200"/>
        </a:p>
        <a:p>
          <a:pPr marL="171450" lvl="3" indent="-57150" algn="l" defTabSz="488950" rtl="0">
            <a:lnSpc>
              <a:spcPct val="90000"/>
            </a:lnSpc>
            <a:spcBef>
              <a:spcPct val="0"/>
            </a:spcBef>
            <a:spcAft>
              <a:spcPct val="15000"/>
            </a:spcAft>
            <a:buChar char="••"/>
          </a:pPr>
          <a:r>
            <a:rPr lang="en-IN" sz="1100" kern="1200" smtClean="0"/>
            <a:t>Establish workflow automation models for financial processes.</a:t>
          </a:r>
          <a:endParaRPr lang="en-IN" sz="1100" kern="1200"/>
        </a:p>
      </dsp:txBody>
      <dsp:txXfrm>
        <a:off x="1953598" y="2383741"/>
        <a:ext cx="1710857" cy="2777939"/>
      </dsp:txXfrm>
    </dsp:sp>
    <dsp:sp modelId="{538C4B94-2CEA-46D0-9EE9-0A17C249F7D3}">
      <dsp:nvSpPr>
        <dsp:cNvPr id="0" name=""/>
        <dsp:cNvSpPr/>
      </dsp:nvSpPr>
      <dsp:spPr>
        <a:xfrm>
          <a:off x="3903976"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3: Development &amp; Implementation</a:t>
          </a:r>
          <a:endParaRPr lang="en-IN" sz="1100" kern="1200"/>
        </a:p>
      </dsp:txBody>
      <dsp:txXfrm>
        <a:off x="3903976" y="2009512"/>
        <a:ext cx="1710857" cy="374228"/>
      </dsp:txXfrm>
    </dsp:sp>
    <dsp:sp modelId="{14F85376-4FDA-4A5F-9C8A-395A43628515}">
      <dsp:nvSpPr>
        <dsp:cNvPr id="0" name=""/>
        <dsp:cNvSpPr/>
      </dsp:nvSpPr>
      <dsp:spPr>
        <a:xfrm>
          <a:off x="3903976"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dirty="0" smtClean="0"/>
            <a:t>Objective: Build and integrate core functionalities based on design specifications. </a:t>
          </a:r>
          <a:endParaRPr lang="en-IN" sz="1100" kern="1200" dirty="0"/>
        </a:p>
        <a:p>
          <a:pPr marL="114300" lvl="2" indent="-57150" algn="l" defTabSz="488950" rtl="0">
            <a:lnSpc>
              <a:spcPct val="90000"/>
            </a:lnSpc>
            <a:spcBef>
              <a:spcPct val="0"/>
            </a:spcBef>
            <a:spcAft>
              <a:spcPct val="15000"/>
            </a:spcAft>
            <a:buChar char="••"/>
          </a:pPr>
          <a:r>
            <a:rPr lang="en-IN" sz="1100" kern="1200" smtClean="0"/>
            <a:t>Key Activities: </a:t>
          </a:r>
          <a:endParaRPr lang="en-IN" sz="1100" kern="1200"/>
        </a:p>
        <a:p>
          <a:pPr marL="171450" lvl="3" indent="-57150" algn="l" defTabSz="488950" rtl="0">
            <a:lnSpc>
              <a:spcPct val="90000"/>
            </a:lnSpc>
            <a:spcBef>
              <a:spcPct val="0"/>
            </a:spcBef>
            <a:spcAft>
              <a:spcPct val="15000"/>
            </a:spcAft>
            <a:buChar char="••"/>
          </a:pPr>
          <a:r>
            <a:rPr lang="en-IN" sz="1100" kern="1200" dirty="0" smtClean="0"/>
            <a:t>Develop backend (finance automation logic, AI-driven analytics).</a:t>
          </a:r>
          <a:endParaRPr lang="en-IN" sz="1100" kern="1200" dirty="0"/>
        </a:p>
        <a:p>
          <a:pPr marL="171450" lvl="3" indent="-57150" algn="l" defTabSz="488950" rtl="0">
            <a:lnSpc>
              <a:spcPct val="90000"/>
            </a:lnSpc>
            <a:spcBef>
              <a:spcPct val="0"/>
            </a:spcBef>
            <a:spcAft>
              <a:spcPct val="15000"/>
            </a:spcAft>
            <a:buChar char="••"/>
          </a:pPr>
          <a:r>
            <a:rPr lang="en-IN" sz="1100" kern="1200" dirty="0" smtClean="0"/>
            <a:t>Implement frontend UI/UX based on wireframes.</a:t>
          </a:r>
          <a:endParaRPr lang="en-IN" sz="1100" kern="1200" dirty="0"/>
        </a:p>
        <a:p>
          <a:pPr marL="171450" lvl="3" indent="-57150" algn="l" defTabSz="488950" rtl="0">
            <a:lnSpc>
              <a:spcPct val="90000"/>
            </a:lnSpc>
            <a:spcBef>
              <a:spcPct val="0"/>
            </a:spcBef>
            <a:spcAft>
              <a:spcPct val="15000"/>
            </a:spcAft>
            <a:buChar char="••"/>
          </a:pPr>
          <a:r>
            <a:rPr lang="en-IN" sz="1100" kern="1200" smtClean="0"/>
            <a:t>Integrate compliance tracking and auditing features.</a:t>
          </a:r>
          <a:endParaRPr lang="en-IN" sz="1100" kern="1200"/>
        </a:p>
        <a:p>
          <a:pPr marL="171450" lvl="3" indent="-57150" algn="l" defTabSz="488950" rtl="0">
            <a:lnSpc>
              <a:spcPct val="90000"/>
            </a:lnSpc>
            <a:spcBef>
              <a:spcPct val="0"/>
            </a:spcBef>
            <a:spcAft>
              <a:spcPct val="15000"/>
            </a:spcAft>
            <a:buChar char="••"/>
          </a:pPr>
          <a:r>
            <a:rPr lang="en-IN" sz="1100" kern="1200" dirty="0" smtClean="0"/>
            <a:t>Set up cloud infrastructure and security frameworks.</a:t>
          </a:r>
          <a:endParaRPr lang="en-IN" sz="1100" kern="1200" dirty="0"/>
        </a:p>
      </dsp:txBody>
      <dsp:txXfrm>
        <a:off x="3903976" y="2383741"/>
        <a:ext cx="1710857" cy="2777939"/>
      </dsp:txXfrm>
    </dsp:sp>
    <dsp:sp modelId="{ACDF2F8D-4777-4E16-9497-83D100AB00A6}">
      <dsp:nvSpPr>
        <dsp:cNvPr id="0" name=""/>
        <dsp:cNvSpPr/>
      </dsp:nvSpPr>
      <dsp:spPr>
        <a:xfrm>
          <a:off x="5854354"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4: Testing &amp; Quality Assurance</a:t>
          </a:r>
          <a:endParaRPr lang="en-IN" sz="1100" kern="1200"/>
        </a:p>
      </dsp:txBody>
      <dsp:txXfrm>
        <a:off x="5854354" y="2009512"/>
        <a:ext cx="1710857" cy="374228"/>
      </dsp:txXfrm>
    </dsp:sp>
    <dsp:sp modelId="{349A4D02-9222-4FEC-85BF-0A4FA80B3B32}">
      <dsp:nvSpPr>
        <dsp:cNvPr id="0" name=""/>
        <dsp:cNvSpPr/>
      </dsp:nvSpPr>
      <dsp:spPr>
        <a:xfrm>
          <a:off x="5854354"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Ensure the software functions correctly, securely, and meets business needs.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Perform unit, integration, and system testing.</a:t>
          </a:r>
          <a:endParaRPr lang="en-IN" sz="1100" kern="1200"/>
        </a:p>
        <a:p>
          <a:pPr marL="171450" lvl="3" indent="-57150" algn="l" defTabSz="488950" rtl="0">
            <a:lnSpc>
              <a:spcPct val="90000"/>
            </a:lnSpc>
            <a:spcBef>
              <a:spcPct val="0"/>
            </a:spcBef>
            <a:spcAft>
              <a:spcPct val="15000"/>
            </a:spcAft>
            <a:buChar char="••"/>
          </a:pPr>
          <a:r>
            <a:rPr lang="en-IN" sz="1100" kern="1200" smtClean="0"/>
            <a:t>Validate accuracy in financial calculations.</a:t>
          </a:r>
          <a:endParaRPr lang="en-IN" sz="1100" kern="1200"/>
        </a:p>
        <a:p>
          <a:pPr marL="171450" lvl="3" indent="-57150" algn="l" defTabSz="488950" rtl="0">
            <a:lnSpc>
              <a:spcPct val="90000"/>
            </a:lnSpc>
            <a:spcBef>
              <a:spcPct val="0"/>
            </a:spcBef>
            <a:spcAft>
              <a:spcPct val="15000"/>
            </a:spcAft>
            <a:buChar char="••"/>
          </a:pPr>
          <a:r>
            <a:rPr lang="en-IN" sz="1100" kern="1200" smtClean="0"/>
            <a:t>Conduct security assessments for data protection.</a:t>
          </a:r>
          <a:endParaRPr lang="en-IN" sz="1100" kern="1200"/>
        </a:p>
        <a:p>
          <a:pPr marL="171450" lvl="3" indent="-57150" algn="l" defTabSz="488950" rtl="0">
            <a:lnSpc>
              <a:spcPct val="90000"/>
            </a:lnSpc>
            <a:spcBef>
              <a:spcPct val="0"/>
            </a:spcBef>
            <a:spcAft>
              <a:spcPct val="15000"/>
            </a:spcAft>
            <a:buChar char="••"/>
          </a:pPr>
          <a:r>
            <a:rPr lang="en-IN" sz="1100" kern="1200" smtClean="0"/>
            <a:t>Address bugs and optimize performance.</a:t>
          </a:r>
          <a:endParaRPr lang="en-IN" sz="1100" kern="1200"/>
        </a:p>
      </dsp:txBody>
      <dsp:txXfrm>
        <a:off x="5854354" y="2383741"/>
        <a:ext cx="1710857" cy="2777939"/>
      </dsp:txXfrm>
    </dsp:sp>
    <dsp:sp modelId="{78AC7FAA-DBE2-460D-BDBF-79FCA946123D}">
      <dsp:nvSpPr>
        <dsp:cNvPr id="0" name=""/>
        <dsp:cNvSpPr/>
      </dsp:nvSpPr>
      <dsp:spPr>
        <a:xfrm>
          <a:off x="7804732"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5: Deployment &amp; Training</a:t>
          </a:r>
          <a:endParaRPr lang="en-IN" sz="1100" kern="1200"/>
        </a:p>
      </dsp:txBody>
      <dsp:txXfrm>
        <a:off x="7804732" y="2009512"/>
        <a:ext cx="1710857" cy="374228"/>
      </dsp:txXfrm>
    </dsp:sp>
    <dsp:sp modelId="{9B2DE05D-3A8D-42AE-AAFA-F87D3E4CB291}">
      <dsp:nvSpPr>
        <dsp:cNvPr id="0" name=""/>
        <dsp:cNvSpPr/>
      </dsp:nvSpPr>
      <dsp:spPr>
        <a:xfrm>
          <a:off x="7804732"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Roll out the software for practical use and train stakeholders.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Deploy software to production environment.</a:t>
          </a:r>
          <a:endParaRPr lang="en-IN" sz="1100" kern="1200"/>
        </a:p>
        <a:p>
          <a:pPr marL="171450" lvl="3" indent="-57150" algn="l" defTabSz="488950" rtl="0">
            <a:lnSpc>
              <a:spcPct val="90000"/>
            </a:lnSpc>
            <a:spcBef>
              <a:spcPct val="0"/>
            </a:spcBef>
            <a:spcAft>
              <a:spcPct val="15000"/>
            </a:spcAft>
            <a:buChar char="••"/>
          </a:pPr>
          <a:r>
            <a:rPr lang="en-IN" sz="1100" kern="1200" smtClean="0"/>
            <a:t>Train finance teams on system usage and best practices.</a:t>
          </a:r>
          <a:endParaRPr lang="en-IN" sz="1100" kern="1200"/>
        </a:p>
        <a:p>
          <a:pPr marL="171450" lvl="3" indent="-57150" algn="l" defTabSz="488950" rtl="0">
            <a:lnSpc>
              <a:spcPct val="90000"/>
            </a:lnSpc>
            <a:spcBef>
              <a:spcPct val="0"/>
            </a:spcBef>
            <a:spcAft>
              <a:spcPct val="15000"/>
            </a:spcAft>
            <a:buChar char="••"/>
          </a:pPr>
          <a:r>
            <a:rPr lang="en-IN" sz="1100" kern="1200" smtClean="0"/>
            <a:t>Provide support for early-stage troubleshooting.</a:t>
          </a:r>
          <a:endParaRPr lang="en-IN" sz="1100" kern="1200"/>
        </a:p>
        <a:p>
          <a:pPr marL="171450" lvl="3" indent="-57150" algn="l" defTabSz="488950" rtl="0">
            <a:lnSpc>
              <a:spcPct val="90000"/>
            </a:lnSpc>
            <a:spcBef>
              <a:spcPct val="0"/>
            </a:spcBef>
            <a:spcAft>
              <a:spcPct val="15000"/>
            </a:spcAft>
            <a:buChar char="••"/>
          </a:pPr>
          <a:r>
            <a:rPr lang="en-IN" sz="1100" kern="1200" smtClean="0"/>
            <a:t>Monitor real-time system performance.</a:t>
          </a:r>
          <a:endParaRPr lang="en-IN" sz="1100" kern="1200"/>
        </a:p>
      </dsp:txBody>
      <dsp:txXfrm>
        <a:off x="7804732" y="2383741"/>
        <a:ext cx="1710857" cy="2777939"/>
      </dsp:txXfrm>
    </dsp:sp>
    <dsp:sp modelId="{D3328089-3A14-41FA-82E6-74DCB8E3CCB1}">
      <dsp:nvSpPr>
        <dsp:cNvPr id="0" name=""/>
        <dsp:cNvSpPr/>
      </dsp:nvSpPr>
      <dsp:spPr>
        <a:xfrm>
          <a:off x="9755110" y="2009512"/>
          <a:ext cx="1710857" cy="374228"/>
        </a:xfrm>
        <a:prstGeom prst="rect">
          <a:avLst/>
        </a:prstGeom>
        <a:gradFill rotWithShape="0">
          <a:gsLst>
            <a:gs pos="0">
              <a:schemeClr val="dk2">
                <a:hueOff val="0"/>
                <a:satOff val="0"/>
                <a:lumOff val="0"/>
                <a:alphaOff val="0"/>
                <a:tint val="94000"/>
                <a:satMod val="105000"/>
                <a:lumMod val="102000"/>
              </a:schemeClr>
            </a:gs>
            <a:gs pos="100000">
              <a:schemeClr val="dk2">
                <a:hueOff val="0"/>
                <a:satOff val="0"/>
                <a:lumOff val="0"/>
                <a:alphaOff val="0"/>
                <a:shade val="74000"/>
                <a:satMod val="128000"/>
                <a:lumMod val="100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rtl="0">
            <a:lnSpc>
              <a:spcPct val="90000"/>
            </a:lnSpc>
            <a:spcBef>
              <a:spcPct val="0"/>
            </a:spcBef>
            <a:spcAft>
              <a:spcPct val="35000"/>
            </a:spcAft>
          </a:pPr>
          <a:r>
            <a:rPr lang="en-IN" sz="1100" kern="1200" smtClean="0"/>
            <a:t>Phase 6: Maintenance &amp; Optimization</a:t>
          </a:r>
          <a:endParaRPr lang="en-IN" sz="1100" kern="1200"/>
        </a:p>
      </dsp:txBody>
      <dsp:txXfrm>
        <a:off x="9755110" y="2009512"/>
        <a:ext cx="1710857" cy="374228"/>
      </dsp:txXfrm>
    </dsp:sp>
    <dsp:sp modelId="{810F9437-F392-4C9A-B914-C4D7F1690BEF}">
      <dsp:nvSpPr>
        <dsp:cNvPr id="0" name=""/>
        <dsp:cNvSpPr/>
      </dsp:nvSpPr>
      <dsp:spPr>
        <a:xfrm>
          <a:off x="9755110" y="2383741"/>
          <a:ext cx="1710857" cy="2777939"/>
        </a:xfrm>
        <a:prstGeom prst="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58674" tIns="58674" rIns="78232" bIns="88011" numCol="1" spcCol="1270" anchor="t" anchorCtr="0">
          <a:noAutofit/>
        </a:bodyPr>
        <a:lstStyle/>
        <a:p>
          <a:pPr marL="57150" lvl="1" indent="-57150" algn="l" defTabSz="488950" rtl="0">
            <a:lnSpc>
              <a:spcPct val="90000"/>
            </a:lnSpc>
            <a:spcBef>
              <a:spcPct val="0"/>
            </a:spcBef>
            <a:spcAft>
              <a:spcPct val="15000"/>
            </a:spcAft>
            <a:buChar char="••"/>
          </a:pPr>
          <a:r>
            <a:rPr lang="en-IN" sz="1100" kern="1200" smtClean="0"/>
            <a:t>Objective: Ensure long-term stability, compliance, and system efficiency. </a:t>
          </a:r>
          <a:endParaRPr lang="en-IN" sz="1100" kern="1200"/>
        </a:p>
        <a:p>
          <a:pPr marL="114300" lvl="2" indent="-57150" algn="l" defTabSz="488950" rtl="0">
            <a:lnSpc>
              <a:spcPct val="90000"/>
            </a:lnSpc>
            <a:spcBef>
              <a:spcPct val="0"/>
            </a:spcBef>
            <a:spcAft>
              <a:spcPct val="15000"/>
            </a:spcAft>
            <a:buChar char="••"/>
          </a:pPr>
          <a:r>
            <a:rPr lang="en-IN" sz="1100" kern="1200" smtClean="0"/>
            <a:t>Key Activities:</a:t>
          </a:r>
          <a:endParaRPr lang="en-IN" sz="1100" kern="1200"/>
        </a:p>
        <a:p>
          <a:pPr marL="171450" lvl="3" indent="-57150" algn="l" defTabSz="488950" rtl="0">
            <a:lnSpc>
              <a:spcPct val="90000"/>
            </a:lnSpc>
            <a:spcBef>
              <a:spcPct val="0"/>
            </a:spcBef>
            <a:spcAft>
              <a:spcPct val="15000"/>
            </a:spcAft>
            <a:buChar char="••"/>
          </a:pPr>
          <a:r>
            <a:rPr lang="en-IN" sz="1100" kern="1200" smtClean="0"/>
            <a:t>Gather user feedback for improvements.</a:t>
          </a:r>
          <a:endParaRPr lang="en-IN" sz="1100" kern="1200"/>
        </a:p>
        <a:p>
          <a:pPr marL="171450" lvl="3" indent="-57150" algn="l" defTabSz="488950" rtl="0">
            <a:lnSpc>
              <a:spcPct val="90000"/>
            </a:lnSpc>
            <a:spcBef>
              <a:spcPct val="0"/>
            </a:spcBef>
            <a:spcAft>
              <a:spcPct val="15000"/>
            </a:spcAft>
            <a:buChar char="••"/>
          </a:pPr>
          <a:r>
            <a:rPr lang="en-IN" sz="1100" kern="1200" smtClean="0"/>
            <a:t>Update tax laws and compliance regulations in the system.</a:t>
          </a:r>
          <a:endParaRPr lang="en-IN" sz="1100" kern="1200"/>
        </a:p>
        <a:p>
          <a:pPr marL="171450" lvl="3" indent="-57150" algn="l" defTabSz="488950" rtl="0">
            <a:lnSpc>
              <a:spcPct val="90000"/>
            </a:lnSpc>
            <a:spcBef>
              <a:spcPct val="0"/>
            </a:spcBef>
            <a:spcAft>
              <a:spcPct val="15000"/>
            </a:spcAft>
            <a:buChar char="••"/>
          </a:pPr>
          <a:r>
            <a:rPr lang="en-IN" sz="1100" kern="1200" smtClean="0"/>
            <a:t>Optimize AI forecasting models.</a:t>
          </a:r>
          <a:endParaRPr lang="en-IN" sz="1100" kern="1200"/>
        </a:p>
        <a:p>
          <a:pPr marL="171450" lvl="3" indent="-57150" algn="l" defTabSz="488950" rtl="0">
            <a:lnSpc>
              <a:spcPct val="90000"/>
            </a:lnSpc>
            <a:spcBef>
              <a:spcPct val="0"/>
            </a:spcBef>
            <a:spcAft>
              <a:spcPct val="15000"/>
            </a:spcAft>
            <a:buChar char="••"/>
          </a:pPr>
          <a:r>
            <a:rPr lang="en-IN" sz="1100" kern="1200" smtClean="0"/>
            <a:t>Provide ongoing technical support.</a:t>
          </a:r>
          <a:endParaRPr lang="en-IN" sz="1100" kern="1200"/>
        </a:p>
      </dsp:txBody>
      <dsp:txXfrm>
        <a:off x="9755110" y="2383741"/>
        <a:ext cx="1710857" cy="27779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292A0-6B2B-4DEE-A632-BB586B77DF7B}">
      <dsp:nvSpPr>
        <dsp:cNvPr id="0" name=""/>
        <dsp:cNvSpPr/>
      </dsp:nvSpPr>
      <dsp:spPr>
        <a:xfrm>
          <a:off x="0" y="472169"/>
          <a:ext cx="10133875" cy="629558"/>
        </a:xfrm>
        <a:prstGeom prst="notched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A501FD-7650-4711-87B7-082334F3EAA4}">
      <dsp:nvSpPr>
        <dsp:cNvPr id="0" name=""/>
        <dsp:cNvSpPr/>
      </dsp:nvSpPr>
      <dsp:spPr>
        <a:xfrm>
          <a:off x="0" y="0"/>
          <a:ext cx="1633322" cy="629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Requirement Gathering</a:t>
          </a:r>
          <a:endParaRPr lang="en-US" sz="1200" kern="1200" dirty="0"/>
        </a:p>
      </dsp:txBody>
      <dsp:txXfrm>
        <a:off x="0" y="0"/>
        <a:ext cx="1633322" cy="629558"/>
      </dsp:txXfrm>
    </dsp:sp>
    <dsp:sp modelId="{C04B70BE-DC86-404E-923C-EA497CDF9687}">
      <dsp:nvSpPr>
        <dsp:cNvPr id="0" name=""/>
        <dsp:cNvSpPr/>
      </dsp:nvSpPr>
      <dsp:spPr>
        <a:xfrm>
          <a:off x="240599" y="687331"/>
          <a:ext cx="157389" cy="157389"/>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105DC8-4C57-483C-9CA2-60E4B6EC0ACA}">
      <dsp:nvSpPr>
        <dsp:cNvPr id="0" name=""/>
        <dsp:cNvSpPr/>
      </dsp:nvSpPr>
      <dsp:spPr>
        <a:xfrm>
          <a:off x="4149788" y="153662"/>
          <a:ext cx="1144684" cy="432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Development</a:t>
          </a:r>
          <a:endParaRPr lang="en-US" sz="1200" kern="1200" dirty="0"/>
        </a:p>
      </dsp:txBody>
      <dsp:txXfrm>
        <a:off x="4149788" y="153662"/>
        <a:ext cx="1144684" cy="432909"/>
      </dsp:txXfrm>
    </dsp:sp>
    <dsp:sp modelId="{72BBE54E-0443-4B87-BA1F-11DDE6285414}">
      <dsp:nvSpPr>
        <dsp:cNvPr id="0" name=""/>
        <dsp:cNvSpPr/>
      </dsp:nvSpPr>
      <dsp:spPr>
        <a:xfrm>
          <a:off x="2610587" y="687989"/>
          <a:ext cx="157389" cy="157389"/>
        </a:xfrm>
        <a:prstGeom prst="ellipse">
          <a:avLst/>
        </a:prstGeom>
        <a:solidFill>
          <a:schemeClr val="accent5">
            <a:hueOff val="-2483469"/>
            <a:satOff val="9953"/>
            <a:lumOff val="21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FCE5FF-B357-447D-B0CB-91DD4D588EEF}">
      <dsp:nvSpPr>
        <dsp:cNvPr id="0" name=""/>
        <dsp:cNvSpPr/>
      </dsp:nvSpPr>
      <dsp:spPr>
        <a:xfrm>
          <a:off x="2240848" y="0"/>
          <a:ext cx="896859" cy="629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Planning &amp; Design</a:t>
          </a:r>
          <a:endParaRPr lang="en-US" sz="1200" kern="1200" dirty="0"/>
        </a:p>
      </dsp:txBody>
      <dsp:txXfrm>
        <a:off x="2240848" y="0"/>
        <a:ext cx="896859" cy="629558"/>
      </dsp:txXfrm>
    </dsp:sp>
    <dsp:sp modelId="{A91C6807-FEA6-466C-9E93-456B13282964}">
      <dsp:nvSpPr>
        <dsp:cNvPr id="0" name=""/>
        <dsp:cNvSpPr/>
      </dsp:nvSpPr>
      <dsp:spPr>
        <a:xfrm>
          <a:off x="4587141" y="731767"/>
          <a:ext cx="157389" cy="157389"/>
        </a:xfrm>
        <a:prstGeom prst="ellipse">
          <a:avLst/>
        </a:prstGeom>
        <a:solidFill>
          <a:schemeClr val="accent5">
            <a:hueOff val="-4966938"/>
            <a:satOff val="19906"/>
            <a:lumOff val="4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00BC6C-4C69-40A8-9D55-5BD1EB214754}">
      <dsp:nvSpPr>
        <dsp:cNvPr id="0" name=""/>
        <dsp:cNvSpPr/>
      </dsp:nvSpPr>
      <dsp:spPr>
        <a:xfrm>
          <a:off x="5574225" y="130087"/>
          <a:ext cx="1615939" cy="368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en-US" sz="1200" kern="1200" dirty="0" smtClean="0"/>
            <a:t>Testing</a:t>
          </a:r>
          <a:endParaRPr lang="en-US" sz="1200" kern="1200" dirty="0"/>
        </a:p>
      </dsp:txBody>
      <dsp:txXfrm>
        <a:off x="5574225" y="130087"/>
        <a:ext cx="1615939" cy="368298"/>
      </dsp:txXfrm>
    </dsp:sp>
    <dsp:sp modelId="{13AD8848-EAC3-4170-BA0B-D0BDD300343A}">
      <dsp:nvSpPr>
        <dsp:cNvPr id="0" name=""/>
        <dsp:cNvSpPr/>
      </dsp:nvSpPr>
      <dsp:spPr>
        <a:xfrm>
          <a:off x="6347693" y="721318"/>
          <a:ext cx="157389" cy="157389"/>
        </a:xfrm>
        <a:prstGeom prst="ellipse">
          <a:avLst/>
        </a:prstGeom>
        <a:solidFill>
          <a:schemeClr val="accent5">
            <a:hueOff val="-7450407"/>
            <a:satOff val="29858"/>
            <a:lumOff val="6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110058-A44B-41B4-845A-4BF02A2C9438}">
      <dsp:nvSpPr>
        <dsp:cNvPr id="0" name=""/>
        <dsp:cNvSpPr/>
      </dsp:nvSpPr>
      <dsp:spPr>
        <a:xfrm>
          <a:off x="7364081" y="70938"/>
          <a:ext cx="1752398" cy="3458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kern="1200" dirty="0" smtClean="0"/>
            <a:t>Deployment</a:t>
          </a:r>
          <a:endParaRPr lang="en-US" sz="1200" kern="1200" dirty="0"/>
        </a:p>
      </dsp:txBody>
      <dsp:txXfrm>
        <a:off x="7364081" y="70938"/>
        <a:ext cx="1752398" cy="345804"/>
      </dsp:txXfrm>
    </dsp:sp>
    <dsp:sp modelId="{E940F382-62ED-47ED-9B7B-1986C2A9733D}">
      <dsp:nvSpPr>
        <dsp:cNvPr id="0" name=""/>
        <dsp:cNvSpPr/>
      </dsp:nvSpPr>
      <dsp:spPr>
        <a:xfrm>
          <a:off x="8152877" y="733110"/>
          <a:ext cx="157389" cy="157389"/>
        </a:xfrm>
        <a:prstGeom prst="ellipse">
          <a:avLst/>
        </a:prstGeom>
        <a:solidFill>
          <a:schemeClr val="accent5">
            <a:hueOff val="-9933876"/>
            <a:satOff val="39811"/>
            <a:lumOff val="86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5C48E1-1762-46C0-8E5B-2B8DA21483EB}">
      <dsp:nvSpPr>
        <dsp:cNvPr id="0" name=""/>
        <dsp:cNvSpPr/>
      </dsp:nvSpPr>
      <dsp:spPr>
        <a:xfrm>
          <a:off x="2442" y="0"/>
          <a:ext cx="2173820" cy="500353"/>
        </a:xfrm>
        <a:prstGeom prst="chevron">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4-6 weeks</a:t>
          </a:r>
          <a:endParaRPr lang="en-US" sz="1400" kern="1200" dirty="0"/>
        </a:p>
      </dsp:txBody>
      <dsp:txXfrm>
        <a:off x="252619" y="0"/>
        <a:ext cx="1673467" cy="500353"/>
      </dsp:txXfrm>
    </dsp:sp>
    <dsp:sp modelId="{E57B310E-ED13-4D8F-930A-A8EA34010851}">
      <dsp:nvSpPr>
        <dsp:cNvPr id="0" name=""/>
        <dsp:cNvSpPr/>
      </dsp:nvSpPr>
      <dsp:spPr>
        <a:xfrm>
          <a:off x="1958881" y="0"/>
          <a:ext cx="2173820" cy="500353"/>
        </a:xfrm>
        <a:prstGeom prst="chevron">
          <a:avLst/>
        </a:prstGeom>
        <a:gradFill rotWithShape="0">
          <a:gsLst>
            <a:gs pos="0">
              <a:schemeClr val="accent5">
                <a:hueOff val="-2483469"/>
                <a:satOff val="9953"/>
                <a:lumOff val="2157"/>
                <a:alphaOff val="0"/>
                <a:tint val="94000"/>
                <a:satMod val="105000"/>
                <a:lumMod val="102000"/>
              </a:schemeClr>
            </a:gs>
            <a:gs pos="100000">
              <a:schemeClr val="accent5">
                <a:hueOff val="-2483469"/>
                <a:satOff val="9953"/>
                <a:lumOff val="2157"/>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6-8 weeks</a:t>
          </a:r>
          <a:endParaRPr lang="en-US" sz="1400" kern="1200" dirty="0"/>
        </a:p>
      </dsp:txBody>
      <dsp:txXfrm>
        <a:off x="2209058" y="0"/>
        <a:ext cx="1673467" cy="500353"/>
      </dsp:txXfrm>
    </dsp:sp>
    <dsp:sp modelId="{F9A76C52-87C6-4582-9644-DD64AEB70EC0}">
      <dsp:nvSpPr>
        <dsp:cNvPr id="0" name=""/>
        <dsp:cNvSpPr/>
      </dsp:nvSpPr>
      <dsp:spPr>
        <a:xfrm>
          <a:off x="3915319" y="0"/>
          <a:ext cx="2173820" cy="500353"/>
        </a:xfrm>
        <a:prstGeom prst="chevron">
          <a:avLst/>
        </a:prstGeom>
        <a:gradFill rotWithShape="0">
          <a:gsLst>
            <a:gs pos="0">
              <a:schemeClr val="accent5">
                <a:hueOff val="-4966938"/>
                <a:satOff val="19906"/>
                <a:lumOff val="4314"/>
                <a:alphaOff val="0"/>
                <a:tint val="94000"/>
                <a:satMod val="105000"/>
                <a:lumMod val="102000"/>
              </a:schemeClr>
            </a:gs>
            <a:gs pos="100000">
              <a:schemeClr val="accent5">
                <a:hueOff val="-4966938"/>
                <a:satOff val="19906"/>
                <a:lumOff val="4314"/>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dirty="0" smtClean="0"/>
            <a:t>16-20 weeks</a:t>
          </a:r>
          <a:endParaRPr lang="en-US" sz="1400" kern="1200" dirty="0"/>
        </a:p>
      </dsp:txBody>
      <dsp:txXfrm>
        <a:off x="4165496" y="0"/>
        <a:ext cx="1673467" cy="500353"/>
      </dsp:txXfrm>
    </dsp:sp>
    <dsp:sp modelId="{8844DA3B-506F-41B2-9048-8032335FB158}">
      <dsp:nvSpPr>
        <dsp:cNvPr id="0" name=""/>
        <dsp:cNvSpPr/>
      </dsp:nvSpPr>
      <dsp:spPr>
        <a:xfrm>
          <a:off x="5871758" y="0"/>
          <a:ext cx="2173820" cy="500353"/>
        </a:xfrm>
        <a:prstGeom prst="chevron">
          <a:avLst/>
        </a:prstGeom>
        <a:gradFill rotWithShape="0">
          <a:gsLst>
            <a:gs pos="0">
              <a:schemeClr val="accent5">
                <a:hueOff val="-7450407"/>
                <a:satOff val="29858"/>
                <a:lumOff val="6471"/>
                <a:alphaOff val="0"/>
                <a:tint val="94000"/>
                <a:satMod val="105000"/>
                <a:lumMod val="102000"/>
              </a:schemeClr>
            </a:gs>
            <a:gs pos="100000">
              <a:schemeClr val="accent5">
                <a:hueOff val="-7450407"/>
                <a:satOff val="29858"/>
                <a:lumOff val="6471"/>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8-10 weeks</a:t>
          </a:r>
          <a:endParaRPr lang="en-US" sz="1400" kern="1200" dirty="0"/>
        </a:p>
      </dsp:txBody>
      <dsp:txXfrm>
        <a:off x="6121935" y="0"/>
        <a:ext cx="1673467" cy="500353"/>
      </dsp:txXfrm>
    </dsp:sp>
    <dsp:sp modelId="{D19E8079-26B8-46D3-BE40-9599D50D699A}">
      <dsp:nvSpPr>
        <dsp:cNvPr id="0" name=""/>
        <dsp:cNvSpPr/>
      </dsp:nvSpPr>
      <dsp:spPr>
        <a:xfrm>
          <a:off x="7828196" y="0"/>
          <a:ext cx="2173820" cy="500353"/>
        </a:xfrm>
        <a:prstGeom prst="chevron">
          <a:avLst/>
        </a:prstGeom>
        <a:gradFill rotWithShape="0">
          <a:gsLst>
            <a:gs pos="0">
              <a:schemeClr val="accent5">
                <a:hueOff val="-9933876"/>
                <a:satOff val="39811"/>
                <a:lumOff val="8628"/>
                <a:alphaOff val="0"/>
                <a:tint val="94000"/>
                <a:satMod val="105000"/>
                <a:lumMod val="102000"/>
              </a:schemeClr>
            </a:gs>
            <a:gs pos="100000">
              <a:schemeClr val="accent5">
                <a:hueOff val="-9933876"/>
                <a:satOff val="39811"/>
                <a:lumOff val="8628"/>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n-US" sz="1400" kern="1200" smtClean="0"/>
            <a:t>4-6 weeks</a:t>
          </a:r>
          <a:endParaRPr lang="en-US" sz="1400" kern="1200" dirty="0"/>
        </a:p>
      </dsp:txBody>
      <dsp:txXfrm>
        <a:off x="8078373" y="0"/>
        <a:ext cx="1673467" cy="5003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6986FF-0CC9-41D7-9B07-931A1F8D73D9}">
      <dsp:nvSpPr>
        <dsp:cNvPr id="0" name=""/>
        <dsp:cNvSpPr/>
      </dsp:nvSpPr>
      <dsp:spPr>
        <a:xfrm>
          <a:off x="0" y="246244"/>
          <a:ext cx="6096000" cy="524745"/>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IN" sz="2300" kern="1200" dirty="0" smtClean="0"/>
            <a:t>Human Resources</a:t>
          </a:r>
          <a:endParaRPr lang="en-IN" sz="2300" kern="1200" dirty="0"/>
        </a:p>
      </dsp:txBody>
      <dsp:txXfrm>
        <a:off x="25616" y="271860"/>
        <a:ext cx="6044768" cy="473513"/>
      </dsp:txXfrm>
    </dsp:sp>
    <dsp:sp modelId="{4462F9E7-7D4D-499E-8C92-FBB600FD3141}">
      <dsp:nvSpPr>
        <dsp:cNvPr id="0" name=""/>
        <dsp:cNvSpPr/>
      </dsp:nvSpPr>
      <dsp:spPr>
        <a:xfrm>
          <a:off x="0" y="788400"/>
          <a:ext cx="6096000" cy="2523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en-IN" sz="1800" kern="1200" smtClean="0"/>
            <a:t>Software Developers (Backend &amp; Frontend) – Responsible for system architecture and UI design. </a:t>
          </a:r>
          <a:endParaRPr lang="en-IN" sz="1800" kern="1200"/>
        </a:p>
        <a:p>
          <a:pPr marL="171450" lvl="1" indent="-171450" algn="l" defTabSz="800100" rtl="0">
            <a:lnSpc>
              <a:spcPct val="90000"/>
            </a:lnSpc>
            <a:spcBef>
              <a:spcPct val="0"/>
            </a:spcBef>
            <a:spcAft>
              <a:spcPct val="20000"/>
            </a:spcAft>
            <a:buChar char="••"/>
          </a:pPr>
          <a:r>
            <a:rPr lang="en-IN" sz="1800" kern="1200" dirty="0" smtClean="0"/>
            <a:t>Financial Analysts – Ensure accuracy in tax management, forecasting, and compliance reporting. </a:t>
          </a:r>
          <a:endParaRPr lang="en-IN" sz="1800" kern="1200" dirty="0"/>
        </a:p>
        <a:p>
          <a:pPr marL="171450" lvl="1" indent="-171450" algn="l" defTabSz="800100" rtl="0">
            <a:lnSpc>
              <a:spcPct val="90000"/>
            </a:lnSpc>
            <a:spcBef>
              <a:spcPct val="0"/>
            </a:spcBef>
            <a:spcAft>
              <a:spcPct val="20000"/>
            </a:spcAft>
            <a:buChar char="••"/>
          </a:pPr>
          <a:r>
            <a:rPr lang="en-IN" sz="1800" kern="1200" smtClean="0"/>
            <a:t>Cybersecurity Experts – Implement security measures for financial data protection. </a:t>
          </a:r>
          <a:endParaRPr lang="en-IN" sz="1800" kern="1200"/>
        </a:p>
        <a:p>
          <a:pPr marL="171450" lvl="1" indent="-171450" algn="l" defTabSz="800100" rtl="0">
            <a:lnSpc>
              <a:spcPct val="90000"/>
            </a:lnSpc>
            <a:spcBef>
              <a:spcPct val="0"/>
            </a:spcBef>
            <a:spcAft>
              <a:spcPct val="20000"/>
            </a:spcAft>
            <a:buChar char="••"/>
          </a:pPr>
          <a:r>
            <a:rPr lang="en-IN" sz="1800" kern="1200" smtClean="0"/>
            <a:t>Project Manager – Oversee execution, stakeholder coordination, and timeline adherence. </a:t>
          </a:r>
          <a:endParaRPr lang="en-IN" sz="1800" kern="1200"/>
        </a:p>
        <a:p>
          <a:pPr marL="171450" lvl="1" indent="-171450" algn="l" defTabSz="800100" rtl="0">
            <a:lnSpc>
              <a:spcPct val="90000"/>
            </a:lnSpc>
            <a:spcBef>
              <a:spcPct val="0"/>
            </a:spcBef>
            <a:spcAft>
              <a:spcPct val="20000"/>
            </a:spcAft>
            <a:buChar char="••"/>
          </a:pPr>
          <a:r>
            <a:rPr lang="en-IN" sz="1800" kern="1200" smtClean="0"/>
            <a:t>Legal &amp; Compliance Experts – Ensure the platform meets industry financial regulations.</a:t>
          </a:r>
          <a:endParaRPr lang="en-IN" sz="1800" kern="1200"/>
        </a:p>
      </dsp:txBody>
      <dsp:txXfrm>
        <a:off x="0" y="788400"/>
        <a:ext cx="6096000" cy="2523329"/>
      </dsp:txXfrm>
    </dsp:sp>
    <dsp:sp modelId="{ACA3ADC7-A330-474C-B59E-05D743E7AD27}">
      <dsp:nvSpPr>
        <dsp:cNvPr id="0" name=""/>
        <dsp:cNvSpPr/>
      </dsp:nvSpPr>
      <dsp:spPr>
        <a:xfrm>
          <a:off x="0" y="3311729"/>
          <a:ext cx="6096000" cy="524745"/>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IN" sz="2300" kern="1200" smtClean="0"/>
            <a:t>Technology &amp; Infrastructure</a:t>
          </a:r>
          <a:endParaRPr lang="en-IN" sz="2300" kern="1200"/>
        </a:p>
      </dsp:txBody>
      <dsp:txXfrm>
        <a:off x="25616" y="3337345"/>
        <a:ext cx="6044768" cy="473513"/>
      </dsp:txXfrm>
    </dsp:sp>
    <dsp:sp modelId="{ED682A57-766C-4F0B-BC74-ACE6AD737F3D}">
      <dsp:nvSpPr>
        <dsp:cNvPr id="0" name=""/>
        <dsp:cNvSpPr/>
      </dsp:nvSpPr>
      <dsp:spPr>
        <a:xfrm>
          <a:off x="0" y="3836475"/>
          <a:ext cx="6096000" cy="1809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9210" rIns="163576" bIns="29210" numCol="1" spcCol="1270" anchor="t" anchorCtr="0">
          <a:noAutofit/>
        </a:bodyPr>
        <a:lstStyle/>
        <a:p>
          <a:pPr marL="171450" lvl="1" indent="-171450" algn="l" defTabSz="800100" rtl="0">
            <a:lnSpc>
              <a:spcPct val="90000"/>
            </a:lnSpc>
            <a:spcBef>
              <a:spcPct val="0"/>
            </a:spcBef>
            <a:spcAft>
              <a:spcPct val="20000"/>
            </a:spcAft>
            <a:buChar char="••"/>
          </a:pPr>
          <a:r>
            <a:rPr lang="en-IN" sz="1800" kern="1200" smtClean="0"/>
            <a:t>Cloud Storage &amp; Servers – Secure hosting for financial data. </a:t>
          </a:r>
          <a:endParaRPr lang="en-IN" sz="1800" kern="1200"/>
        </a:p>
        <a:p>
          <a:pPr marL="171450" lvl="1" indent="-171450" algn="l" defTabSz="800100" rtl="0">
            <a:lnSpc>
              <a:spcPct val="90000"/>
            </a:lnSpc>
            <a:spcBef>
              <a:spcPct val="0"/>
            </a:spcBef>
            <a:spcAft>
              <a:spcPct val="20000"/>
            </a:spcAft>
            <a:buChar char="••"/>
          </a:pPr>
          <a:r>
            <a:rPr lang="en-IN" sz="1800" kern="1200" dirty="0" smtClean="0"/>
            <a:t>Database Management System – Optimized for financial record storage.</a:t>
          </a:r>
          <a:endParaRPr lang="en-IN" sz="1800" kern="1200" dirty="0"/>
        </a:p>
        <a:p>
          <a:pPr marL="171450" lvl="1" indent="-171450" algn="l" defTabSz="800100" rtl="0">
            <a:lnSpc>
              <a:spcPct val="90000"/>
            </a:lnSpc>
            <a:spcBef>
              <a:spcPct val="0"/>
            </a:spcBef>
            <a:spcAft>
              <a:spcPct val="20000"/>
            </a:spcAft>
            <a:buChar char="••"/>
          </a:pPr>
          <a:r>
            <a:rPr lang="en-IN" sz="1800" kern="1200" smtClean="0"/>
            <a:t>AI &amp; Automation Tools – Enhance predictive analytics and process automation.</a:t>
          </a:r>
          <a:endParaRPr lang="en-IN" sz="1800" kern="1200"/>
        </a:p>
        <a:p>
          <a:pPr marL="171450" lvl="1" indent="-171450" algn="l" defTabSz="800100" rtl="0">
            <a:lnSpc>
              <a:spcPct val="90000"/>
            </a:lnSpc>
            <a:spcBef>
              <a:spcPct val="0"/>
            </a:spcBef>
            <a:spcAft>
              <a:spcPct val="20000"/>
            </a:spcAft>
            <a:buChar char="••"/>
          </a:pPr>
          <a:r>
            <a:rPr lang="en-IN" sz="1800" kern="1200" smtClean="0"/>
            <a:t>Security &amp; Encryption Tools – Protect financial data from breaches.</a:t>
          </a:r>
          <a:endParaRPr lang="en-IN" sz="1800" kern="1200"/>
        </a:p>
      </dsp:txBody>
      <dsp:txXfrm>
        <a:off x="0" y="3836475"/>
        <a:ext cx="6096000" cy="180918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7FBD3DA-9729-4B64-92FE-7202DDBB56C6}" type="datetimeFigureOut">
              <a:rPr lang="en-IN" smtClean="0"/>
              <a:t>02-06-2025</a:t>
            </a:fld>
            <a:endParaRPr lang="en-IN"/>
          </a:p>
        </p:txBody>
      </p:sp>
      <p:sp>
        <p:nvSpPr>
          <p:cNvPr id="5" name="Footer Placeholder 4"/>
          <p:cNvSpPr>
            <a:spLocks noGrp="1"/>
          </p:cNvSpPr>
          <p:nvPr>
            <p:ph type="ftr" sz="quarter" idx="11"/>
          </p:nvPr>
        </p:nvSpPr>
        <p:spPr>
          <a:xfrm>
            <a:off x="1876424" y="5410201"/>
            <a:ext cx="5124886" cy="365125"/>
          </a:xfrm>
        </p:spPr>
        <p:txBody>
          <a:bodyPr/>
          <a:lstStyle/>
          <a:p>
            <a:endParaRPr lang="en-IN"/>
          </a:p>
        </p:txBody>
      </p:sp>
      <p:sp>
        <p:nvSpPr>
          <p:cNvPr id="6" name="Slide Number Placeholder 5"/>
          <p:cNvSpPr>
            <a:spLocks noGrp="1"/>
          </p:cNvSpPr>
          <p:nvPr>
            <p:ph type="sldNum" sz="quarter" idx="12"/>
          </p:nvPr>
        </p:nvSpPr>
        <p:spPr>
          <a:xfrm>
            <a:off x="9896911" y="5410199"/>
            <a:ext cx="771089" cy="365125"/>
          </a:xfrm>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432394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412223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528560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26111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787295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7FBD3DA-9729-4B64-92FE-7202DDBB56C6}" type="datetimeFigureOut">
              <a:rPr lang="en-IN" smtClean="0"/>
              <a:t>02-06-2025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4078896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7FBD3DA-9729-4B64-92FE-7202DDBB56C6}" type="datetimeFigureOut">
              <a:rPr lang="en-IN" smtClean="0"/>
              <a:t>02-06-2025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806643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031907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2491865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FBD3DA-9729-4B64-92FE-7202DDBB56C6}" type="datetimeFigureOut">
              <a:rPr lang="en-IN" smtClean="0"/>
              <a:t>02-06-2025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3303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FBD3DA-9729-4B64-92FE-7202DDBB56C6}" type="datetimeFigureOut">
              <a:rPr lang="en-IN" smtClean="0"/>
              <a:t>02-06-2025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61366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41670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FBD3DA-9729-4B64-92FE-7202DDBB56C6}" type="datetimeFigureOut">
              <a:rPr lang="en-IN" smtClean="0"/>
              <a:t>02-06-2025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255924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FBD3DA-9729-4B64-92FE-7202DDBB56C6}" type="datetimeFigureOut">
              <a:rPr lang="en-IN" smtClean="0"/>
              <a:t>02-06-2025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917165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BD3DA-9729-4B64-92FE-7202DDBB56C6}" type="datetimeFigureOut">
              <a:rPr lang="en-IN" smtClean="0"/>
              <a:t>02-06-2025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40305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345054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FBD3DA-9729-4B64-92FE-7202DDBB56C6}" type="datetimeFigureOut">
              <a:rPr lang="en-IN" smtClean="0"/>
              <a:t>02-06-2025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D991C0B-20B8-4F2E-A5F5-3357B2C7875B}" type="slidenum">
              <a:rPr lang="en-IN" smtClean="0"/>
              <a:t>‹#›</a:t>
            </a:fld>
            <a:endParaRPr lang="en-IN"/>
          </a:p>
        </p:txBody>
      </p:sp>
    </p:spTree>
    <p:extLst>
      <p:ext uri="{BB962C8B-B14F-4D97-AF65-F5344CB8AC3E}">
        <p14:creationId xmlns:p14="http://schemas.microsoft.com/office/powerpoint/2010/main" val="1805300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7FBD3DA-9729-4B64-92FE-7202DDBB56C6}" type="datetimeFigureOut">
              <a:rPr lang="en-IN" smtClean="0"/>
              <a:t>02-06-2025</a:t>
            </a:fld>
            <a:endParaRPr lang="en-IN"/>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D991C0B-20B8-4F2E-A5F5-3357B2C7875B}" type="slidenum">
              <a:rPr lang="en-IN" smtClean="0"/>
              <a:t>‹#›</a:t>
            </a:fld>
            <a:endParaRPr lang="en-IN"/>
          </a:p>
        </p:txBody>
      </p:sp>
    </p:spTree>
    <p:extLst>
      <p:ext uri="{BB962C8B-B14F-4D97-AF65-F5344CB8AC3E}">
        <p14:creationId xmlns:p14="http://schemas.microsoft.com/office/powerpoint/2010/main" val="176110162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3" y="120877"/>
            <a:ext cx="8791575" cy="2387600"/>
          </a:xfrm>
        </p:spPr>
        <p:txBody>
          <a:bodyPr/>
          <a:lstStyle/>
          <a:p>
            <a:r>
              <a:rPr lang="en-IN" dirty="0" smtClean="0"/>
              <a:t>Financial flow optimization </a:t>
            </a:r>
            <a:endParaRPr lang="en-IN" dirty="0"/>
          </a:p>
        </p:txBody>
      </p:sp>
      <p:sp>
        <p:nvSpPr>
          <p:cNvPr id="3" name="Subtitle 2"/>
          <p:cNvSpPr>
            <a:spLocks noGrp="1"/>
          </p:cNvSpPr>
          <p:nvPr>
            <p:ph type="subTitle" idx="1"/>
          </p:nvPr>
        </p:nvSpPr>
        <p:spPr>
          <a:xfrm>
            <a:off x="1876422" y="2731182"/>
            <a:ext cx="8791575" cy="604202"/>
          </a:xfrm>
        </p:spPr>
        <p:txBody>
          <a:bodyPr/>
          <a:lstStyle/>
          <a:p>
            <a:r>
              <a:rPr lang="en-IN" dirty="0">
                <a:solidFill>
                  <a:schemeClr val="tx1"/>
                </a:solidFill>
              </a:rPr>
              <a:t>Transforming Financial Operations Through Automation</a:t>
            </a:r>
          </a:p>
        </p:txBody>
      </p:sp>
      <p:sp>
        <p:nvSpPr>
          <p:cNvPr id="4" name="TextBox 3"/>
          <p:cNvSpPr txBox="1"/>
          <p:nvPr/>
        </p:nvSpPr>
        <p:spPr>
          <a:xfrm>
            <a:off x="2046513" y="3744686"/>
            <a:ext cx="3709853" cy="369332"/>
          </a:xfrm>
          <a:prstGeom prst="rect">
            <a:avLst/>
          </a:prstGeom>
          <a:noFill/>
        </p:spPr>
        <p:txBody>
          <a:bodyPr wrap="square" rtlCol="0">
            <a:spAutoFit/>
          </a:bodyPr>
          <a:lstStyle/>
          <a:p>
            <a:r>
              <a:rPr lang="en-IN" dirty="0" smtClean="0"/>
              <a:t>Prepared by – Saurabh Sonare</a:t>
            </a:r>
            <a:endParaRPr lang="en-IN" dirty="0"/>
          </a:p>
        </p:txBody>
      </p:sp>
    </p:spTree>
    <p:extLst>
      <p:ext uri="{BB962C8B-B14F-4D97-AF65-F5344CB8AC3E}">
        <p14:creationId xmlns:p14="http://schemas.microsoft.com/office/powerpoint/2010/main" val="152201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583" y="808953"/>
            <a:ext cx="8203474" cy="4801314"/>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History of the Problem: How Long Has It Existed</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Traditional </a:t>
            </a:r>
            <a:r>
              <a:rPr lang="en-IN" dirty="0">
                <a:solidFill>
                  <a:schemeClr val="bg1"/>
                </a:solidFill>
                <a:latin typeface="Arial" panose="020B0604020202020204" pitchFamily="34" charset="0"/>
                <a:cs typeface="Arial" panose="020B0604020202020204" pitchFamily="34" charset="0"/>
              </a:rPr>
              <a:t>accounting methods relied heavily on spreadsheets and standalone applications, causing inconsistencies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changes over the years have increased the burden of compliance, making automation a necessity</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How </a:t>
            </a:r>
            <a:r>
              <a:rPr lang="en-IN" dirty="0">
                <a:solidFill>
                  <a:schemeClr val="bg1"/>
                </a:solidFill>
                <a:latin typeface="Arial" panose="020B0604020202020204" pitchFamily="34" charset="0"/>
                <a:cs typeface="Arial" panose="020B0604020202020204" pitchFamily="34" charset="0"/>
              </a:rPr>
              <a:t>Is Solving It Related to Business Goals</a:t>
            </a:r>
            <a:r>
              <a:rPr lang="en-IN" dirty="0" smtClean="0">
                <a:solidFill>
                  <a:schemeClr val="bg1"/>
                </a:solidFill>
                <a:latin typeface="Arial" panose="020B0604020202020204" pitchFamily="34" charset="0"/>
                <a:cs typeface="Arial" panose="020B0604020202020204" pitchFamily="34" charset="0"/>
              </a:rPr>
              <a:t>?</a:t>
            </a:r>
          </a:p>
          <a:p>
            <a:pPr lvl="1"/>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Improving </a:t>
            </a:r>
            <a:r>
              <a:rPr lang="en-IN" dirty="0">
                <a:solidFill>
                  <a:schemeClr val="bg1"/>
                </a:solidFill>
                <a:latin typeface="Arial" panose="020B0604020202020204" pitchFamily="34" charset="0"/>
                <a:cs typeface="Arial" panose="020B0604020202020204" pitchFamily="34" charset="0"/>
              </a:rPr>
              <a:t>operational efficiency by automating financial processes and reducing manual workloads.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Enhancing </a:t>
            </a:r>
            <a:r>
              <a:rPr lang="en-IN" dirty="0">
                <a:solidFill>
                  <a:schemeClr val="bg1"/>
                </a:solidFill>
                <a:latin typeface="Arial" panose="020B0604020202020204" pitchFamily="34" charset="0"/>
                <a:cs typeface="Arial" panose="020B0604020202020204" pitchFamily="34" charset="0"/>
              </a:rPr>
              <a:t>compliance with real-time tracking and reporting features.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Minimizing </a:t>
            </a:r>
            <a:r>
              <a:rPr lang="en-IN" dirty="0">
                <a:solidFill>
                  <a:schemeClr val="bg1"/>
                </a:solidFill>
                <a:latin typeface="Arial" panose="020B0604020202020204" pitchFamily="34" charset="0"/>
                <a:cs typeface="Arial" panose="020B0604020202020204" pitchFamily="34" charset="0"/>
              </a:rPr>
              <a:t>costs associated with separate financial tools and reducing the risk of penalties due to errors. </a:t>
            </a:r>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Enabling </a:t>
            </a:r>
            <a:r>
              <a:rPr lang="en-IN" dirty="0">
                <a:solidFill>
                  <a:schemeClr val="bg1"/>
                </a:solidFill>
                <a:latin typeface="Arial" panose="020B0604020202020204" pitchFamily="34" charset="0"/>
                <a:cs typeface="Arial" panose="020B0604020202020204" pitchFamily="34" charset="0"/>
              </a:rPr>
              <a:t>scalability, ensuring businesses can expand while maintaining financial accuracy.</a:t>
            </a:r>
          </a:p>
        </p:txBody>
      </p:sp>
    </p:spTree>
    <p:extLst>
      <p:ext uri="{BB962C8B-B14F-4D97-AF65-F5344CB8AC3E}">
        <p14:creationId xmlns:p14="http://schemas.microsoft.com/office/powerpoint/2010/main" val="3193330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7153" y="274711"/>
            <a:ext cx="2069797"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Proposed Solution</a:t>
            </a:r>
          </a:p>
        </p:txBody>
      </p:sp>
      <p:graphicFrame>
        <p:nvGraphicFramePr>
          <p:cNvPr id="4" name="Diagram 3"/>
          <p:cNvGraphicFramePr/>
          <p:nvPr>
            <p:extLst>
              <p:ext uri="{D42A27DB-BD31-4B8C-83A1-F6EECF244321}">
                <p14:modId xmlns:p14="http://schemas.microsoft.com/office/powerpoint/2010/main" val="2649426541"/>
              </p:ext>
            </p:extLst>
          </p:nvPr>
        </p:nvGraphicFramePr>
        <p:xfrm>
          <a:off x="827315" y="929266"/>
          <a:ext cx="10633165" cy="4708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3255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277841789"/>
              </p:ext>
            </p:extLst>
          </p:nvPr>
        </p:nvGraphicFramePr>
        <p:xfrm>
          <a:off x="583474" y="0"/>
          <a:ext cx="11469188" cy="71711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071155" y="801188"/>
            <a:ext cx="3770811" cy="369332"/>
          </a:xfrm>
          <a:prstGeom prst="rect">
            <a:avLst/>
          </a:prstGeom>
          <a:noFill/>
        </p:spPr>
        <p:txBody>
          <a:bodyPr wrap="square" rtlCol="0">
            <a:spAutoFit/>
          </a:bodyPr>
          <a:lstStyle/>
          <a:p>
            <a:r>
              <a:rPr lang="en-IN" dirty="0" smtClean="0">
                <a:solidFill>
                  <a:schemeClr val="bg1"/>
                </a:solidFill>
              </a:rPr>
              <a:t>Phases of Waterfall Method</a:t>
            </a:r>
            <a:endParaRPr lang="en-IN" dirty="0">
              <a:solidFill>
                <a:schemeClr val="bg1"/>
              </a:solidFill>
            </a:endParaRPr>
          </a:p>
        </p:txBody>
      </p:sp>
    </p:spTree>
    <p:extLst>
      <p:ext uri="{BB962C8B-B14F-4D97-AF65-F5344CB8AC3E}">
        <p14:creationId xmlns:p14="http://schemas.microsoft.com/office/powerpoint/2010/main" val="1776441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717277" y="982471"/>
            <a:ext cx="6878806" cy="2585285"/>
            <a:chOff x="1717277" y="1635614"/>
            <a:chExt cx="6878806" cy="2585285"/>
          </a:xfrm>
        </p:grpSpPr>
        <p:sp>
          <p:nvSpPr>
            <p:cNvPr id="2" name="Rectangle 1"/>
            <p:cNvSpPr/>
            <p:nvPr/>
          </p:nvSpPr>
          <p:spPr>
            <a:xfrm>
              <a:off x="1717277" y="1635614"/>
              <a:ext cx="675056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1: Project Initiation &amp; Requirement Gathering (4-6 weeks)</a:t>
              </a:r>
            </a:p>
          </p:txBody>
        </p:sp>
        <p:sp>
          <p:nvSpPr>
            <p:cNvPr id="3" name="Rectangle 2"/>
            <p:cNvSpPr/>
            <p:nvPr/>
          </p:nvSpPr>
          <p:spPr>
            <a:xfrm>
              <a:off x="1717277" y="2077382"/>
              <a:ext cx="432682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2: Planning &amp; Design (6-8 weeks)</a:t>
              </a:r>
            </a:p>
          </p:txBody>
        </p:sp>
        <p:sp>
          <p:nvSpPr>
            <p:cNvPr id="4" name="Rectangle 3"/>
            <p:cNvSpPr/>
            <p:nvPr/>
          </p:nvSpPr>
          <p:spPr>
            <a:xfrm>
              <a:off x="1717277" y="2521521"/>
              <a:ext cx="4044697"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3: Development (16-20 weeks)</a:t>
              </a:r>
            </a:p>
          </p:txBody>
        </p:sp>
        <p:sp>
          <p:nvSpPr>
            <p:cNvPr id="5" name="Rectangle 4"/>
            <p:cNvSpPr/>
            <p:nvPr/>
          </p:nvSpPr>
          <p:spPr>
            <a:xfrm>
              <a:off x="1717277" y="2965660"/>
              <a:ext cx="542565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4: Testing &amp; Quality Assurance (8-10 weeks)</a:t>
              </a:r>
            </a:p>
          </p:txBody>
        </p:sp>
        <p:sp>
          <p:nvSpPr>
            <p:cNvPr id="6" name="Rectangle 5"/>
            <p:cNvSpPr/>
            <p:nvPr/>
          </p:nvSpPr>
          <p:spPr>
            <a:xfrm>
              <a:off x="1717277" y="3409799"/>
              <a:ext cx="551946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5: Deployment &amp; Implementation (4-6 weeks)</a:t>
              </a:r>
            </a:p>
          </p:txBody>
        </p:sp>
        <p:sp>
          <p:nvSpPr>
            <p:cNvPr id="7" name="Rectangle 6"/>
            <p:cNvSpPr/>
            <p:nvPr/>
          </p:nvSpPr>
          <p:spPr>
            <a:xfrm>
              <a:off x="1717277" y="3851567"/>
              <a:ext cx="6878806"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Phase 6: Post-Deployment &amp; Continuous Improvement (Ongoing)</a:t>
              </a:r>
            </a:p>
          </p:txBody>
        </p:sp>
      </p:grpSp>
      <p:sp>
        <p:nvSpPr>
          <p:cNvPr id="13" name="TextBox 12"/>
          <p:cNvSpPr txBox="1"/>
          <p:nvPr/>
        </p:nvSpPr>
        <p:spPr>
          <a:xfrm>
            <a:off x="1717277" y="350695"/>
            <a:ext cx="3898340" cy="369332"/>
          </a:xfrm>
          <a:prstGeom prst="rect">
            <a:avLst/>
          </a:prstGeom>
          <a:noFill/>
        </p:spPr>
        <p:txBody>
          <a:bodyPr wrap="square" rtlCol="0">
            <a:spAutoFit/>
          </a:bodyPr>
          <a:lstStyle/>
          <a:p>
            <a:r>
              <a:rPr lang="en-IN" dirty="0" smtClean="0">
                <a:solidFill>
                  <a:schemeClr val="bg1"/>
                </a:solidFill>
                <a:latin typeface="Arial" panose="020B0604020202020204" pitchFamily="34" charset="0"/>
                <a:cs typeface="Arial" panose="020B0604020202020204" pitchFamily="34" charset="0"/>
              </a:rPr>
              <a:t>Timeline</a:t>
            </a:r>
            <a:endParaRPr lang="en-IN" dirty="0">
              <a:solidFill>
                <a:schemeClr val="bg1"/>
              </a:solidFill>
              <a:latin typeface="Arial" panose="020B0604020202020204" pitchFamily="34" charset="0"/>
              <a:cs typeface="Arial" panose="020B0604020202020204" pitchFamily="34" charset="0"/>
            </a:endParaRPr>
          </a:p>
        </p:txBody>
      </p:sp>
      <p:graphicFrame>
        <p:nvGraphicFramePr>
          <p:cNvPr id="15" name="Diagram 14"/>
          <p:cNvGraphicFramePr/>
          <p:nvPr>
            <p:extLst>
              <p:ext uri="{D42A27DB-BD31-4B8C-83A1-F6EECF244321}">
                <p14:modId xmlns:p14="http://schemas.microsoft.com/office/powerpoint/2010/main" val="2337840653"/>
              </p:ext>
            </p:extLst>
          </p:nvPr>
        </p:nvGraphicFramePr>
        <p:xfrm>
          <a:off x="1316683" y="3640192"/>
          <a:ext cx="10133875" cy="15738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Diagram 15"/>
          <p:cNvGraphicFramePr/>
          <p:nvPr>
            <p:extLst>
              <p:ext uri="{D42A27DB-BD31-4B8C-83A1-F6EECF244321}">
                <p14:modId xmlns:p14="http://schemas.microsoft.com/office/powerpoint/2010/main" val="1390158880"/>
              </p:ext>
            </p:extLst>
          </p:nvPr>
        </p:nvGraphicFramePr>
        <p:xfrm>
          <a:off x="1316683" y="4707426"/>
          <a:ext cx="10004460" cy="50035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361063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24295" y="1129495"/>
            <a:ext cx="7350035" cy="4247317"/>
          </a:xfrm>
          <a:prstGeom prst="rect">
            <a:avLst/>
          </a:prstGeom>
        </p:spPr>
        <p:txBody>
          <a:bodyPr wrap="square">
            <a:spAutoFit/>
          </a:bodyPr>
          <a:lstStyle/>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Centralized </a:t>
            </a:r>
            <a:r>
              <a:rPr lang="en-IN" dirty="0">
                <a:solidFill>
                  <a:schemeClr val="bg1"/>
                </a:solidFill>
                <a:latin typeface="Arial" panose="020B0604020202020204" pitchFamily="34" charset="0"/>
                <a:cs typeface="Arial" panose="020B0604020202020204" pitchFamily="34" charset="0"/>
              </a:rPr>
              <a:t>Financial Management Software – A fully functional platform integrating general ledger, tax filing, audits, budgeting, compliance tracking, and data management</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Automated </a:t>
            </a:r>
            <a:r>
              <a:rPr lang="en-IN" dirty="0">
                <a:solidFill>
                  <a:schemeClr val="bg1"/>
                </a:solidFill>
                <a:latin typeface="Arial" panose="020B0604020202020204" pitchFamily="34" charset="0"/>
                <a:cs typeface="Arial" panose="020B0604020202020204" pitchFamily="34" charset="0"/>
              </a:rPr>
              <a:t>Workflows – AI-powered automation for financial processes, reducing manual work</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&amp; Audit Reporting Module – Ensuring adherence to financial regulations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  </a:t>
            </a:r>
            <a:r>
              <a:rPr lang="en-IN" dirty="0">
                <a:solidFill>
                  <a:schemeClr val="bg1"/>
                </a:solidFill>
                <a:latin typeface="Arial" panose="020B0604020202020204" pitchFamily="34" charset="0"/>
                <a:cs typeface="Arial" panose="020B0604020202020204" pitchFamily="34" charset="0"/>
              </a:rPr>
              <a:t>User Dashboard with Real-Time Insights – Providing actionable financial data through reports and </a:t>
            </a:r>
            <a:r>
              <a:rPr lang="en-IN" dirty="0" smtClean="0">
                <a:solidFill>
                  <a:schemeClr val="bg1"/>
                </a:solidFill>
                <a:latin typeface="Arial" panose="020B0604020202020204" pitchFamily="34" charset="0"/>
                <a:cs typeface="Arial" panose="020B0604020202020204" pitchFamily="34" charset="0"/>
              </a:rPr>
              <a:t>analytics.</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Integration Capabilities – Seamless connectivity with existing financial databases and tools.</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Security </a:t>
            </a:r>
            <a:r>
              <a:rPr lang="en-IN" dirty="0">
                <a:solidFill>
                  <a:schemeClr val="bg1"/>
                </a:solidFill>
                <a:latin typeface="Arial" panose="020B0604020202020204" pitchFamily="34" charset="0"/>
                <a:cs typeface="Arial" panose="020B0604020202020204" pitchFamily="34" charset="0"/>
              </a:rPr>
              <a:t>and Role-Based Access Control – Protecting financial data integrity and privacy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Training </a:t>
            </a:r>
            <a:r>
              <a:rPr lang="en-IN" dirty="0">
                <a:solidFill>
                  <a:schemeClr val="bg1"/>
                </a:solidFill>
                <a:latin typeface="Arial" panose="020B0604020202020204" pitchFamily="34" charset="0"/>
                <a:cs typeface="Arial" panose="020B0604020202020204" pitchFamily="34" charset="0"/>
              </a:rPr>
              <a:t>&amp; Documentation – User manuals and training materials for smooth adoption.</a:t>
            </a:r>
          </a:p>
        </p:txBody>
      </p:sp>
      <p:sp>
        <p:nvSpPr>
          <p:cNvPr id="3" name="Rectangle 2"/>
          <p:cNvSpPr/>
          <p:nvPr/>
        </p:nvSpPr>
        <p:spPr>
          <a:xfrm>
            <a:off x="1724295" y="257294"/>
            <a:ext cx="230063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Project Deliverables </a:t>
            </a:r>
          </a:p>
        </p:txBody>
      </p:sp>
    </p:spTree>
    <p:extLst>
      <p:ext uri="{BB962C8B-B14F-4D97-AF65-F5344CB8AC3E}">
        <p14:creationId xmlns:p14="http://schemas.microsoft.com/office/powerpoint/2010/main" val="3592170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89816" y="292128"/>
            <a:ext cx="444224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Required Resources &amp; Budget Estimation</a:t>
            </a:r>
          </a:p>
        </p:txBody>
      </p:sp>
      <p:graphicFrame>
        <p:nvGraphicFramePr>
          <p:cNvPr id="4" name="Diagram 3"/>
          <p:cNvGraphicFramePr/>
          <p:nvPr>
            <p:extLst>
              <p:ext uri="{D42A27DB-BD31-4B8C-83A1-F6EECF244321}">
                <p14:modId xmlns:p14="http://schemas.microsoft.com/office/powerpoint/2010/main" val="2008482211"/>
              </p:ext>
            </p:extLst>
          </p:nvPr>
        </p:nvGraphicFramePr>
        <p:xfrm>
          <a:off x="5289816" y="556957"/>
          <a:ext cx="6096000" cy="5909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Diamond 5"/>
          <p:cNvSpPr/>
          <p:nvPr/>
        </p:nvSpPr>
        <p:spPr>
          <a:xfrm>
            <a:off x="559889" y="1062446"/>
            <a:ext cx="4384124" cy="4658636"/>
          </a:xfrm>
          <a:prstGeom prst="diamond">
            <a:avLst/>
          </a:prstGeom>
          <a:scene3d>
            <a:camera prst="orthographicFront">
              <a:rot lat="0" lon="0" rev="0"/>
            </a:camera>
            <a:lightRig rig="contrasting" dir="t">
              <a:rot lat="0" lon="0" rev="1200000"/>
            </a:lightRig>
          </a:scene3d>
          <a:sp3d z="-300000" prstMaterial="plastic"/>
        </p:spPr>
        <p:style>
          <a:lnRef idx="1">
            <a:schemeClr val="dk2">
              <a:hueOff val="0"/>
              <a:satOff val="0"/>
              <a:lumOff val="0"/>
              <a:alphaOff val="0"/>
            </a:schemeClr>
          </a:lnRef>
          <a:fillRef idx="1">
            <a:schemeClr val="dk2">
              <a:tint val="40000"/>
              <a:hueOff val="0"/>
              <a:satOff val="0"/>
              <a:lumOff val="0"/>
              <a:alphaOff val="0"/>
            </a:schemeClr>
          </a:fillRef>
          <a:effectRef idx="0">
            <a:schemeClr val="dk2">
              <a:tint val="40000"/>
              <a:hueOff val="0"/>
              <a:satOff val="0"/>
              <a:lumOff val="0"/>
              <a:alphaOff val="0"/>
            </a:schemeClr>
          </a:effectRef>
          <a:fontRef idx="minor">
            <a:schemeClr val="dk1">
              <a:hueOff val="0"/>
              <a:satOff val="0"/>
              <a:lumOff val="0"/>
              <a:alphaOff val="0"/>
            </a:schemeClr>
          </a:fontRef>
        </p:style>
      </p:sp>
      <p:grpSp>
        <p:nvGrpSpPr>
          <p:cNvPr id="7" name="Group 6"/>
          <p:cNvGrpSpPr/>
          <p:nvPr/>
        </p:nvGrpSpPr>
        <p:grpSpPr>
          <a:xfrm>
            <a:off x="783771" y="1262743"/>
            <a:ext cx="1798868" cy="1950578"/>
            <a:chOff x="1748848" y="483479"/>
            <a:chExt cx="1984812" cy="1984812"/>
          </a:xfrm>
          <a:scene3d>
            <a:camera prst="orthographicFront">
              <a:rot lat="0" lon="0" rev="0"/>
            </a:camera>
            <a:lightRig rig="contrasting" dir="t">
              <a:rot lat="0" lon="0" rev="1200000"/>
            </a:lightRig>
          </a:scene3d>
        </p:grpSpPr>
        <p:sp>
          <p:nvSpPr>
            <p:cNvPr id="17" name="Rounded Rectangle 16"/>
            <p:cNvSpPr/>
            <p:nvPr/>
          </p:nvSpPr>
          <p:spPr>
            <a:xfrm>
              <a:off x="1748848" y="483479"/>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8" name="Rounded Rectangle 5"/>
            <p:cNvSpPr txBox="1"/>
            <p:nvPr/>
          </p:nvSpPr>
          <p:spPr>
            <a:xfrm>
              <a:off x="1845739" y="580370"/>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Specific: Develop an automated financial management software that eliminates manual processes and integrates all key financial functions. </a:t>
              </a:r>
              <a:endParaRPr lang="en-IN" sz="1400" kern="1200" dirty="0"/>
            </a:p>
          </p:txBody>
        </p:sp>
      </p:grpSp>
      <p:grpSp>
        <p:nvGrpSpPr>
          <p:cNvPr id="8" name="Group 7"/>
          <p:cNvGrpSpPr/>
          <p:nvPr/>
        </p:nvGrpSpPr>
        <p:grpSpPr>
          <a:xfrm>
            <a:off x="2867482" y="1262743"/>
            <a:ext cx="1852647" cy="1950578"/>
            <a:chOff x="3886338" y="483479"/>
            <a:chExt cx="1984812" cy="1984812"/>
          </a:xfrm>
          <a:scene3d>
            <a:camera prst="orthographicFront">
              <a:rot lat="0" lon="0" rev="0"/>
            </a:camera>
            <a:lightRig rig="contrasting" dir="t">
              <a:rot lat="0" lon="0" rev="1200000"/>
            </a:lightRig>
          </a:scene3d>
        </p:grpSpPr>
        <p:sp>
          <p:nvSpPr>
            <p:cNvPr id="15" name="Rounded Rectangle 14"/>
            <p:cNvSpPr/>
            <p:nvPr/>
          </p:nvSpPr>
          <p:spPr>
            <a:xfrm>
              <a:off x="3886338" y="483479"/>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6" name="Rounded Rectangle 7"/>
            <p:cNvSpPr txBox="1"/>
            <p:nvPr/>
          </p:nvSpPr>
          <p:spPr>
            <a:xfrm>
              <a:off x="3983229" y="580370"/>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Measurable: Achieve a 50% reduction in manual financial data entry, 40% improvement in financial accuracy, and 25% cost savings by eliminating redundant tools. </a:t>
              </a:r>
              <a:endParaRPr lang="en-IN" sz="1400" kern="1200" dirty="0"/>
            </a:p>
          </p:txBody>
        </p:sp>
      </p:grpSp>
      <p:grpSp>
        <p:nvGrpSpPr>
          <p:cNvPr id="9" name="Group 8"/>
          <p:cNvGrpSpPr/>
          <p:nvPr/>
        </p:nvGrpSpPr>
        <p:grpSpPr>
          <a:xfrm>
            <a:off x="783771" y="3533944"/>
            <a:ext cx="1798868" cy="1952456"/>
            <a:chOff x="1748848" y="2620970"/>
            <a:chExt cx="1984812" cy="1984812"/>
          </a:xfrm>
          <a:scene3d>
            <a:camera prst="orthographicFront">
              <a:rot lat="0" lon="0" rev="0"/>
            </a:camera>
            <a:lightRig rig="contrasting" dir="t">
              <a:rot lat="0" lon="0" rev="1200000"/>
            </a:lightRig>
          </a:scene3d>
        </p:grpSpPr>
        <p:sp>
          <p:nvSpPr>
            <p:cNvPr id="13" name="Rounded Rectangle 12"/>
            <p:cNvSpPr/>
            <p:nvPr/>
          </p:nvSpPr>
          <p:spPr>
            <a:xfrm>
              <a:off x="1748848" y="2620970"/>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4" name="Rounded Rectangle 9"/>
            <p:cNvSpPr txBox="1"/>
            <p:nvPr/>
          </p:nvSpPr>
          <p:spPr>
            <a:xfrm>
              <a:off x="1845739" y="2717861"/>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Achievable: The project will be executed in four phases (requirements gathering, development, deployment, and optimization) over a 6-month timeline. </a:t>
              </a:r>
              <a:endParaRPr lang="en-IN" sz="1400" kern="1200" dirty="0"/>
            </a:p>
          </p:txBody>
        </p:sp>
      </p:grpSp>
      <p:grpSp>
        <p:nvGrpSpPr>
          <p:cNvPr id="10" name="Group 9"/>
          <p:cNvGrpSpPr/>
          <p:nvPr/>
        </p:nvGrpSpPr>
        <p:grpSpPr>
          <a:xfrm>
            <a:off x="3010321" y="3533944"/>
            <a:ext cx="1709808" cy="1952456"/>
            <a:chOff x="3886338" y="2620970"/>
            <a:chExt cx="1984812" cy="1984812"/>
          </a:xfrm>
          <a:scene3d>
            <a:camera prst="orthographicFront">
              <a:rot lat="0" lon="0" rev="0"/>
            </a:camera>
            <a:lightRig rig="contrasting" dir="t">
              <a:rot lat="0" lon="0" rev="1200000"/>
            </a:lightRig>
          </a:scene3d>
        </p:grpSpPr>
        <p:sp>
          <p:nvSpPr>
            <p:cNvPr id="11" name="Rounded Rectangle 10"/>
            <p:cNvSpPr/>
            <p:nvPr/>
          </p:nvSpPr>
          <p:spPr>
            <a:xfrm>
              <a:off x="3886338" y="2620970"/>
              <a:ext cx="1984812" cy="1984812"/>
            </a:xfrm>
            <a:prstGeom prst="roundRect">
              <a:avLst/>
            </a:prstGeom>
            <a:sp3d contourW="19050" prstMaterial="metal">
              <a:bevelT w="88900" h="203200"/>
              <a:bevelB w="165100" h="254000"/>
            </a:sp3d>
          </p:spPr>
          <p:style>
            <a:lnRef idx="0">
              <a:schemeClr val="lt2">
                <a:hueOff val="0"/>
                <a:satOff val="0"/>
                <a:lumOff val="0"/>
                <a:alphaOff val="0"/>
              </a:schemeClr>
            </a:lnRef>
            <a:fillRef idx="1">
              <a:schemeClr val="dk2">
                <a:hueOff val="0"/>
                <a:satOff val="0"/>
                <a:lumOff val="0"/>
                <a:alphaOff val="0"/>
              </a:schemeClr>
            </a:fillRef>
            <a:effectRef idx="2">
              <a:schemeClr val="dk2">
                <a:hueOff val="0"/>
                <a:satOff val="0"/>
                <a:lumOff val="0"/>
                <a:alphaOff val="0"/>
              </a:schemeClr>
            </a:effectRef>
            <a:fontRef idx="minor">
              <a:schemeClr val="lt1"/>
            </a:fontRef>
          </p:style>
        </p:sp>
        <p:sp>
          <p:nvSpPr>
            <p:cNvPr id="12" name="Rounded Rectangle 11"/>
            <p:cNvSpPr txBox="1"/>
            <p:nvPr/>
          </p:nvSpPr>
          <p:spPr>
            <a:xfrm>
              <a:off x="3983229" y="2717861"/>
              <a:ext cx="1791030" cy="179103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IN" sz="1400" kern="1200" dirty="0" smtClean="0"/>
                <a:t>🔹 Realistic: Designed based on industry standards and feasibility, ensuring alignment with business growth strategies. </a:t>
              </a:r>
              <a:endParaRPr lang="en-IN" sz="1400" kern="1200" dirty="0"/>
            </a:p>
          </p:txBody>
        </p:sp>
      </p:grpSp>
      <p:sp>
        <p:nvSpPr>
          <p:cNvPr id="19" name="Rectangle 18"/>
          <p:cNvSpPr/>
          <p:nvPr/>
        </p:nvSpPr>
        <p:spPr>
          <a:xfrm>
            <a:off x="1436381" y="292128"/>
            <a:ext cx="2125582"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SMART Objectives</a:t>
            </a:r>
          </a:p>
        </p:txBody>
      </p:sp>
    </p:spTree>
    <p:extLst>
      <p:ext uri="{BB962C8B-B14F-4D97-AF65-F5344CB8AC3E}">
        <p14:creationId xmlns:p14="http://schemas.microsoft.com/office/powerpoint/2010/main" val="1738171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0855" y="475009"/>
            <a:ext cx="4057521"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Development &amp; Implementation Costs</a:t>
            </a:r>
          </a:p>
        </p:txBody>
      </p:sp>
      <p:graphicFrame>
        <p:nvGraphicFramePr>
          <p:cNvPr id="5" name="Table 4"/>
          <p:cNvGraphicFramePr>
            <a:graphicFrameLocks noGrp="1"/>
          </p:cNvGraphicFramePr>
          <p:nvPr>
            <p:extLst>
              <p:ext uri="{D42A27DB-BD31-4B8C-83A1-F6EECF244321}">
                <p14:modId xmlns:p14="http://schemas.microsoft.com/office/powerpoint/2010/main" val="262094702"/>
              </p:ext>
            </p:extLst>
          </p:nvPr>
        </p:nvGraphicFramePr>
        <p:xfrm>
          <a:off x="1108341" y="955766"/>
          <a:ext cx="5988594" cy="5658165"/>
        </p:xfrm>
        <a:graphic>
          <a:graphicData uri="http://schemas.openxmlformats.org/drawingml/2006/table">
            <a:tbl>
              <a:tblPr firstRow="1" bandRow="1">
                <a:tableStyleId>{2D5ABB26-0587-4C30-8999-92F81FD0307C}</a:tableStyleId>
              </a:tblPr>
              <a:tblGrid>
                <a:gridCol w="2854059">
                  <a:extLst>
                    <a:ext uri="{9D8B030D-6E8A-4147-A177-3AD203B41FA5}">
                      <a16:colId xmlns:a16="http://schemas.microsoft.com/office/drawing/2014/main" val="2795711300"/>
                    </a:ext>
                  </a:extLst>
                </a:gridCol>
                <a:gridCol w="3134535">
                  <a:extLst>
                    <a:ext uri="{9D8B030D-6E8A-4147-A177-3AD203B41FA5}">
                      <a16:colId xmlns:a16="http://schemas.microsoft.com/office/drawing/2014/main" val="824103653"/>
                    </a:ext>
                  </a:extLst>
                </a:gridCol>
              </a:tblGrid>
              <a:tr h="537525">
                <a:tc>
                  <a:txBody>
                    <a:bodyPr/>
                    <a:lstStyle/>
                    <a:p>
                      <a:r>
                        <a:rPr lang="en-IN" dirty="0" smtClean="0"/>
                        <a:t>Expense Category</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Estimated Cost (INR)</a:t>
                      </a:r>
                    </a:p>
                  </a:txBody>
                  <a:tcPr/>
                </a:tc>
                <a:extLst>
                  <a:ext uri="{0D108BD9-81ED-4DB2-BD59-A6C34878D82A}">
                    <a16:rowId xmlns:a16="http://schemas.microsoft.com/office/drawing/2014/main" val="2416666763"/>
                  </a:ext>
                </a:extLst>
              </a:tr>
              <a:tr h="376644">
                <a:tc>
                  <a:txBody>
                    <a:bodyPr/>
                    <a:lstStyle/>
                    <a:p>
                      <a:r>
                        <a:rPr lang="en-IN" dirty="0" smtClean="0"/>
                        <a:t>Software Development</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₹41,50,000</a:t>
                      </a:r>
                    </a:p>
                    <a:p>
                      <a:endParaRPr lang="en-IN" dirty="0"/>
                    </a:p>
                  </a:txBody>
                  <a:tcPr/>
                </a:tc>
                <a:extLst>
                  <a:ext uri="{0D108BD9-81ED-4DB2-BD59-A6C34878D82A}">
                    <a16:rowId xmlns:a16="http://schemas.microsoft.com/office/drawing/2014/main" val="3998656324"/>
                  </a:ext>
                </a:extLst>
              </a:tr>
              <a:tr h="332812">
                <a:tc>
                  <a:txBody>
                    <a:bodyPr/>
                    <a:lstStyle/>
                    <a:p>
                      <a:r>
                        <a:rPr lang="en-IN" dirty="0" smtClean="0"/>
                        <a:t>Cloud &amp; Infrastructure</a:t>
                      </a:r>
                      <a:endParaRPr lang="en-IN" dirty="0"/>
                    </a:p>
                  </a:txBody>
                  <a:tcPr/>
                </a:tc>
                <a:tc>
                  <a:txBody>
                    <a:bodyPr/>
                    <a:lstStyle/>
                    <a:p>
                      <a:r>
                        <a:rPr lang="en-IN" dirty="0" smtClean="0"/>
                        <a:t>₹16,60,000</a:t>
                      </a:r>
                      <a:endParaRPr lang="en-IN" dirty="0"/>
                    </a:p>
                  </a:txBody>
                  <a:tcPr/>
                </a:tc>
                <a:extLst>
                  <a:ext uri="{0D108BD9-81ED-4DB2-BD59-A6C34878D82A}">
                    <a16:rowId xmlns:a16="http://schemas.microsoft.com/office/drawing/2014/main" val="390978081"/>
                  </a:ext>
                </a:extLst>
              </a:tr>
              <a:tr h="582422">
                <a:tc>
                  <a:txBody>
                    <a:bodyPr/>
                    <a:lstStyle/>
                    <a:p>
                      <a:r>
                        <a:rPr lang="en-IN" dirty="0" smtClean="0"/>
                        <a:t>Security &amp; Compliance</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smtClean="0"/>
                        <a:t>₹12,45,000</a:t>
                      </a:r>
                    </a:p>
                    <a:p>
                      <a:endParaRPr lang="en-IN" dirty="0"/>
                    </a:p>
                  </a:txBody>
                  <a:tcPr/>
                </a:tc>
                <a:extLst>
                  <a:ext uri="{0D108BD9-81ED-4DB2-BD59-A6C34878D82A}">
                    <a16:rowId xmlns:a16="http://schemas.microsoft.com/office/drawing/2014/main" val="2423040091"/>
                  </a:ext>
                </a:extLst>
              </a:tr>
              <a:tr h="582422">
                <a:tc>
                  <a:txBody>
                    <a:bodyPr/>
                    <a:lstStyle/>
                    <a:p>
                      <a:r>
                        <a:rPr lang="en-IN" dirty="0" smtClean="0"/>
                        <a:t>AI &amp; Automation Tools</a:t>
                      </a:r>
                      <a:endParaRPr lang="en-IN" dirty="0"/>
                    </a:p>
                  </a:txBody>
                  <a:tcPr/>
                </a:tc>
                <a:tc>
                  <a:txBody>
                    <a:bodyPr/>
                    <a:lstStyle/>
                    <a:p>
                      <a:r>
                        <a:rPr lang="en-IN" dirty="0" smtClean="0"/>
                        <a:t>₹8,30,000</a:t>
                      </a:r>
                    </a:p>
                    <a:p>
                      <a:r>
                        <a:rPr lang="en-IN" dirty="0" smtClean="0"/>
                        <a:t>	</a:t>
                      </a:r>
                      <a:endParaRPr lang="en-IN" dirty="0"/>
                    </a:p>
                  </a:txBody>
                  <a:tcPr/>
                </a:tc>
                <a:extLst>
                  <a:ext uri="{0D108BD9-81ED-4DB2-BD59-A6C34878D82A}">
                    <a16:rowId xmlns:a16="http://schemas.microsoft.com/office/drawing/2014/main" val="2367027529"/>
                  </a:ext>
                </a:extLst>
              </a:tr>
              <a:tr h="582422">
                <a:tc>
                  <a:txBody>
                    <a:bodyPr/>
                    <a:lstStyle/>
                    <a:p>
                      <a:r>
                        <a:rPr lang="en-IN" dirty="0" smtClean="0"/>
                        <a:t>Salaries (Team)	</a:t>
                      </a:r>
                      <a:endParaRPr lang="en-IN" dirty="0"/>
                    </a:p>
                  </a:txBody>
                  <a:tcPr/>
                </a:tc>
                <a:tc>
                  <a:txBody>
                    <a:bodyPr/>
                    <a:lstStyle/>
                    <a:p>
                      <a:r>
                        <a:rPr lang="en-IN" dirty="0" smtClean="0"/>
                        <a:t>₹49,85,000</a:t>
                      </a:r>
                    </a:p>
                    <a:p>
                      <a:endParaRPr lang="en-IN" dirty="0"/>
                    </a:p>
                  </a:txBody>
                  <a:tcPr/>
                </a:tc>
                <a:extLst>
                  <a:ext uri="{0D108BD9-81ED-4DB2-BD59-A6C34878D82A}">
                    <a16:rowId xmlns:a16="http://schemas.microsoft.com/office/drawing/2014/main" val="408507059"/>
                  </a:ext>
                </a:extLst>
              </a:tr>
              <a:tr h="582422">
                <a:tc>
                  <a:txBody>
                    <a:bodyPr/>
                    <a:lstStyle/>
                    <a:p>
                      <a:r>
                        <a:rPr lang="en-IN" dirty="0" smtClean="0"/>
                        <a:t>Training &amp; Documentation</a:t>
                      </a:r>
                      <a:endParaRPr lang="en-IN" dirty="0"/>
                    </a:p>
                  </a:txBody>
                  <a:tcPr/>
                </a:tc>
                <a:tc>
                  <a:txBody>
                    <a:bodyPr/>
                    <a:lstStyle/>
                    <a:p>
                      <a:r>
                        <a:rPr lang="en-IN" dirty="0" smtClean="0"/>
                        <a:t>₹8,30,000</a:t>
                      </a:r>
                    </a:p>
                    <a:p>
                      <a:r>
                        <a:rPr lang="en-IN" dirty="0" smtClean="0"/>
                        <a:t>	</a:t>
                      </a:r>
                      <a:endParaRPr lang="en-IN" dirty="0"/>
                    </a:p>
                  </a:txBody>
                  <a:tcPr/>
                </a:tc>
                <a:extLst>
                  <a:ext uri="{0D108BD9-81ED-4DB2-BD59-A6C34878D82A}">
                    <a16:rowId xmlns:a16="http://schemas.microsoft.com/office/drawing/2014/main" val="4101408995"/>
                  </a:ext>
                </a:extLst>
              </a:tr>
              <a:tr h="582422">
                <a:tc>
                  <a:txBody>
                    <a:bodyPr/>
                    <a:lstStyle/>
                    <a:p>
                      <a:r>
                        <a:rPr lang="en-IN" dirty="0" smtClean="0"/>
                        <a:t>Maintenance &amp; Support</a:t>
                      </a:r>
                      <a:endParaRPr lang="en-IN" dirty="0"/>
                    </a:p>
                  </a:txBody>
                  <a:tcPr/>
                </a:tc>
                <a:tc>
                  <a:txBody>
                    <a:bodyPr/>
                    <a:lstStyle/>
                    <a:p>
                      <a:r>
                        <a:rPr lang="en-IN" dirty="0" smtClean="0"/>
                        <a:t>₹20,75,000</a:t>
                      </a:r>
                    </a:p>
                    <a:p>
                      <a:r>
                        <a:rPr lang="en-IN" dirty="0" smtClean="0"/>
                        <a:t>	</a:t>
                      </a:r>
                      <a:endParaRPr lang="en-IN" dirty="0"/>
                    </a:p>
                  </a:txBody>
                  <a:tcPr/>
                </a:tc>
                <a:extLst>
                  <a:ext uri="{0D108BD9-81ED-4DB2-BD59-A6C34878D82A}">
                    <a16:rowId xmlns:a16="http://schemas.microsoft.com/office/drawing/2014/main" val="872647582"/>
                  </a:ext>
                </a:extLst>
              </a:tr>
              <a:tr h="832031">
                <a:tc>
                  <a:txBody>
                    <a:bodyPr/>
                    <a:lstStyle/>
                    <a:p>
                      <a:r>
                        <a:rPr lang="en-IN" dirty="0" smtClean="0"/>
                        <a:t>Total Budget Estimate</a:t>
                      </a:r>
                      <a:endParaRPr lang="en-IN" dirty="0"/>
                    </a:p>
                  </a:txBody>
                  <a:tcPr/>
                </a:tc>
                <a:tc>
                  <a:txBody>
                    <a:bodyPr/>
                    <a:lstStyle/>
                    <a:p>
                      <a:r>
                        <a:rPr lang="en-IN" dirty="0" smtClean="0"/>
                        <a:t>₹1,58,75,000</a:t>
                      </a:r>
                    </a:p>
                    <a:p>
                      <a:endParaRPr lang="en-IN" dirty="0" smtClean="0"/>
                    </a:p>
                    <a:p>
                      <a:endParaRPr lang="en-IN" dirty="0"/>
                    </a:p>
                  </a:txBody>
                  <a:tcPr/>
                </a:tc>
                <a:extLst>
                  <a:ext uri="{0D108BD9-81ED-4DB2-BD59-A6C34878D82A}">
                    <a16:rowId xmlns:a16="http://schemas.microsoft.com/office/drawing/2014/main" val="2827979149"/>
                  </a:ext>
                </a:extLst>
              </a:tr>
            </a:tbl>
          </a:graphicData>
        </a:graphic>
      </p:graphicFrame>
      <p:graphicFrame>
        <p:nvGraphicFramePr>
          <p:cNvPr id="8" name="Chart 7"/>
          <p:cNvGraphicFramePr/>
          <p:nvPr>
            <p:extLst>
              <p:ext uri="{D42A27DB-BD31-4B8C-83A1-F6EECF244321}">
                <p14:modId xmlns:p14="http://schemas.microsoft.com/office/powerpoint/2010/main" val="1598116452"/>
              </p:ext>
            </p:extLst>
          </p:nvPr>
        </p:nvGraphicFramePr>
        <p:xfrm>
          <a:off x="7245531" y="719666"/>
          <a:ext cx="3204755"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4380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76845" y="865725"/>
            <a:ext cx="7419703" cy="4801314"/>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The main objective of this project is to develop an integrated software solution for financial data management automation. This software will</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Eliminate </a:t>
            </a:r>
            <a:r>
              <a:rPr lang="en-IN" dirty="0">
                <a:solidFill>
                  <a:schemeClr val="bg1"/>
                </a:solidFill>
                <a:latin typeface="Arial" panose="020B0604020202020204" pitchFamily="34" charset="0"/>
                <a:cs typeface="Arial" panose="020B0604020202020204" pitchFamily="34" charset="0"/>
              </a:rPr>
              <a:t>manual work across multiple tools, streamlining financial processes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Increase </a:t>
            </a:r>
            <a:r>
              <a:rPr lang="en-IN" dirty="0">
                <a:solidFill>
                  <a:schemeClr val="bg1"/>
                </a:solidFill>
                <a:latin typeface="Arial" panose="020B0604020202020204" pitchFamily="34" charset="0"/>
                <a:cs typeface="Arial" panose="020B0604020202020204" pitchFamily="34" charset="0"/>
              </a:rPr>
              <a:t>efficiency and accuracy in managing general ledger, taxes, audits, budgeting, and compliance</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Improve </a:t>
            </a:r>
            <a:r>
              <a:rPr lang="en-IN" dirty="0">
                <a:solidFill>
                  <a:schemeClr val="bg1"/>
                </a:solidFill>
                <a:latin typeface="Arial" panose="020B0604020202020204" pitchFamily="34" charset="0"/>
                <a:cs typeface="Arial" panose="020B0604020202020204" pitchFamily="34" charset="0"/>
              </a:rPr>
              <a:t>regulatory compliance with automated return filing and legal management</a:t>
            </a:r>
            <a:r>
              <a:rPr lang="en-IN" dirty="0" smtClean="0">
                <a:solidFill>
                  <a:schemeClr val="bg1"/>
                </a:solidFill>
                <a:latin typeface="Arial" panose="020B0604020202020204" pitchFamily="34" charset="0"/>
                <a:cs typeface="Arial" panose="020B0604020202020204" pitchFamily="34" charset="0"/>
              </a:rPr>
              <a:t>.</a:t>
            </a:r>
          </a:p>
          <a:p>
            <a:pPr lvl="1"/>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Reduce </a:t>
            </a:r>
            <a:r>
              <a:rPr lang="en-IN" dirty="0">
                <a:solidFill>
                  <a:schemeClr val="bg1"/>
                </a:solidFill>
                <a:latin typeface="Arial" panose="020B0604020202020204" pitchFamily="34" charset="0"/>
                <a:cs typeface="Arial" panose="020B0604020202020204" pitchFamily="34" charset="0"/>
              </a:rPr>
              <a:t>operational costs by minimizing errors and enhancing productivity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Provide </a:t>
            </a:r>
            <a:r>
              <a:rPr lang="en-IN" dirty="0">
                <a:solidFill>
                  <a:schemeClr val="bg1"/>
                </a:solidFill>
                <a:latin typeface="Arial" panose="020B0604020202020204" pitchFamily="34" charset="0"/>
                <a:cs typeface="Arial" panose="020B0604020202020204" pitchFamily="34" charset="0"/>
              </a:rPr>
              <a:t>a centralized platform for seamless financial data handling and reporting.</a:t>
            </a:r>
          </a:p>
        </p:txBody>
      </p:sp>
    </p:spTree>
    <p:extLst>
      <p:ext uri="{BB962C8B-B14F-4D97-AF65-F5344CB8AC3E}">
        <p14:creationId xmlns:p14="http://schemas.microsoft.com/office/powerpoint/2010/main" val="3419608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8238" y="149946"/>
            <a:ext cx="9640389" cy="3139321"/>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Goals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Centralized </a:t>
            </a:r>
            <a:r>
              <a:rPr lang="en-IN" dirty="0">
                <a:solidFill>
                  <a:schemeClr val="bg1"/>
                </a:solidFill>
                <a:latin typeface="Arial" panose="020B0604020202020204" pitchFamily="34" charset="0"/>
                <a:cs typeface="Arial" panose="020B0604020202020204" pitchFamily="34" charset="0"/>
              </a:rPr>
              <a:t>Financial Management – Provide an all-in-one software solution to handle key financial tasks</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Process </a:t>
            </a:r>
            <a:r>
              <a:rPr lang="en-IN" dirty="0">
                <a:solidFill>
                  <a:schemeClr val="bg1"/>
                </a:solidFill>
                <a:latin typeface="Arial" panose="020B0604020202020204" pitchFamily="34" charset="0"/>
                <a:cs typeface="Arial" panose="020B0604020202020204" pitchFamily="34" charset="0"/>
              </a:rPr>
              <a:t>Automation – Reduce manual work and increase efficiency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Compliance – Ensure accurate tax filing, legal management, and audit readiness</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Data </a:t>
            </a:r>
            <a:r>
              <a:rPr lang="en-IN" dirty="0">
                <a:solidFill>
                  <a:schemeClr val="bg1"/>
                </a:solidFill>
                <a:latin typeface="Arial" panose="020B0604020202020204" pitchFamily="34" charset="0"/>
                <a:cs typeface="Arial" panose="020B0604020202020204" pitchFamily="34" charset="0"/>
              </a:rPr>
              <a:t>Accuracy &amp; Security – Maintain financial data integrity and enhance cybersecurity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Cost </a:t>
            </a:r>
            <a:r>
              <a:rPr lang="en-IN" dirty="0">
                <a:solidFill>
                  <a:schemeClr val="bg1"/>
                </a:solidFill>
                <a:latin typeface="Arial" panose="020B0604020202020204" pitchFamily="34" charset="0"/>
                <a:cs typeface="Arial" panose="020B0604020202020204" pitchFamily="34" charset="0"/>
              </a:rPr>
              <a:t>Reduction &amp; Productivity Boost – Lower operational costs by eliminating redundant tasks.</a:t>
            </a:r>
          </a:p>
        </p:txBody>
      </p:sp>
      <p:sp>
        <p:nvSpPr>
          <p:cNvPr id="4" name="Rectangle 3"/>
          <p:cNvSpPr/>
          <p:nvPr/>
        </p:nvSpPr>
        <p:spPr>
          <a:xfrm>
            <a:off x="1158238" y="3350227"/>
            <a:ext cx="9640389" cy="2031325"/>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Priorities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User-Friendly </a:t>
            </a:r>
            <a:r>
              <a:rPr lang="en-IN" dirty="0">
                <a:solidFill>
                  <a:schemeClr val="bg1"/>
                </a:solidFill>
                <a:latin typeface="Arial" panose="020B0604020202020204" pitchFamily="34" charset="0"/>
                <a:cs typeface="Arial" panose="020B0604020202020204" pitchFamily="34" charset="0"/>
              </a:rPr>
              <a:t>Interface – The platform should be intuitive and easy to use</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Seamless </a:t>
            </a:r>
            <a:r>
              <a:rPr lang="en-IN" dirty="0">
                <a:solidFill>
                  <a:schemeClr val="bg1"/>
                </a:solidFill>
                <a:latin typeface="Arial" panose="020B0604020202020204" pitchFamily="34" charset="0"/>
                <a:cs typeface="Arial" panose="020B0604020202020204" pitchFamily="34" charset="0"/>
              </a:rPr>
              <a:t>Integration – Should integrate with existing financial tools if necessary</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Scalability </a:t>
            </a:r>
            <a:r>
              <a:rPr lang="en-IN" dirty="0">
                <a:solidFill>
                  <a:schemeClr val="bg1"/>
                </a:solidFill>
                <a:latin typeface="Arial" panose="020B0604020202020204" pitchFamily="34" charset="0"/>
                <a:cs typeface="Arial" panose="020B0604020202020204" pitchFamily="34" charset="0"/>
              </a:rPr>
              <a:t>– Must be flexible enough to accommodate future business growth</a:t>
            </a:r>
            <a:r>
              <a:rPr lang="en-IN" dirty="0" smtClean="0">
                <a:solidFill>
                  <a:schemeClr val="bg1"/>
                </a:solidFill>
                <a:latin typeface="Arial" panose="020B0604020202020204" pitchFamily="34" charset="0"/>
                <a:cs typeface="Arial" panose="020B0604020202020204" pitchFamily="34" charset="0"/>
              </a:rPr>
              <a:t>.</a:t>
            </a: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&amp; Security – Adherence to industry financial regulations and data security best practices.</a:t>
            </a:r>
          </a:p>
        </p:txBody>
      </p:sp>
    </p:spTree>
    <p:extLst>
      <p:ext uri="{BB962C8B-B14F-4D97-AF65-F5344CB8AC3E}">
        <p14:creationId xmlns:p14="http://schemas.microsoft.com/office/powerpoint/2010/main" val="632569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6548" y="268184"/>
            <a:ext cx="7585165" cy="6463308"/>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Requirements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	Functional Requirements</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General </a:t>
            </a:r>
            <a:r>
              <a:rPr lang="en-IN" dirty="0">
                <a:solidFill>
                  <a:schemeClr val="bg1"/>
                </a:solidFill>
                <a:latin typeface="Arial" panose="020B0604020202020204" pitchFamily="34" charset="0"/>
                <a:cs typeface="Arial" panose="020B0604020202020204" pitchFamily="34" charset="0"/>
              </a:rPr>
              <a:t>Ledger Management – Automate bookkeeping and financial reporting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Tax </a:t>
            </a:r>
            <a:r>
              <a:rPr lang="en-IN" dirty="0">
                <a:solidFill>
                  <a:schemeClr val="bg1"/>
                </a:solidFill>
                <a:latin typeface="Arial" panose="020B0604020202020204" pitchFamily="34" charset="0"/>
                <a:cs typeface="Arial" panose="020B0604020202020204" pitchFamily="34" charset="0"/>
              </a:rPr>
              <a:t>Management &amp; Return Filing – Ensure tax compliance and automate filing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Audit </a:t>
            </a:r>
            <a:r>
              <a:rPr lang="en-IN" dirty="0">
                <a:solidFill>
                  <a:schemeClr val="bg1"/>
                </a:solidFill>
                <a:latin typeface="Arial" panose="020B0604020202020204" pitchFamily="34" charset="0"/>
                <a:cs typeface="Arial" panose="020B0604020202020204" pitchFamily="34" charset="0"/>
              </a:rPr>
              <a:t>&amp; Compliance Management – Enable audit tracking and legal compliance monitoring</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Budgeting </a:t>
            </a:r>
            <a:r>
              <a:rPr lang="en-IN" dirty="0">
                <a:solidFill>
                  <a:schemeClr val="bg1"/>
                </a:solidFill>
                <a:latin typeface="Arial" panose="020B0604020202020204" pitchFamily="34" charset="0"/>
                <a:cs typeface="Arial" panose="020B0604020202020204" pitchFamily="34" charset="0"/>
              </a:rPr>
              <a:t>&amp; Forecasting – Provide financial insights and predictive analytics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Data </a:t>
            </a:r>
            <a:r>
              <a:rPr lang="en-IN" dirty="0">
                <a:solidFill>
                  <a:schemeClr val="bg1"/>
                </a:solidFill>
                <a:latin typeface="Arial" panose="020B0604020202020204" pitchFamily="34" charset="0"/>
                <a:cs typeface="Arial" panose="020B0604020202020204" pitchFamily="34" charset="0"/>
              </a:rPr>
              <a:t>Management – Handle financial data efficiently with real-time updates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	Technical Requirements</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Cloud-Based </a:t>
            </a:r>
            <a:r>
              <a:rPr lang="en-IN" dirty="0">
                <a:solidFill>
                  <a:schemeClr val="bg1"/>
                </a:solidFill>
                <a:latin typeface="Arial" panose="020B0604020202020204" pitchFamily="34" charset="0"/>
                <a:cs typeface="Arial" panose="020B0604020202020204" pitchFamily="34" charset="0"/>
              </a:rPr>
              <a:t>or On-Premise Option – Based on customer preference</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Secure </a:t>
            </a:r>
            <a:r>
              <a:rPr lang="en-IN" dirty="0">
                <a:solidFill>
                  <a:schemeClr val="bg1"/>
                </a:solidFill>
                <a:latin typeface="Arial" panose="020B0604020202020204" pitchFamily="34" charset="0"/>
                <a:cs typeface="Arial" panose="020B0604020202020204" pitchFamily="34" charset="0"/>
              </a:rPr>
              <a:t>Data Storage &amp; Encryption – Protection against breaches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Multi-User </a:t>
            </a:r>
            <a:r>
              <a:rPr lang="en-IN" dirty="0">
                <a:solidFill>
                  <a:schemeClr val="bg1"/>
                </a:solidFill>
                <a:latin typeface="Arial" panose="020B0604020202020204" pitchFamily="34" charset="0"/>
                <a:cs typeface="Arial" panose="020B0604020202020204" pitchFamily="34" charset="0"/>
              </a:rPr>
              <a:t>Accessibility – Role-based access control for different stakeholders</a:t>
            </a:r>
            <a:r>
              <a:rPr lang="en-IN" dirty="0" smtClean="0">
                <a:solidFill>
                  <a:schemeClr val="bg1"/>
                </a:solidFill>
                <a:latin typeface="Arial" panose="020B0604020202020204" pitchFamily="34" charset="0"/>
                <a:cs typeface="Arial" panose="020B0604020202020204" pitchFamily="34" charset="0"/>
              </a:rPr>
              <a:t>.</a:t>
            </a:r>
          </a:p>
          <a:p>
            <a:pPr marL="1200150" lvl="2"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AI/Automation </a:t>
            </a:r>
            <a:r>
              <a:rPr lang="en-IN" dirty="0">
                <a:solidFill>
                  <a:schemeClr val="bg1"/>
                </a:solidFill>
                <a:latin typeface="Arial" panose="020B0604020202020204" pitchFamily="34" charset="0"/>
                <a:cs typeface="Arial" panose="020B0604020202020204" pitchFamily="34" charset="0"/>
              </a:rPr>
              <a:t>Capabilities – Intelligent automation for repetitive financial tasks.</a:t>
            </a:r>
          </a:p>
        </p:txBody>
      </p:sp>
    </p:spTree>
    <p:extLst>
      <p:ext uri="{BB962C8B-B14F-4D97-AF65-F5344CB8AC3E}">
        <p14:creationId xmlns:p14="http://schemas.microsoft.com/office/powerpoint/2010/main" val="2973094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5325" y="117626"/>
            <a:ext cx="10006149" cy="3416320"/>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Stakeholder Expectations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Efficiency </a:t>
            </a:r>
            <a:r>
              <a:rPr lang="en-IN" dirty="0">
                <a:solidFill>
                  <a:schemeClr val="bg1"/>
                </a:solidFill>
                <a:latin typeface="Arial" panose="020B0604020202020204" pitchFamily="34" charset="0"/>
                <a:cs typeface="Arial" panose="020B0604020202020204" pitchFamily="34" charset="0"/>
              </a:rPr>
              <a:t>&amp; Accuracy – Stakeholders expect the software to eliminate errors and reduce manual workload</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Regulatory </a:t>
            </a:r>
            <a:r>
              <a:rPr lang="en-IN" dirty="0">
                <a:solidFill>
                  <a:schemeClr val="bg1"/>
                </a:solidFill>
                <a:latin typeface="Arial" panose="020B0604020202020204" pitchFamily="34" charset="0"/>
                <a:cs typeface="Arial" panose="020B0604020202020204" pitchFamily="34" charset="0"/>
              </a:rPr>
              <a:t>Compliance – Must align with financial regulations and tax laws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Integration </a:t>
            </a:r>
            <a:r>
              <a:rPr lang="en-IN" dirty="0">
                <a:solidFill>
                  <a:schemeClr val="bg1"/>
                </a:solidFill>
                <a:latin typeface="Arial" panose="020B0604020202020204" pitchFamily="34" charset="0"/>
                <a:cs typeface="Arial" panose="020B0604020202020204" pitchFamily="34" charset="0"/>
              </a:rPr>
              <a:t>Capability – Should seamlessly work with existing tools and financial databases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Security </a:t>
            </a:r>
            <a:r>
              <a:rPr lang="en-IN" dirty="0">
                <a:solidFill>
                  <a:schemeClr val="bg1"/>
                </a:solidFill>
                <a:latin typeface="Arial" panose="020B0604020202020204" pitchFamily="34" charset="0"/>
                <a:cs typeface="Arial" panose="020B0604020202020204" pitchFamily="34" charset="0"/>
              </a:rPr>
              <a:t>&amp; Data Protection – Must ensure confidentiality and prevent unauthorized access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Cost-effectiveness </a:t>
            </a:r>
            <a:r>
              <a:rPr lang="en-IN" dirty="0">
                <a:solidFill>
                  <a:schemeClr val="bg1"/>
                </a:solidFill>
                <a:latin typeface="Arial" panose="020B0604020202020204" pitchFamily="34" charset="0"/>
                <a:cs typeface="Arial" panose="020B0604020202020204" pitchFamily="34" charset="0"/>
              </a:rPr>
              <a:t>– Should optimize operational costs without excessive investments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User-Friendly </a:t>
            </a:r>
            <a:r>
              <a:rPr lang="en-IN" dirty="0">
                <a:solidFill>
                  <a:schemeClr val="bg1"/>
                </a:solidFill>
                <a:latin typeface="Arial" panose="020B0604020202020204" pitchFamily="34" charset="0"/>
                <a:cs typeface="Arial" panose="020B0604020202020204" pitchFamily="34" charset="0"/>
              </a:rPr>
              <a:t>Interface – Easy-to-use, with minimal training required</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Scalability </a:t>
            </a:r>
            <a:r>
              <a:rPr lang="en-IN" dirty="0">
                <a:solidFill>
                  <a:schemeClr val="bg1"/>
                </a:solidFill>
                <a:latin typeface="Arial" panose="020B0604020202020204" pitchFamily="34" charset="0"/>
                <a:cs typeface="Arial" panose="020B0604020202020204" pitchFamily="34" charset="0"/>
              </a:rPr>
              <a:t>&amp; Future Readiness – Should be flexible for future business expansions.</a:t>
            </a:r>
          </a:p>
        </p:txBody>
      </p:sp>
      <p:sp>
        <p:nvSpPr>
          <p:cNvPr id="3" name="Rectangle 2"/>
          <p:cNvSpPr/>
          <p:nvPr/>
        </p:nvSpPr>
        <p:spPr>
          <a:xfrm>
            <a:off x="1245325" y="3744911"/>
            <a:ext cx="10006149" cy="2031325"/>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How the Project Will Meet Expectations</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Automation </a:t>
            </a:r>
            <a:r>
              <a:rPr lang="en-IN" dirty="0">
                <a:solidFill>
                  <a:schemeClr val="bg1"/>
                </a:solidFill>
                <a:latin typeface="Arial" panose="020B0604020202020204" pitchFamily="34" charset="0"/>
                <a:cs typeface="Arial" panose="020B0604020202020204" pitchFamily="34" charset="0"/>
              </a:rPr>
              <a:t>of tasks like general ledger management, tax filing, audits, and budgeting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Compliance </a:t>
            </a:r>
            <a:r>
              <a:rPr lang="en-IN" dirty="0">
                <a:solidFill>
                  <a:schemeClr val="bg1"/>
                </a:solidFill>
                <a:latin typeface="Arial" panose="020B0604020202020204" pitchFamily="34" charset="0"/>
                <a:cs typeface="Arial" panose="020B0604020202020204" pitchFamily="34" charset="0"/>
              </a:rPr>
              <a:t>tracking to ensure legal accuracy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Role-based </a:t>
            </a:r>
            <a:r>
              <a:rPr lang="en-IN" dirty="0">
                <a:solidFill>
                  <a:schemeClr val="bg1"/>
                </a:solidFill>
                <a:latin typeface="Arial" panose="020B0604020202020204" pitchFamily="34" charset="0"/>
                <a:cs typeface="Arial" panose="020B0604020202020204" pitchFamily="34" charset="0"/>
              </a:rPr>
              <a:t>access control to manage security efficiently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AI-driven </a:t>
            </a:r>
            <a:r>
              <a:rPr lang="en-IN" dirty="0">
                <a:solidFill>
                  <a:schemeClr val="bg1"/>
                </a:solidFill>
                <a:latin typeface="Arial" panose="020B0604020202020204" pitchFamily="34" charset="0"/>
                <a:cs typeface="Arial" panose="020B0604020202020204" pitchFamily="34" charset="0"/>
              </a:rPr>
              <a:t>forecasting for better financial decision-making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Detailed </a:t>
            </a:r>
            <a:r>
              <a:rPr lang="en-IN" dirty="0">
                <a:solidFill>
                  <a:schemeClr val="bg1"/>
                </a:solidFill>
                <a:latin typeface="Arial" panose="020B0604020202020204" pitchFamily="34" charset="0"/>
                <a:cs typeface="Arial" panose="020B0604020202020204" pitchFamily="34" charset="0"/>
              </a:rPr>
              <a:t>reporting &amp; dashboard for real-time financial insights.</a:t>
            </a:r>
          </a:p>
        </p:txBody>
      </p:sp>
    </p:spTree>
    <p:extLst>
      <p:ext uri="{BB962C8B-B14F-4D97-AF65-F5344CB8AC3E}">
        <p14:creationId xmlns:p14="http://schemas.microsoft.com/office/powerpoint/2010/main" val="3194692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4559" y="474677"/>
            <a:ext cx="7184571" cy="5632311"/>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Foundation of the Project </a:t>
            </a:r>
            <a:r>
              <a:rPr lang="en-IN" dirty="0" smtClean="0">
                <a:solidFill>
                  <a:schemeClr val="bg1"/>
                </a:solidFill>
                <a:latin typeface="Arial" panose="020B0604020202020204" pitchFamily="34" charset="0"/>
                <a:cs typeface="Arial" panose="020B0604020202020204" pitchFamily="34" charset="0"/>
              </a:rPr>
              <a:t>Plan:</a:t>
            </a:r>
          </a:p>
          <a:p>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Defines </a:t>
            </a:r>
            <a:r>
              <a:rPr lang="en-IN" dirty="0">
                <a:solidFill>
                  <a:schemeClr val="bg1"/>
                </a:solidFill>
                <a:latin typeface="Arial" panose="020B0604020202020204" pitchFamily="34" charset="0"/>
                <a:cs typeface="Arial" panose="020B0604020202020204" pitchFamily="34" charset="0"/>
              </a:rPr>
              <a:t>Clear Objectives – Establishes why the project is needed and how it will benefit the organization</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Sets </a:t>
            </a:r>
            <a:r>
              <a:rPr lang="en-IN" dirty="0">
                <a:solidFill>
                  <a:schemeClr val="bg1"/>
                </a:solidFill>
                <a:latin typeface="Arial" panose="020B0604020202020204" pitchFamily="34" charset="0"/>
                <a:cs typeface="Arial" panose="020B0604020202020204" pitchFamily="34" charset="0"/>
              </a:rPr>
              <a:t>Priorities &amp; Requirements – Outlines goals and key functionalities to ensure alignment with stakeholder expectations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Provides </a:t>
            </a:r>
            <a:r>
              <a:rPr lang="en-IN" dirty="0">
                <a:solidFill>
                  <a:schemeClr val="bg1"/>
                </a:solidFill>
                <a:latin typeface="Arial" panose="020B0604020202020204" pitchFamily="34" charset="0"/>
                <a:cs typeface="Arial" panose="020B0604020202020204" pitchFamily="34" charset="0"/>
              </a:rPr>
              <a:t>a Roadmap – Guides development, implementation, and integration with structured phases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Ensures </a:t>
            </a:r>
            <a:r>
              <a:rPr lang="en-IN" dirty="0">
                <a:solidFill>
                  <a:schemeClr val="bg1"/>
                </a:solidFill>
                <a:latin typeface="Arial" panose="020B0604020202020204" pitchFamily="34" charset="0"/>
                <a:cs typeface="Arial" panose="020B0604020202020204" pitchFamily="34" charset="0"/>
              </a:rPr>
              <a:t>Feasibility – Validates financial, technical, and operational viability</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Stakeholder </a:t>
            </a:r>
            <a:r>
              <a:rPr lang="en-IN" dirty="0">
                <a:solidFill>
                  <a:schemeClr val="bg1"/>
                </a:solidFill>
                <a:latin typeface="Arial" panose="020B0604020202020204" pitchFamily="34" charset="0"/>
                <a:cs typeface="Arial" panose="020B0604020202020204" pitchFamily="34" charset="0"/>
              </a:rPr>
              <a:t>Alignment – Addresses stakeholder concerns, ensuring support and approval</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Measures </a:t>
            </a:r>
            <a:r>
              <a:rPr lang="en-IN" dirty="0">
                <a:solidFill>
                  <a:schemeClr val="bg1"/>
                </a:solidFill>
                <a:latin typeface="Arial" panose="020B0604020202020204" pitchFamily="34" charset="0"/>
                <a:cs typeface="Arial" panose="020B0604020202020204" pitchFamily="34" charset="0"/>
              </a:rPr>
              <a:t>Success – Defines deliverables and KPIs for tracking efficiency, cost savings, and accuracy improvements.</a:t>
            </a:r>
          </a:p>
        </p:txBody>
      </p:sp>
    </p:spTree>
    <p:extLst>
      <p:ext uri="{BB962C8B-B14F-4D97-AF65-F5344CB8AC3E}">
        <p14:creationId xmlns:p14="http://schemas.microsoft.com/office/powerpoint/2010/main" val="90785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72342" y="820176"/>
            <a:ext cx="8995955" cy="5078313"/>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The Financial Data Management Automation project aims to streamline financial operations by integrating all critical tasks into a single automated software solution. Currently, businesses use multiple tools, leading to inefficiencies, compliance risks, and increased costs. This project addresses these challenges by eliminating manual work and improving data accuracy, efficiency, and security</a:t>
            </a:r>
            <a:r>
              <a:rPr lang="en-IN" dirty="0" smtClean="0">
                <a:solidFill>
                  <a:schemeClr val="bg1"/>
                </a:solidFill>
                <a:latin typeface="Arial" panose="020B0604020202020204" pitchFamily="34" charset="0"/>
                <a:cs typeface="Arial" panose="020B0604020202020204" pitchFamily="34" charset="0"/>
              </a:rPr>
              <a:t>.</a:t>
            </a:r>
          </a:p>
          <a:p>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Key </a:t>
            </a:r>
            <a:r>
              <a:rPr lang="en-IN" dirty="0">
                <a:solidFill>
                  <a:schemeClr val="bg1"/>
                </a:solidFill>
                <a:latin typeface="Arial" panose="020B0604020202020204" pitchFamily="34" charset="0"/>
                <a:cs typeface="Arial" panose="020B0604020202020204" pitchFamily="34" charset="0"/>
              </a:rPr>
              <a:t>Benefits &amp; Success Metrics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50</a:t>
            </a:r>
            <a:r>
              <a:rPr lang="en-IN" dirty="0">
                <a:solidFill>
                  <a:schemeClr val="bg1"/>
                </a:solidFill>
                <a:latin typeface="Arial" panose="020B0604020202020204" pitchFamily="34" charset="0"/>
                <a:cs typeface="Arial" panose="020B0604020202020204" pitchFamily="34" charset="0"/>
              </a:rPr>
              <a:t>% reduction in manual data entry across financial processes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40</a:t>
            </a:r>
            <a:r>
              <a:rPr lang="en-IN" dirty="0">
                <a:solidFill>
                  <a:schemeClr val="bg1"/>
                </a:solidFill>
                <a:latin typeface="Arial" panose="020B0604020202020204" pitchFamily="34" charset="0"/>
                <a:cs typeface="Arial" panose="020B0604020202020204" pitchFamily="34" charset="0"/>
              </a:rPr>
              <a:t>% improvement in accuracy for tax filing, audit tracking, and forecasting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30</a:t>
            </a:r>
            <a:r>
              <a:rPr lang="en-IN" dirty="0">
                <a:solidFill>
                  <a:schemeClr val="bg1"/>
                </a:solidFill>
                <a:latin typeface="Arial" panose="020B0604020202020204" pitchFamily="34" charset="0"/>
                <a:cs typeface="Arial" panose="020B0604020202020204" pitchFamily="34" charset="0"/>
              </a:rPr>
              <a:t>% faster processing time for financial reports and compliance </a:t>
            </a:r>
            <a:r>
              <a:rPr lang="en-IN" dirty="0" smtClean="0">
                <a:solidFill>
                  <a:schemeClr val="bg1"/>
                </a:solidFill>
                <a:latin typeface="Arial" panose="020B0604020202020204" pitchFamily="34" charset="0"/>
                <a:cs typeface="Arial" panose="020B0604020202020204" pitchFamily="34" charset="0"/>
              </a:rPr>
              <a:t>checks.2</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5</a:t>
            </a:r>
            <a:r>
              <a:rPr lang="en-IN" dirty="0">
                <a:solidFill>
                  <a:schemeClr val="bg1"/>
                </a:solidFill>
                <a:latin typeface="Arial" panose="020B0604020202020204" pitchFamily="34" charset="0"/>
                <a:cs typeface="Arial" panose="020B0604020202020204" pitchFamily="34" charset="0"/>
              </a:rPr>
              <a:t>% cost savings by consolidating tools into a unified </a:t>
            </a:r>
            <a:r>
              <a:rPr lang="en-IN" dirty="0" smtClean="0">
                <a:solidFill>
                  <a:schemeClr val="bg1"/>
                </a:solidFill>
                <a:latin typeface="Arial" panose="020B0604020202020204" pitchFamily="34" charset="0"/>
                <a:cs typeface="Arial" panose="020B0604020202020204" pitchFamily="34" charset="0"/>
              </a:rPr>
              <a:t>system.</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100</a:t>
            </a:r>
            <a:r>
              <a:rPr lang="en-IN" dirty="0">
                <a:solidFill>
                  <a:schemeClr val="bg1"/>
                </a:solidFill>
                <a:latin typeface="Arial" panose="020B0604020202020204" pitchFamily="34" charset="0"/>
                <a:cs typeface="Arial" panose="020B0604020202020204" pitchFamily="34" charset="0"/>
              </a:rPr>
              <a:t>% regulatory compliance assurance through automated tracking and reporting</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endParaRPr lang="en-IN" dirty="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With </a:t>
            </a:r>
            <a:r>
              <a:rPr lang="en-IN" dirty="0">
                <a:solidFill>
                  <a:schemeClr val="bg1"/>
                </a:solidFill>
                <a:latin typeface="Arial" panose="020B0604020202020204" pitchFamily="34" charset="0"/>
                <a:cs typeface="Arial" panose="020B0604020202020204" pitchFamily="34" charset="0"/>
              </a:rPr>
              <a:t>these quantifiable improvements, this project is expected to enhance productivity, reduce errors, and optimize decision-making. Stakeholder approval and investment will be instrumental in transforming financial management into a more efficient, scalable, and future-ready system.</a:t>
            </a:r>
          </a:p>
        </p:txBody>
      </p:sp>
      <p:sp>
        <p:nvSpPr>
          <p:cNvPr id="4" name="Rectangle 3"/>
          <p:cNvSpPr/>
          <p:nvPr/>
        </p:nvSpPr>
        <p:spPr>
          <a:xfrm>
            <a:off x="1872343" y="222459"/>
            <a:ext cx="2236510" cy="369332"/>
          </a:xfrm>
          <a:prstGeom prst="rect">
            <a:avLst/>
          </a:prstGeom>
        </p:spPr>
        <p:txBody>
          <a:bodyPr wrap="none">
            <a:spAutoFit/>
          </a:bodyPr>
          <a:lstStyle/>
          <a:p>
            <a:r>
              <a:rPr lang="en-IN" dirty="0">
                <a:solidFill>
                  <a:schemeClr val="bg1"/>
                </a:solidFill>
                <a:latin typeface="Arial" panose="020B0604020202020204" pitchFamily="34" charset="0"/>
                <a:cs typeface="Arial" panose="020B0604020202020204" pitchFamily="34" charset="0"/>
              </a:rPr>
              <a:t>Executive Summary</a:t>
            </a:r>
          </a:p>
        </p:txBody>
      </p:sp>
    </p:spTree>
    <p:extLst>
      <p:ext uri="{BB962C8B-B14F-4D97-AF65-F5344CB8AC3E}">
        <p14:creationId xmlns:p14="http://schemas.microsoft.com/office/powerpoint/2010/main" val="343672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840550563"/>
              </p:ext>
            </p:extLst>
          </p:nvPr>
        </p:nvGraphicFramePr>
        <p:xfrm>
          <a:off x="907664" y="442317"/>
          <a:ext cx="9448800" cy="64633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447595" y="105013"/>
            <a:ext cx="2375467" cy="369332"/>
          </a:xfrm>
          <a:prstGeom prst="rect">
            <a:avLst/>
          </a:prstGeom>
        </p:spPr>
        <p:txBody>
          <a:bodyPr wrap="square">
            <a:spAutoFit/>
          </a:bodyPr>
          <a:lstStyle/>
          <a:p>
            <a:r>
              <a:rPr lang="en-IN" dirty="0">
                <a:solidFill>
                  <a:schemeClr val="bg1"/>
                </a:solidFill>
              </a:rPr>
              <a:t>Project </a:t>
            </a:r>
            <a:r>
              <a:rPr lang="en-IN" dirty="0" smtClean="0">
                <a:solidFill>
                  <a:schemeClr val="bg1"/>
                </a:solidFill>
              </a:rPr>
              <a:t>Guidelines</a:t>
            </a:r>
            <a:endParaRPr lang="en-IN" dirty="0">
              <a:solidFill>
                <a:schemeClr val="bg1"/>
              </a:solidFill>
            </a:endParaRPr>
          </a:p>
        </p:txBody>
      </p:sp>
    </p:spTree>
    <p:extLst>
      <p:ext uri="{BB962C8B-B14F-4D97-AF65-F5344CB8AC3E}">
        <p14:creationId xmlns:p14="http://schemas.microsoft.com/office/powerpoint/2010/main" val="34674139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2971" y="581693"/>
            <a:ext cx="7306491" cy="5078313"/>
          </a:xfrm>
          <a:prstGeom prst="rect">
            <a:avLst/>
          </a:prstGeom>
        </p:spPr>
        <p:txBody>
          <a:bodyPr wrap="square">
            <a:spAutoFit/>
          </a:bodyPr>
          <a:lstStyle/>
          <a:p>
            <a:r>
              <a:rPr lang="en-IN" dirty="0">
                <a:solidFill>
                  <a:schemeClr val="bg1"/>
                </a:solidFill>
                <a:latin typeface="Arial" panose="020B0604020202020204" pitchFamily="34" charset="0"/>
                <a:cs typeface="Arial" panose="020B0604020202020204" pitchFamily="34" charset="0"/>
              </a:rPr>
              <a:t>Project </a:t>
            </a:r>
            <a:r>
              <a:rPr lang="en-IN" dirty="0" smtClean="0">
                <a:solidFill>
                  <a:schemeClr val="bg1"/>
                </a:solidFill>
                <a:latin typeface="Arial" panose="020B0604020202020204" pitchFamily="34" charset="0"/>
                <a:cs typeface="Arial" panose="020B0604020202020204" pitchFamily="34" charset="0"/>
              </a:rPr>
              <a:t>Background</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Financial </a:t>
            </a:r>
            <a:r>
              <a:rPr lang="en-IN" dirty="0">
                <a:solidFill>
                  <a:schemeClr val="bg1"/>
                </a:solidFill>
                <a:latin typeface="Arial" panose="020B0604020202020204" pitchFamily="34" charset="0"/>
                <a:cs typeface="Arial" panose="020B0604020202020204" pitchFamily="34" charset="0"/>
              </a:rPr>
              <a:t>data management has traditionally been fragmented, with businesses relying on multiple disconnected tools to handle essential financial tasks like general ledger management, tax filing, auditing, forecasting, and compliance tracking. The lack of integration leads to inefficiencies, costly errors, and compliance risks</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r>
              <a:rPr lang="en-IN" dirty="0" smtClean="0">
                <a:solidFill>
                  <a:schemeClr val="bg1"/>
                </a:solidFill>
                <a:latin typeface="Arial" panose="020B0604020202020204" pitchFamily="34" charset="0"/>
                <a:cs typeface="Arial" panose="020B0604020202020204" pitchFamily="34" charset="0"/>
              </a:rPr>
              <a:t>Why </a:t>
            </a:r>
            <a:r>
              <a:rPr lang="en-IN" dirty="0">
                <a:solidFill>
                  <a:schemeClr val="bg1"/>
                </a:solidFill>
                <a:latin typeface="Arial" panose="020B0604020202020204" pitchFamily="34" charset="0"/>
                <a:cs typeface="Arial" panose="020B0604020202020204" pitchFamily="34" charset="0"/>
              </a:rPr>
              <a:t>Should Readers Care About This Project</a:t>
            </a:r>
            <a:r>
              <a:rPr lang="en-IN" dirty="0" smtClean="0">
                <a:solidFill>
                  <a:schemeClr val="bg1"/>
                </a:solidFill>
                <a:latin typeface="Arial" panose="020B0604020202020204" pitchFamily="34" charset="0"/>
                <a:cs typeface="Arial" panose="020B0604020202020204" pitchFamily="34" charset="0"/>
              </a:rPr>
              <a:t>?</a:t>
            </a:r>
          </a:p>
          <a:p>
            <a:endParaRPr lang="en-IN" dirty="0" smtClean="0">
              <a:solidFill>
                <a:schemeClr val="bg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Businesses </a:t>
            </a:r>
            <a:r>
              <a:rPr lang="en-IN" dirty="0">
                <a:solidFill>
                  <a:schemeClr val="bg1"/>
                </a:solidFill>
                <a:latin typeface="Arial" panose="020B0604020202020204" pitchFamily="34" charset="0"/>
                <a:cs typeface="Arial" panose="020B0604020202020204" pitchFamily="34" charset="0"/>
              </a:rPr>
              <a:t>spend up to 30% of their time manually managing financial data, leading to delays and inefficiencies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Error-prone </a:t>
            </a:r>
            <a:r>
              <a:rPr lang="en-IN" dirty="0">
                <a:solidFill>
                  <a:schemeClr val="bg1"/>
                </a:solidFill>
                <a:latin typeface="Arial" panose="020B0604020202020204" pitchFamily="34" charset="0"/>
                <a:cs typeface="Arial" panose="020B0604020202020204" pitchFamily="34" charset="0"/>
              </a:rPr>
              <a:t>manual processes result in inaccurate tax filings, audits, and financial reporting, increasing regulatory risks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Separate </a:t>
            </a:r>
            <a:r>
              <a:rPr lang="en-IN" dirty="0">
                <a:solidFill>
                  <a:schemeClr val="bg1"/>
                </a:solidFill>
                <a:latin typeface="Arial" panose="020B0604020202020204" pitchFamily="34" charset="0"/>
                <a:cs typeface="Arial" panose="020B0604020202020204" pitchFamily="34" charset="0"/>
              </a:rPr>
              <a:t>financial tools incur high operational costs due to duplicate data entry and inconsistent records</a:t>
            </a:r>
            <a:r>
              <a:rPr lang="en-IN" dirty="0" smtClean="0">
                <a:solidFill>
                  <a:schemeClr val="bg1"/>
                </a:solidFill>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ü"/>
            </a:pPr>
            <a:r>
              <a:rPr lang="en-IN" dirty="0" smtClean="0">
                <a:solidFill>
                  <a:schemeClr val="bg1"/>
                </a:solidFill>
                <a:latin typeface="Arial" panose="020B0604020202020204" pitchFamily="34" charset="0"/>
                <a:cs typeface="Arial" panose="020B0604020202020204" pitchFamily="34" charset="0"/>
              </a:rPr>
              <a:t>Lack </a:t>
            </a:r>
            <a:r>
              <a:rPr lang="en-IN" dirty="0">
                <a:solidFill>
                  <a:schemeClr val="bg1"/>
                </a:solidFill>
                <a:latin typeface="Arial" panose="020B0604020202020204" pitchFamily="34" charset="0"/>
                <a:cs typeface="Arial" panose="020B0604020202020204" pitchFamily="34" charset="0"/>
              </a:rPr>
              <a:t>of automation hinders scalability, making it difficult for organizations to expand efficiently.</a:t>
            </a:r>
          </a:p>
        </p:txBody>
      </p:sp>
    </p:spTree>
    <p:extLst>
      <p:ext uri="{BB962C8B-B14F-4D97-AF65-F5344CB8AC3E}">
        <p14:creationId xmlns:p14="http://schemas.microsoft.com/office/powerpoint/2010/main" val="30616355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Circuit</Template>
  <TotalTime>719</TotalTime>
  <Words>2173</Words>
  <Application>Microsoft Office PowerPoint</Application>
  <PresentationFormat>Widescreen</PresentationFormat>
  <Paragraphs>250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Trebuchet MS</vt:lpstr>
      <vt:lpstr>Tw Cen MT</vt:lpstr>
      <vt:lpstr>Wingdings</vt:lpstr>
      <vt:lpstr>Circuit</vt:lpstr>
      <vt:lpstr>Financial flow optimization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SAURABH</dc:creator>
  <cp:lastModifiedBy>SAURABH</cp:lastModifiedBy>
  <cp:revision>30</cp:revision>
  <dcterms:created xsi:type="dcterms:W3CDTF">2025-05-28T05:03:39Z</dcterms:created>
  <dcterms:modified xsi:type="dcterms:W3CDTF">2025-06-02T04:22:26Z</dcterms:modified>
</cp:coreProperties>
</file>