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65A4A8-041C-46D6-A26B-03FDD0593F99}" v="2" dt="2025-08-10T13:12:28.9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mran Khan" userId="63c252ee-9549-4eee-8523-f4469065ba3c" providerId="ADAL" clId="{6C65A4A8-041C-46D6-A26B-03FDD0593F99}"/>
    <pc:docChg chg="undo custSel modSld">
      <pc:chgData name="Imran Khan" userId="63c252ee-9549-4eee-8523-f4469065ba3c" providerId="ADAL" clId="{6C65A4A8-041C-46D6-A26B-03FDD0593F99}" dt="2025-08-10T13:14:46.727" v="3053" actId="20577"/>
      <pc:docMkLst>
        <pc:docMk/>
      </pc:docMkLst>
      <pc:sldChg chg="modSp mod">
        <pc:chgData name="Imran Khan" userId="63c252ee-9549-4eee-8523-f4469065ba3c" providerId="ADAL" clId="{6C65A4A8-041C-46D6-A26B-03FDD0593F99}" dt="2025-08-10T12:01:58.025" v="883" actId="20577"/>
        <pc:sldMkLst>
          <pc:docMk/>
          <pc:sldMk cId="71993719" sldId="257"/>
        </pc:sldMkLst>
        <pc:spChg chg="mod">
          <ac:chgData name="Imran Khan" userId="63c252ee-9549-4eee-8523-f4469065ba3c" providerId="ADAL" clId="{6C65A4A8-041C-46D6-A26B-03FDD0593F99}" dt="2025-08-10T12:01:58.025" v="883" actId="20577"/>
          <ac:spMkLst>
            <pc:docMk/>
            <pc:sldMk cId="71993719" sldId="257"/>
            <ac:spMk id="3" creationId="{0A16666B-7737-E80C-52B8-EAF810E0CC72}"/>
          </ac:spMkLst>
        </pc:spChg>
      </pc:sldChg>
      <pc:sldChg chg="modSp mod">
        <pc:chgData name="Imran Khan" userId="63c252ee-9549-4eee-8523-f4469065ba3c" providerId="ADAL" clId="{6C65A4A8-041C-46D6-A26B-03FDD0593F99}" dt="2025-08-10T12:01:31.789" v="868" actId="20577"/>
        <pc:sldMkLst>
          <pc:docMk/>
          <pc:sldMk cId="2615978786" sldId="258"/>
        </pc:sldMkLst>
        <pc:spChg chg="mod">
          <ac:chgData name="Imran Khan" userId="63c252ee-9549-4eee-8523-f4469065ba3c" providerId="ADAL" clId="{6C65A4A8-041C-46D6-A26B-03FDD0593F99}" dt="2025-08-10T12:01:31.789" v="868" actId="20577"/>
          <ac:spMkLst>
            <pc:docMk/>
            <pc:sldMk cId="2615978786" sldId="258"/>
            <ac:spMk id="3" creationId="{755A8797-140F-6715-3FA2-56A61585FF35}"/>
          </ac:spMkLst>
        </pc:spChg>
      </pc:sldChg>
      <pc:sldChg chg="modSp mod">
        <pc:chgData name="Imran Khan" userId="63c252ee-9549-4eee-8523-f4469065ba3c" providerId="ADAL" clId="{6C65A4A8-041C-46D6-A26B-03FDD0593F99}" dt="2025-08-02T18:46:44.247" v="35" actId="20577"/>
        <pc:sldMkLst>
          <pc:docMk/>
          <pc:sldMk cId="320851518" sldId="259"/>
        </pc:sldMkLst>
        <pc:spChg chg="mod">
          <ac:chgData name="Imran Khan" userId="63c252ee-9549-4eee-8523-f4469065ba3c" providerId="ADAL" clId="{6C65A4A8-041C-46D6-A26B-03FDD0593F99}" dt="2025-08-02T18:46:44.247" v="35" actId="20577"/>
          <ac:spMkLst>
            <pc:docMk/>
            <pc:sldMk cId="320851518" sldId="259"/>
            <ac:spMk id="2" creationId="{FD3D549B-5A43-1575-58F6-8B27B86BB419}"/>
          </ac:spMkLst>
        </pc:spChg>
      </pc:sldChg>
      <pc:sldChg chg="modSp mod">
        <pc:chgData name="Imran Khan" userId="63c252ee-9549-4eee-8523-f4469065ba3c" providerId="ADAL" clId="{6C65A4A8-041C-46D6-A26B-03FDD0593F99}" dt="2025-08-10T12:25:59.240" v="1154" actId="20577"/>
        <pc:sldMkLst>
          <pc:docMk/>
          <pc:sldMk cId="3618084146" sldId="260"/>
        </pc:sldMkLst>
        <pc:spChg chg="mod">
          <ac:chgData name="Imran Khan" userId="63c252ee-9549-4eee-8523-f4469065ba3c" providerId="ADAL" clId="{6C65A4A8-041C-46D6-A26B-03FDD0593F99}" dt="2025-08-10T12:25:59.240" v="1154" actId="20577"/>
          <ac:spMkLst>
            <pc:docMk/>
            <pc:sldMk cId="3618084146" sldId="260"/>
            <ac:spMk id="3" creationId="{59379654-F327-BB3C-4AE7-DC28D79677E0}"/>
          </ac:spMkLst>
        </pc:spChg>
      </pc:sldChg>
      <pc:sldChg chg="modSp mod">
        <pc:chgData name="Imran Khan" userId="63c252ee-9549-4eee-8523-f4469065ba3c" providerId="ADAL" clId="{6C65A4A8-041C-46D6-A26B-03FDD0593F99}" dt="2025-08-10T12:29:52.787" v="1548" actId="20577"/>
        <pc:sldMkLst>
          <pc:docMk/>
          <pc:sldMk cId="362938063" sldId="261"/>
        </pc:sldMkLst>
        <pc:spChg chg="mod">
          <ac:chgData name="Imran Khan" userId="63c252ee-9549-4eee-8523-f4469065ba3c" providerId="ADAL" clId="{6C65A4A8-041C-46D6-A26B-03FDD0593F99}" dt="2025-08-10T12:29:52.787" v="1548" actId="20577"/>
          <ac:spMkLst>
            <pc:docMk/>
            <pc:sldMk cId="362938063" sldId="261"/>
            <ac:spMk id="3" creationId="{C5E6675A-DD40-06C6-B2F8-20F2196CD7F9}"/>
          </ac:spMkLst>
        </pc:spChg>
      </pc:sldChg>
      <pc:sldChg chg="modSp mod">
        <pc:chgData name="Imran Khan" userId="63c252ee-9549-4eee-8523-f4469065ba3c" providerId="ADAL" clId="{6C65A4A8-041C-46D6-A26B-03FDD0593F99}" dt="2025-08-10T13:04:06.145" v="2294" actId="20577"/>
        <pc:sldMkLst>
          <pc:docMk/>
          <pc:sldMk cId="1291781837" sldId="262"/>
        </pc:sldMkLst>
        <pc:spChg chg="mod">
          <ac:chgData name="Imran Khan" userId="63c252ee-9549-4eee-8523-f4469065ba3c" providerId="ADAL" clId="{6C65A4A8-041C-46D6-A26B-03FDD0593F99}" dt="2025-08-10T13:04:06.145" v="2294" actId="20577"/>
          <ac:spMkLst>
            <pc:docMk/>
            <pc:sldMk cId="1291781837" sldId="262"/>
            <ac:spMk id="3" creationId="{88EBE224-37F3-5886-DE12-761D5A55B1A7}"/>
          </ac:spMkLst>
        </pc:spChg>
      </pc:sldChg>
      <pc:sldChg chg="modSp mod">
        <pc:chgData name="Imran Khan" userId="63c252ee-9549-4eee-8523-f4469065ba3c" providerId="ADAL" clId="{6C65A4A8-041C-46D6-A26B-03FDD0593F99}" dt="2025-08-10T13:08:14.400" v="2551" actId="20577"/>
        <pc:sldMkLst>
          <pc:docMk/>
          <pc:sldMk cId="523537482" sldId="263"/>
        </pc:sldMkLst>
        <pc:spChg chg="mod">
          <ac:chgData name="Imran Khan" userId="63c252ee-9549-4eee-8523-f4469065ba3c" providerId="ADAL" clId="{6C65A4A8-041C-46D6-A26B-03FDD0593F99}" dt="2025-08-10T13:08:14.400" v="2551" actId="20577"/>
          <ac:spMkLst>
            <pc:docMk/>
            <pc:sldMk cId="523537482" sldId="263"/>
            <ac:spMk id="3" creationId="{9C73C60F-ECC7-D30D-7175-D120B19A15AD}"/>
          </ac:spMkLst>
        </pc:spChg>
      </pc:sldChg>
      <pc:sldChg chg="modSp mod">
        <pc:chgData name="Imran Khan" userId="63c252ee-9549-4eee-8523-f4469065ba3c" providerId="ADAL" clId="{6C65A4A8-041C-46D6-A26B-03FDD0593F99}" dt="2025-08-10T13:14:46.727" v="3053" actId="20577"/>
        <pc:sldMkLst>
          <pc:docMk/>
          <pc:sldMk cId="2440385457" sldId="264"/>
        </pc:sldMkLst>
        <pc:spChg chg="mod">
          <ac:chgData name="Imran Khan" userId="63c252ee-9549-4eee-8523-f4469065ba3c" providerId="ADAL" clId="{6C65A4A8-041C-46D6-A26B-03FDD0593F99}" dt="2025-08-10T13:14:46.727" v="3053" actId="20577"/>
          <ac:spMkLst>
            <pc:docMk/>
            <pc:sldMk cId="2440385457" sldId="264"/>
            <ac:spMk id="3" creationId="{4ED6878C-1815-BB38-85FE-1338F2A41A0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10-08-2025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2377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10-08-2025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32242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10-08-2025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677422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10-08-2025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790647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10-08-2025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4343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10-08-2025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6515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10-08-2025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09488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10-08-2025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669214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10-08-2025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5927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10-08-2025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032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10-08-2025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27826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10-08-2025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441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10-08-2025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9376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10-08-2025</a:t>
            </a:fld>
            <a:endParaRPr lang="en-IN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4334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10-08-2025</a:t>
            </a:fld>
            <a:endParaRPr lang="en-IN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45991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10-08-2025</a:t>
            </a:fld>
            <a:endParaRPr lang="en-IN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99766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10-08-2025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6194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60CE215-F654-4533-A4D7-F13FEC5B0332}" type="datetimeFigureOut">
              <a:rPr lang="en-IN" smtClean="0"/>
              <a:t>10-08-2025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07886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2000"/>
                <a:hueMod val="96000"/>
                <a:satMod val="128000"/>
                <a:lumMod val="114000"/>
              </a:schemeClr>
            </a:gs>
            <a:gs pos="100000">
              <a:schemeClr val="bg2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E27238C-8EAF-4098-86E6-7723B7DAE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992F97B1-1891-4FCC-9E5F-BA97EDB48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351010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78C6C821-FEE1-4EB6-9590-C021440C7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175" y="0"/>
            <a:ext cx="9700459" cy="6858001"/>
          </a:xfrm>
          <a:custGeom>
            <a:avLst/>
            <a:gdLst>
              <a:gd name="connsiteX0" fmla="*/ 0 w 9700459"/>
              <a:gd name="connsiteY0" fmla="*/ 0 h 6858001"/>
              <a:gd name="connsiteX1" fmla="*/ 1323975 w 9700459"/>
              <a:gd name="connsiteY1" fmla="*/ 0 h 6858001"/>
              <a:gd name="connsiteX2" fmla="*/ 1517015 w 9700459"/>
              <a:gd name="connsiteY2" fmla="*/ 0 h 6858001"/>
              <a:gd name="connsiteX3" fmla="*/ 3241265 w 9700459"/>
              <a:gd name="connsiteY3" fmla="*/ 0 h 6858001"/>
              <a:gd name="connsiteX4" fmla="*/ 3241265 w 9700459"/>
              <a:gd name="connsiteY4" fmla="*/ 1 h 6858001"/>
              <a:gd name="connsiteX5" fmla="*/ 8355744 w 9700459"/>
              <a:gd name="connsiteY5" fmla="*/ 1 h 6858001"/>
              <a:gd name="connsiteX6" fmla="*/ 8355744 w 9700459"/>
              <a:gd name="connsiteY6" fmla="*/ 0 h 6858001"/>
              <a:gd name="connsiteX7" fmla="*/ 9699282 w 9700459"/>
              <a:gd name="connsiteY7" fmla="*/ 0 h 6858001"/>
              <a:gd name="connsiteX8" fmla="*/ 9674237 w 9700459"/>
              <a:gd name="connsiteY8" fmla="*/ 155677 h 6858001"/>
              <a:gd name="connsiteX9" fmla="*/ 9650368 w 9700459"/>
              <a:gd name="connsiteY9" fmla="*/ 310668 h 6858001"/>
              <a:gd name="connsiteX10" fmla="*/ 9627004 w 9700459"/>
              <a:gd name="connsiteY10" fmla="*/ 466344 h 6858001"/>
              <a:gd name="connsiteX11" fmla="*/ 9607001 w 9700459"/>
              <a:gd name="connsiteY11" fmla="*/ 622707 h 6858001"/>
              <a:gd name="connsiteX12" fmla="*/ 9586830 w 9700459"/>
              <a:gd name="connsiteY12" fmla="*/ 778383 h 6858001"/>
              <a:gd name="connsiteX13" fmla="*/ 9568004 w 9700459"/>
              <a:gd name="connsiteY13" fmla="*/ 934746 h 6858001"/>
              <a:gd name="connsiteX14" fmla="*/ 9551868 w 9700459"/>
              <a:gd name="connsiteY14" fmla="*/ 1089051 h 6858001"/>
              <a:gd name="connsiteX15" fmla="*/ 9536572 w 9700459"/>
              <a:gd name="connsiteY15" fmla="*/ 1245413 h 6858001"/>
              <a:gd name="connsiteX16" fmla="*/ 9522620 w 9700459"/>
              <a:gd name="connsiteY16" fmla="*/ 1401090 h 6858001"/>
              <a:gd name="connsiteX17" fmla="*/ 9510518 w 9700459"/>
              <a:gd name="connsiteY17" fmla="*/ 1554023 h 6858001"/>
              <a:gd name="connsiteX18" fmla="*/ 9498415 w 9700459"/>
              <a:gd name="connsiteY18" fmla="*/ 1709014 h 6858001"/>
              <a:gd name="connsiteX19" fmla="*/ 9488330 w 9700459"/>
              <a:gd name="connsiteY19" fmla="*/ 1861947 h 6858001"/>
              <a:gd name="connsiteX20" fmla="*/ 9480430 w 9700459"/>
              <a:gd name="connsiteY20" fmla="*/ 2014881 h 6858001"/>
              <a:gd name="connsiteX21" fmla="*/ 9472193 w 9700459"/>
              <a:gd name="connsiteY21" fmla="*/ 2167128 h 6858001"/>
              <a:gd name="connsiteX22" fmla="*/ 9465302 w 9700459"/>
              <a:gd name="connsiteY22" fmla="*/ 2318004 h 6858001"/>
              <a:gd name="connsiteX23" fmla="*/ 9460427 w 9700459"/>
              <a:gd name="connsiteY23" fmla="*/ 2467509 h 6858001"/>
              <a:gd name="connsiteX24" fmla="*/ 9456225 w 9700459"/>
              <a:gd name="connsiteY24" fmla="*/ 2617013 h 6858001"/>
              <a:gd name="connsiteX25" fmla="*/ 9452191 w 9700459"/>
              <a:gd name="connsiteY25" fmla="*/ 2765146 h 6858001"/>
              <a:gd name="connsiteX26" fmla="*/ 9450342 w 9700459"/>
              <a:gd name="connsiteY26" fmla="*/ 2911221 h 6858001"/>
              <a:gd name="connsiteX27" fmla="*/ 9448325 w 9700459"/>
              <a:gd name="connsiteY27" fmla="*/ 3057297 h 6858001"/>
              <a:gd name="connsiteX28" fmla="*/ 9447316 w 9700459"/>
              <a:gd name="connsiteY28" fmla="*/ 3201315 h 6858001"/>
              <a:gd name="connsiteX29" fmla="*/ 9448325 w 9700459"/>
              <a:gd name="connsiteY29" fmla="*/ 3343961 h 6858001"/>
              <a:gd name="connsiteX30" fmla="*/ 9448325 w 9700459"/>
              <a:gd name="connsiteY30" fmla="*/ 3485236 h 6858001"/>
              <a:gd name="connsiteX31" fmla="*/ 9450342 w 9700459"/>
              <a:gd name="connsiteY31" fmla="*/ 3625139 h 6858001"/>
              <a:gd name="connsiteX32" fmla="*/ 9453367 w 9700459"/>
              <a:gd name="connsiteY32" fmla="*/ 3762299 h 6858001"/>
              <a:gd name="connsiteX33" fmla="*/ 9456225 w 9700459"/>
              <a:gd name="connsiteY33" fmla="*/ 3898087 h 6858001"/>
              <a:gd name="connsiteX34" fmla="*/ 9459419 w 9700459"/>
              <a:gd name="connsiteY34" fmla="*/ 4031133 h 6858001"/>
              <a:gd name="connsiteX35" fmla="*/ 9464293 w 9700459"/>
              <a:gd name="connsiteY35" fmla="*/ 4163492 h 6858001"/>
              <a:gd name="connsiteX36" fmla="*/ 9469504 w 9700459"/>
              <a:gd name="connsiteY36" fmla="*/ 4293793 h 6858001"/>
              <a:gd name="connsiteX37" fmla="*/ 9474210 w 9700459"/>
              <a:gd name="connsiteY37" fmla="*/ 4421352 h 6858001"/>
              <a:gd name="connsiteX38" fmla="*/ 9487490 w 9700459"/>
              <a:gd name="connsiteY38" fmla="*/ 4670298 h 6858001"/>
              <a:gd name="connsiteX39" fmla="*/ 9501609 w 9700459"/>
              <a:gd name="connsiteY39" fmla="*/ 4908956 h 6858001"/>
              <a:gd name="connsiteX40" fmla="*/ 9516401 w 9700459"/>
              <a:gd name="connsiteY40" fmla="*/ 5138013 h 6858001"/>
              <a:gd name="connsiteX41" fmla="*/ 9532706 w 9700459"/>
              <a:gd name="connsiteY41" fmla="*/ 5354726 h 6858001"/>
              <a:gd name="connsiteX42" fmla="*/ 9549683 w 9700459"/>
              <a:gd name="connsiteY42" fmla="*/ 5561838 h 6858001"/>
              <a:gd name="connsiteX43" fmla="*/ 9568004 w 9700459"/>
              <a:gd name="connsiteY43" fmla="*/ 5753862 h 6858001"/>
              <a:gd name="connsiteX44" fmla="*/ 9585990 w 9700459"/>
              <a:gd name="connsiteY44" fmla="*/ 5934227 h 6858001"/>
              <a:gd name="connsiteX45" fmla="*/ 9603975 w 9700459"/>
              <a:gd name="connsiteY45" fmla="*/ 6100191 h 6858001"/>
              <a:gd name="connsiteX46" fmla="*/ 9620952 w 9700459"/>
              <a:gd name="connsiteY46" fmla="*/ 6252438 h 6858001"/>
              <a:gd name="connsiteX47" fmla="*/ 9637089 w 9700459"/>
              <a:gd name="connsiteY47" fmla="*/ 6387541 h 6858001"/>
              <a:gd name="connsiteX48" fmla="*/ 9652385 w 9700459"/>
              <a:gd name="connsiteY48" fmla="*/ 6509613 h 6858001"/>
              <a:gd name="connsiteX49" fmla="*/ 9665160 w 9700459"/>
              <a:gd name="connsiteY49" fmla="*/ 6612483 h 6858001"/>
              <a:gd name="connsiteX50" fmla="*/ 9677262 w 9700459"/>
              <a:gd name="connsiteY50" fmla="*/ 6698894 h 6858001"/>
              <a:gd name="connsiteX51" fmla="*/ 9694576 w 9700459"/>
              <a:gd name="connsiteY51" fmla="*/ 6817538 h 6858001"/>
              <a:gd name="connsiteX52" fmla="*/ 9700459 w 9700459"/>
              <a:gd name="connsiteY52" fmla="*/ 6858000 h 6858001"/>
              <a:gd name="connsiteX53" fmla="*/ 8795105 w 9700459"/>
              <a:gd name="connsiteY53" fmla="*/ 6858000 h 6858001"/>
              <a:gd name="connsiteX54" fmla="*/ 8795105 w 9700459"/>
              <a:gd name="connsiteY54" fmla="*/ 6858001 h 6858001"/>
              <a:gd name="connsiteX55" fmla="*/ 2704541 w 9700459"/>
              <a:gd name="connsiteY55" fmla="*/ 6858001 h 6858001"/>
              <a:gd name="connsiteX56" fmla="*/ 2704541 w 9700459"/>
              <a:gd name="connsiteY56" fmla="*/ 6858000 h 6858001"/>
              <a:gd name="connsiteX57" fmla="*/ 1517015 w 9700459"/>
              <a:gd name="connsiteY57" fmla="*/ 6858000 h 6858001"/>
              <a:gd name="connsiteX58" fmla="*/ 1323975 w 9700459"/>
              <a:gd name="connsiteY58" fmla="*/ 6858000 h 6858001"/>
              <a:gd name="connsiteX59" fmla="*/ 0 w 9700459"/>
              <a:gd name="connsiteY5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9700459" h="6858001">
                <a:moveTo>
                  <a:pt x="0" y="0"/>
                </a:moveTo>
                <a:lnTo>
                  <a:pt x="1323975" y="0"/>
                </a:lnTo>
                <a:lnTo>
                  <a:pt x="1517015" y="0"/>
                </a:lnTo>
                <a:lnTo>
                  <a:pt x="3241265" y="0"/>
                </a:lnTo>
                <a:lnTo>
                  <a:pt x="3241265" y="1"/>
                </a:lnTo>
                <a:lnTo>
                  <a:pt x="8355744" y="1"/>
                </a:lnTo>
                <a:lnTo>
                  <a:pt x="8355744" y="0"/>
                </a:lnTo>
                <a:lnTo>
                  <a:pt x="9699282" y="0"/>
                </a:lnTo>
                <a:lnTo>
                  <a:pt x="9674237" y="155677"/>
                </a:lnTo>
                <a:lnTo>
                  <a:pt x="9650368" y="310668"/>
                </a:lnTo>
                <a:lnTo>
                  <a:pt x="9627004" y="466344"/>
                </a:lnTo>
                <a:lnTo>
                  <a:pt x="9607001" y="622707"/>
                </a:lnTo>
                <a:lnTo>
                  <a:pt x="9586830" y="778383"/>
                </a:lnTo>
                <a:lnTo>
                  <a:pt x="9568004" y="934746"/>
                </a:lnTo>
                <a:lnTo>
                  <a:pt x="9551868" y="1089051"/>
                </a:lnTo>
                <a:lnTo>
                  <a:pt x="9536572" y="1245413"/>
                </a:lnTo>
                <a:lnTo>
                  <a:pt x="9522620" y="1401090"/>
                </a:lnTo>
                <a:lnTo>
                  <a:pt x="9510518" y="1554023"/>
                </a:lnTo>
                <a:lnTo>
                  <a:pt x="9498415" y="1709014"/>
                </a:lnTo>
                <a:lnTo>
                  <a:pt x="9488330" y="1861947"/>
                </a:lnTo>
                <a:lnTo>
                  <a:pt x="9480430" y="2014881"/>
                </a:lnTo>
                <a:lnTo>
                  <a:pt x="9472193" y="2167128"/>
                </a:lnTo>
                <a:lnTo>
                  <a:pt x="9465302" y="2318004"/>
                </a:lnTo>
                <a:lnTo>
                  <a:pt x="9460427" y="2467509"/>
                </a:lnTo>
                <a:lnTo>
                  <a:pt x="9456225" y="2617013"/>
                </a:lnTo>
                <a:lnTo>
                  <a:pt x="9452191" y="2765146"/>
                </a:lnTo>
                <a:lnTo>
                  <a:pt x="9450342" y="2911221"/>
                </a:lnTo>
                <a:lnTo>
                  <a:pt x="9448325" y="3057297"/>
                </a:lnTo>
                <a:lnTo>
                  <a:pt x="9447316" y="3201315"/>
                </a:lnTo>
                <a:lnTo>
                  <a:pt x="9448325" y="3343961"/>
                </a:lnTo>
                <a:lnTo>
                  <a:pt x="9448325" y="3485236"/>
                </a:lnTo>
                <a:lnTo>
                  <a:pt x="9450342" y="3625139"/>
                </a:lnTo>
                <a:lnTo>
                  <a:pt x="9453367" y="3762299"/>
                </a:lnTo>
                <a:lnTo>
                  <a:pt x="9456225" y="3898087"/>
                </a:lnTo>
                <a:lnTo>
                  <a:pt x="9459419" y="4031133"/>
                </a:lnTo>
                <a:lnTo>
                  <a:pt x="9464293" y="4163492"/>
                </a:lnTo>
                <a:lnTo>
                  <a:pt x="9469504" y="4293793"/>
                </a:lnTo>
                <a:lnTo>
                  <a:pt x="9474210" y="4421352"/>
                </a:lnTo>
                <a:lnTo>
                  <a:pt x="9487490" y="4670298"/>
                </a:lnTo>
                <a:lnTo>
                  <a:pt x="9501609" y="4908956"/>
                </a:lnTo>
                <a:lnTo>
                  <a:pt x="9516401" y="5138013"/>
                </a:lnTo>
                <a:lnTo>
                  <a:pt x="9532706" y="5354726"/>
                </a:lnTo>
                <a:lnTo>
                  <a:pt x="9549683" y="5561838"/>
                </a:lnTo>
                <a:lnTo>
                  <a:pt x="9568004" y="5753862"/>
                </a:lnTo>
                <a:lnTo>
                  <a:pt x="9585990" y="5934227"/>
                </a:lnTo>
                <a:lnTo>
                  <a:pt x="9603975" y="6100191"/>
                </a:lnTo>
                <a:lnTo>
                  <a:pt x="9620952" y="6252438"/>
                </a:lnTo>
                <a:lnTo>
                  <a:pt x="9637089" y="6387541"/>
                </a:lnTo>
                <a:lnTo>
                  <a:pt x="9652385" y="6509613"/>
                </a:lnTo>
                <a:lnTo>
                  <a:pt x="9665160" y="6612483"/>
                </a:lnTo>
                <a:lnTo>
                  <a:pt x="9677262" y="6698894"/>
                </a:lnTo>
                <a:lnTo>
                  <a:pt x="9694576" y="6817538"/>
                </a:lnTo>
                <a:lnTo>
                  <a:pt x="9700459" y="6858000"/>
                </a:lnTo>
                <a:lnTo>
                  <a:pt x="8795105" y="6858000"/>
                </a:lnTo>
                <a:lnTo>
                  <a:pt x="8795105" y="6858001"/>
                </a:lnTo>
                <a:lnTo>
                  <a:pt x="2704541" y="6858001"/>
                </a:lnTo>
                <a:lnTo>
                  <a:pt x="2704541" y="6858000"/>
                </a:lnTo>
                <a:lnTo>
                  <a:pt x="1517015" y="6858000"/>
                </a:lnTo>
                <a:lnTo>
                  <a:pt x="132397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54606C-2AF3-4A26-4E84-07E60193B8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6458419" cy="86142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Digitalization through DIGIBANK APP - Waterfall Method</a:t>
            </a:r>
            <a:endParaRPr lang="en-IN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895695-92DD-943B-E574-2897A878AD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6458419" cy="3329581"/>
          </a:xfrm>
        </p:spPr>
        <p:txBody>
          <a:bodyPr>
            <a:normAutofit/>
          </a:bodyPr>
          <a:lstStyle/>
          <a:p>
            <a:r>
              <a:rPr lang="en-US" dirty="0"/>
              <a:t>DBS Bank India Limited</a:t>
            </a:r>
            <a:endParaRPr lang="en-IN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61A74B3-E247-44D4-8C48-FAE8E2056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2369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F8E63-5939-0CC6-945F-F2A3F5D6D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be completed by Appropriate Manager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C4850C-FAAF-4D0A-FBD1-668C3702E25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Project Sponsor									Project Manager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39917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D549B-5A43-1575-58F6-8B27B86BB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Title – Wealth Management </a:t>
            </a:r>
            <a:r>
              <a:rPr lang="en-US"/>
              <a:t>Report Generation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2DA6F-643F-C7B1-CFE2-F483BB2CDB9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Prepared By – </a:t>
            </a:r>
            <a:r>
              <a:rPr lang="en-US" dirty="0" err="1"/>
              <a:t>Nahidd</a:t>
            </a:r>
            <a:r>
              <a:rPr lang="en-US" dirty="0"/>
              <a:t> Anjum</a:t>
            </a:r>
            <a:r>
              <a:rPr lang="en-IN" dirty="0"/>
              <a:t>					Date – 04/08/2025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51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F4143-DAAC-948F-655F-967E0B669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Situation/Problem/Opportunity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6666B-7737-E80C-52B8-EAF810E0C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 Bank had difficulty in generating various reports for their wealth clients</a:t>
            </a:r>
          </a:p>
          <a:p>
            <a:r>
              <a:rPr lang="en-IN" dirty="0"/>
              <a:t>For every kind of report, the client had to visit the bank in person</a:t>
            </a:r>
          </a:p>
          <a:p>
            <a:r>
              <a:rPr lang="en-IN" dirty="0"/>
              <a:t>Sales team or operations team used to prepare reports and then print and share the reports with them</a:t>
            </a:r>
          </a:p>
          <a:p>
            <a:r>
              <a:rPr lang="en-IN" dirty="0"/>
              <a:t>This was the real hassle as the clients wanted to view their various reports on the app and do profiling and mutual funds investments online </a:t>
            </a:r>
          </a:p>
          <a:p>
            <a:r>
              <a:rPr lang="en-IN" dirty="0"/>
              <a:t>Lack of automation and heavy usage of investment transactions and report generations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1993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517A1-E068-D1F9-B227-FC0AD4ECD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 Statement - Goals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A8797-140F-6715-3FA2-56A61585F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Moving from physical reports to complete online generation of reports for clients to view, download reports, do risk profiling and execute mutual funds transactions</a:t>
            </a:r>
          </a:p>
        </p:txBody>
      </p:sp>
    </p:spTree>
    <p:extLst>
      <p:ext uri="{BB962C8B-B14F-4D97-AF65-F5344CB8AC3E}">
        <p14:creationId xmlns:p14="http://schemas.microsoft.com/office/powerpoint/2010/main" val="2615978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91254-BD86-A1F0-168E-4ABF51AB5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Objectives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79654-F327-BB3C-4AE7-DC28D7967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All investment and transactions related reports generation through banking app</a:t>
            </a:r>
          </a:p>
          <a:p>
            <a:r>
              <a:rPr lang="en-IN" dirty="0"/>
              <a:t>Easy access and user friendly dashboard</a:t>
            </a:r>
          </a:p>
          <a:p>
            <a:r>
              <a:rPr lang="en-IN" dirty="0"/>
              <a:t>Real time purchase and sale of mutual funds</a:t>
            </a:r>
          </a:p>
          <a:p>
            <a:r>
              <a:rPr lang="en-IN" dirty="0"/>
              <a:t>Safe and secure transactions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18084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EB110-00D5-4FD6-20D0-42AC7764F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 Criteria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6675A-DD40-06C6-B2F8-20F2196CD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An app where banking transactions and investments are all at one place </a:t>
            </a:r>
          </a:p>
          <a:p>
            <a:r>
              <a:rPr lang="en-IN" dirty="0"/>
              <a:t>Client can see all the mutual funds available and the details about each of them. So that they can compare and choose the right fund for them</a:t>
            </a:r>
          </a:p>
          <a:p>
            <a:r>
              <a:rPr lang="en-IN" dirty="0"/>
              <a:t>Client can select type of report and mention from and to date and generate report real time</a:t>
            </a:r>
          </a:p>
        </p:txBody>
      </p:sp>
    </p:spTree>
    <p:extLst>
      <p:ext uri="{BB962C8B-B14F-4D97-AF65-F5344CB8AC3E}">
        <p14:creationId xmlns:p14="http://schemas.microsoft.com/office/powerpoint/2010/main" val="362938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A55BA-DC2E-8937-CB27-77F55B3BC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Methods/ Approach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BE224-37F3-5886-DE12-761D5A55B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Worked on Bank app called </a:t>
            </a:r>
            <a:r>
              <a:rPr lang="en-IN" dirty="0" err="1"/>
              <a:t>digibank</a:t>
            </a:r>
            <a:r>
              <a:rPr lang="en-IN" dirty="0"/>
              <a:t> by DBS India</a:t>
            </a:r>
          </a:p>
          <a:p>
            <a:r>
              <a:rPr lang="en-IN" dirty="0"/>
              <a:t>Re-engineered the key processes </a:t>
            </a:r>
          </a:p>
          <a:p>
            <a:r>
              <a:rPr lang="en-IN" dirty="0"/>
              <a:t>Used Waterfall method for this</a:t>
            </a:r>
          </a:p>
          <a:p>
            <a:r>
              <a:rPr lang="en-IN" dirty="0"/>
              <a:t>Worked with product owner, subject matter experts and found out the business needs and wrote use cases</a:t>
            </a:r>
          </a:p>
          <a:p>
            <a:r>
              <a:rPr lang="en-IN" dirty="0"/>
              <a:t>Key involvement in requirement gathering and data </a:t>
            </a:r>
            <a:r>
              <a:rPr lang="en-IN" dirty="0" err="1"/>
              <a:t>andlysis</a:t>
            </a:r>
            <a:r>
              <a:rPr lang="en-IN" dirty="0"/>
              <a:t> of HNI portfolios and their investments like PMS, MF, Equity and Fixed Income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91781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D1187-E892-FDDA-2F68-CD36D3A20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3C60F-ECC7-D30D-7175-D120B19A1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Bank documents about bank</a:t>
            </a:r>
          </a:p>
          <a:p>
            <a:r>
              <a:rPr lang="en-IN" dirty="0"/>
              <a:t>Sales team for understanding the real pain points of clients</a:t>
            </a:r>
          </a:p>
          <a:p>
            <a:r>
              <a:rPr lang="en-IN" dirty="0"/>
              <a:t>Operation Team for backend operation work and processes of clients’ requests</a:t>
            </a:r>
          </a:p>
          <a:p>
            <a:r>
              <a:rPr lang="en-IN" dirty="0"/>
              <a:t>Arranged a few sessions with top regular customers to understand how this app would help them and what problem it resolves for them</a:t>
            </a:r>
          </a:p>
          <a:p>
            <a:r>
              <a:rPr lang="en-IN" dirty="0"/>
              <a:t>Discussed with compliance Team for understanding compliance  and other rules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23537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C1AF0-97C0-48B1-8B64-F17788B99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Risks and Dependencies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6878C-1815-BB38-85FE-1338F2A41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Risks – </a:t>
            </a:r>
          </a:p>
          <a:p>
            <a:pPr lvl="1"/>
            <a:r>
              <a:rPr lang="en-IN" dirty="0"/>
              <a:t>Compliance risks</a:t>
            </a:r>
          </a:p>
          <a:p>
            <a:pPr lvl="1"/>
            <a:r>
              <a:rPr lang="en-IN" dirty="0"/>
              <a:t>Clients expectations</a:t>
            </a:r>
          </a:p>
          <a:p>
            <a:pPr lvl="1"/>
            <a:r>
              <a:rPr lang="en-IN" dirty="0"/>
              <a:t>On time project delivery</a:t>
            </a:r>
          </a:p>
          <a:p>
            <a:pPr lvl="1"/>
            <a:r>
              <a:rPr lang="en-IN" dirty="0"/>
              <a:t>Budget constraints</a:t>
            </a:r>
          </a:p>
          <a:p>
            <a:pPr lvl="1"/>
            <a:r>
              <a:rPr lang="en-IN" dirty="0"/>
              <a:t>Since it is waterfall approach, each step has to be perfect as per the clients expectations</a:t>
            </a:r>
          </a:p>
          <a:p>
            <a:r>
              <a:rPr lang="en-IN" dirty="0"/>
              <a:t>Dependencies – </a:t>
            </a:r>
          </a:p>
          <a:p>
            <a:pPr lvl="1"/>
            <a:r>
              <a:rPr lang="en-IN" dirty="0"/>
              <a:t>On sales team key managers for their availability</a:t>
            </a:r>
          </a:p>
          <a:p>
            <a:pPr lvl="1"/>
            <a:r>
              <a:rPr lang="en-IN" dirty="0"/>
              <a:t>Operations team involvement</a:t>
            </a:r>
          </a:p>
          <a:p>
            <a:pPr lvl="1"/>
            <a:r>
              <a:rPr lang="en-IN" dirty="0"/>
              <a:t>Budget and time limit for project delivery</a:t>
            </a:r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403854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130</TotalTime>
  <Words>430</Words>
  <Application>Microsoft Office PowerPoint</Application>
  <PresentationFormat>Widescreen</PresentationFormat>
  <Paragraphs>46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Century Gothic</vt:lpstr>
      <vt:lpstr>Wingdings 3</vt:lpstr>
      <vt:lpstr>Ion</vt:lpstr>
      <vt:lpstr>DBS Bank India Limited</vt:lpstr>
      <vt:lpstr>Project Title – Wealth Management Report Generation</vt:lpstr>
      <vt:lpstr>Situation/Problem/Opportunity</vt:lpstr>
      <vt:lpstr>Purpose Statement - Goals</vt:lpstr>
      <vt:lpstr>Project Objectives</vt:lpstr>
      <vt:lpstr>Success Criteria</vt:lpstr>
      <vt:lpstr>Methods/ Approach</vt:lpstr>
      <vt:lpstr>Resources</vt:lpstr>
      <vt:lpstr>Risks and Dependencies</vt:lpstr>
      <vt:lpstr>To be completed by Appropriate Manager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Imran Khan</dc:creator>
  <cp:lastModifiedBy>Imran Khan</cp:lastModifiedBy>
  <cp:revision>1</cp:revision>
  <dcterms:created xsi:type="dcterms:W3CDTF">2025-08-01T19:47:42Z</dcterms:created>
  <dcterms:modified xsi:type="dcterms:W3CDTF">2025-08-10T13:14:53Z</dcterms:modified>
</cp:coreProperties>
</file>