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400238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588776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47375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3085950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994092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1769770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7461079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20576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85154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710368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ACC409-B44B-4D07-B3C5-CFE2C6355790}" type="datetimeFigureOut">
              <a:rPr lang="en-IN" smtClean="0"/>
              <a:t>13-11-2025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1489575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ACC409-B44B-4D07-B3C5-CFE2C6355790}" type="datetimeFigureOut">
              <a:rPr lang="en-IN" smtClean="0"/>
              <a:t>13-11-2025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4143281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ACC409-B44B-4D07-B3C5-CFE2C6355790}" type="datetimeFigureOut">
              <a:rPr lang="en-IN" smtClean="0"/>
              <a:t>13-11-2025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344052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ACC409-B44B-4D07-B3C5-CFE2C6355790}" type="datetimeFigureOut">
              <a:rPr lang="en-IN" smtClean="0"/>
              <a:t>13-11-2025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18598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ACC409-B44B-4D07-B3C5-CFE2C6355790}" type="datetimeFigureOut">
              <a:rPr lang="en-IN" smtClean="0"/>
              <a:t>13-11-2025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3023573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ACC409-B44B-4D07-B3C5-CFE2C6355790}" type="datetimeFigureOut">
              <a:rPr lang="en-IN" smtClean="0"/>
              <a:t>13-11-2025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954571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5ACC409-B44B-4D07-B3C5-CFE2C6355790}" type="datetimeFigureOut">
              <a:rPr lang="en-IN" smtClean="0"/>
              <a:t>13-11-2025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23EE858-BD45-4A44-B9C5-C4A13E78289F}" type="slidenum">
              <a:rPr lang="en-IN" smtClean="0"/>
              <a:t>‹#›</a:t>
            </a:fld>
            <a:endParaRPr lang="en-IN"/>
          </a:p>
        </p:txBody>
      </p:sp>
    </p:spTree>
    <p:extLst>
      <p:ext uri="{BB962C8B-B14F-4D97-AF65-F5344CB8AC3E}">
        <p14:creationId xmlns:p14="http://schemas.microsoft.com/office/powerpoint/2010/main" val="1246177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2BCE1-BBDE-B9D0-F470-790E9663952F}"/>
              </a:ext>
            </a:extLst>
          </p:cNvPr>
          <p:cNvSpPr>
            <a:spLocks noGrp="1"/>
          </p:cNvSpPr>
          <p:nvPr>
            <p:ph type="ctrTitle"/>
          </p:nvPr>
        </p:nvSpPr>
        <p:spPr/>
        <p:txBody>
          <a:bodyPr/>
          <a:lstStyle/>
          <a:p>
            <a:r>
              <a:rPr lang="en-IN" dirty="0"/>
              <a:t>Project Title</a:t>
            </a:r>
          </a:p>
        </p:txBody>
      </p:sp>
      <p:sp>
        <p:nvSpPr>
          <p:cNvPr id="3" name="Subtitle 2">
            <a:extLst>
              <a:ext uri="{FF2B5EF4-FFF2-40B4-BE49-F238E27FC236}">
                <a16:creationId xmlns:a16="http://schemas.microsoft.com/office/drawing/2014/main" id="{914141A3-FF11-6B9D-B2EA-2560455C7CC7}"/>
              </a:ext>
            </a:extLst>
          </p:cNvPr>
          <p:cNvSpPr>
            <a:spLocks noGrp="1"/>
          </p:cNvSpPr>
          <p:nvPr>
            <p:ph type="subTitle" idx="1"/>
          </p:nvPr>
        </p:nvSpPr>
        <p:spPr/>
        <p:txBody>
          <a:bodyPr/>
          <a:lstStyle/>
          <a:p>
            <a:r>
              <a:rPr lang="en-IN" dirty="0"/>
              <a:t>Prepared By: Shiwani Pawar</a:t>
            </a:r>
          </a:p>
        </p:txBody>
      </p:sp>
    </p:spTree>
    <p:extLst>
      <p:ext uri="{BB962C8B-B14F-4D97-AF65-F5344CB8AC3E}">
        <p14:creationId xmlns:p14="http://schemas.microsoft.com/office/powerpoint/2010/main" val="101154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39890-EAB3-E757-A2DE-848CE7D6102E}"/>
              </a:ext>
            </a:extLst>
          </p:cNvPr>
          <p:cNvSpPr>
            <a:spLocks noGrp="1"/>
          </p:cNvSpPr>
          <p:nvPr>
            <p:ph type="title"/>
          </p:nvPr>
        </p:nvSpPr>
        <p:spPr>
          <a:xfrm>
            <a:off x="677334" y="609600"/>
            <a:ext cx="5418666" cy="619432"/>
          </a:xfrm>
        </p:spPr>
        <p:txBody>
          <a:bodyPr>
            <a:normAutofit/>
          </a:bodyPr>
          <a:lstStyle/>
          <a:p>
            <a:r>
              <a:rPr lang="en-IN" sz="2800" dirty="0"/>
              <a:t>Situation/Problem/Opportunity</a:t>
            </a:r>
            <a:endParaRPr lang="en-IN" sz="2800" b="1" dirty="0">
              <a:solidFill>
                <a:srgbClr val="92D050"/>
              </a:solidFill>
            </a:endParaRPr>
          </a:p>
        </p:txBody>
      </p:sp>
      <p:sp>
        <p:nvSpPr>
          <p:cNvPr id="3" name="Content Placeholder 2">
            <a:extLst>
              <a:ext uri="{FF2B5EF4-FFF2-40B4-BE49-F238E27FC236}">
                <a16:creationId xmlns:a16="http://schemas.microsoft.com/office/drawing/2014/main" id="{58E049DE-919B-C56F-D268-5886B741AC47}"/>
              </a:ext>
            </a:extLst>
          </p:cNvPr>
          <p:cNvSpPr>
            <a:spLocks noGrp="1"/>
          </p:cNvSpPr>
          <p:nvPr>
            <p:ph idx="1"/>
          </p:nvPr>
        </p:nvSpPr>
        <p:spPr>
          <a:xfrm>
            <a:off x="814986" y="1374008"/>
            <a:ext cx="8692808" cy="4564676"/>
          </a:xfrm>
        </p:spPr>
        <p:txBody>
          <a:bodyPr>
            <a:normAutofit/>
          </a:bodyPr>
          <a:lstStyle/>
          <a:p>
            <a:r>
              <a:rPr lang="en-US" dirty="0"/>
              <a:t>At SS&amp;C Fintech Services, the TT (Telegraphic Transfer) payment validation process is manual. Each day, payment reports are downloaded by selecting the management company name and date, then exported as Excel sheets containing details like payment date, company name, sort code, payee details, and total amount.</a:t>
            </a:r>
          </a:p>
          <a:p>
            <a:r>
              <a:rPr lang="en-US" dirty="0"/>
              <a:t>Reports are manually cross-checked with those from another team to identify duplicate or processed payments. Reviewing over 100 payments per file makes the process slow and error-prone, increasing the risk of delays, inaccuracies, and compliance issues.</a:t>
            </a:r>
          </a:p>
          <a:p>
            <a:r>
              <a:rPr lang="en-US" dirty="0"/>
              <a:t>Automating the validation process can enhance accuracy, speed, and compliance. An automated system to compare reports and flag duplicates would reduce manual effort, minimize errors, and ensure timely payment validation.</a:t>
            </a:r>
          </a:p>
          <a:p>
            <a:endParaRPr lang="en-US" dirty="0"/>
          </a:p>
          <a:p>
            <a:pPr marL="0" indent="0">
              <a:buNone/>
            </a:pPr>
            <a:endParaRPr lang="en-US" dirty="0"/>
          </a:p>
          <a:p>
            <a:pPr marL="0" indent="0">
              <a:buNone/>
            </a:pPr>
            <a:endParaRPr lang="en-IN" dirty="0"/>
          </a:p>
        </p:txBody>
      </p:sp>
    </p:spTree>
    <p:extLst>
      <p:ext uri="{BB962C8B-B14F-4D97-AF65-F5344CB8AC3E}">
        <p14:creationId xmlns:p14="http://schemas.microsoft.com/office/powerpoint/2010/main" val="3108925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TotalTime>
  <Words>148</Words>
  <Application>Microsoft Office PowerPoint</Application>
  <PresentationFormat>Widescreen</PresentationFormat>
  <Paragraphs>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Trebuchet MS</vt:lpstr>
      <vt:lpstr>Wingdings 3</vt:lpstr>
      <vt:lpstr>Facet</vt:lpstr>
      <vt:lpstr>Project Title</vt:lpstr>
      <vt:lpstr>Situation/Problem/Opportunity</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kalpak pawar</dc:creator>
  <cp:lastModifiedBy>kalpak pawar</cp:lastModifiedBy>
  <cp:revision>1</cp:revision>
  <dcterms:created xsi:type="dcterms:W3CDTF">2025-11-13T12:47:58Z</dcterms:created>
  <dcterms:modified xsi:type="dcterms:W3CDTF">2025-11-13T13:04:36Z</dcterms:modified>
</cp:coreProperties>
</file>