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996" y="3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ABA1C9-73C5-51C7-B243-5B4238C651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CD9DA7-AD31-8C86-F230-07D36734D8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2369FB-17E2-A593-30B2-CEE8591097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42A0-00BC-48EC-A7B9-7B15B9ED4401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36A63F-7F85-DF1D-EF69-872B569F0F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91EFFB-5FEA-092F-48B9-D1635DE7F2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2ABD4-79DB-4920-A2DE-481BE6A4B3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415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C7EFE2-8464-4C72-084E-D9A1FCAD83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6ADE41-ED00-27AD-6D73-E41AF8B636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B0020B-4353-2573-A09E-F0C31246F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42A0-00BC-48EC-A7B9-7B15B9ED4401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0C8854-5041-F307-DDCB-35243E00DB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511C4E-FC6F-1B39-13FD-C7B63F031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2ABD4-79DB-4920-A2DE-481BE6A4B3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385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F4064D8-B5FD-670E-CF47-BB21956A59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BB3ADC-A0C8-E1AE-9EA6-4CC55214B6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72A14F-4648-655E-C25E-0574AEA976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42A0-00BC-48EC-A7B9-7B15B9ED4401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B79892-753F-A60E-BE11-10390B740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B5AB8E-4B7C-1AD8-0C47-E3E7CD9C21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2ABD4-79DB-4920-A2DE-481BE6A4B3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9656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D00A3B-3DB8-5E5B-C22A-938FDE5B00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EAC929-149B-5ADC-9FA6-5702C83454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D30B4B-7EB6-93FC-09B9-A7549C81D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42A0-00BC-48EC-A7B9-7B15B9ED4401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EA4530-2557-1C64-5405-66947C13E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915128-9928-EAD0-61AA-D58D58C58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2ABD4-79DB-4920-A2DE-481BE6A4B3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528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03E15F-D9BC-CBDE-360B-971BA0B34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A083DF-639A-245E-AEC8-191A310A91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DADDFE-2313-BA2D-E036-6327E3DD47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42A0-00BC-48EC-A7B9-7B15B9ED4401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E274ED-2A81-81B8-04F5-393C1670F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DAE8F0-B8AB-ACD9-3870-3036ECF05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2ABD4-79DB-4920-A2DE-481BE6A4B3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720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ABF978-D448-6767-483E-7C975D8756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592C82-529F-9304-FF71-A5582E32F6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288CA6-D8B2-DAD3-1751-E25C1FDA1F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5F8E08-D86F-BF14-403E-8C5A8F3A4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42A0-00BC-48EC-A7B9-7B15B9ED4401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62FC93-FE6A-AA9E-5AAE-B628388A8B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06FA4D-E70A-AEDC-C57E-3903F5FA2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2ABD4-79DB-4920-A2DE-481BE6A4B3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944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77C66E-9186-AF95-9458-F7F39252E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F51780-2559-7DF6-79F4-2EC3A4E712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7EA6A5-2E72-E2C7-2390-92622938DC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7C70BDF-5374-6F9D-81BB-283D13CDF9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458072A-9E82-A27C-EEA8-07FE0111B3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14F914B-59AC-DCFB-B85A-34D014EA00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42A0-00BC-48EC-A7B9-7B15B9ED4401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7732CE2-91FD-F426-95E6-BCE446C5E0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B1C09BB-EBEF-1771-AFFC-CD3FDCC1E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2ABD4-79DB-4920-A2DE-481BE6A4B3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273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0DE77E-2D8F-87CD-2BAC-A8CE9B562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BB54AE-7DF8-005D-518D-EFA23CB7F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42A0-00BC-48EC-A7B9-7B15B9ED4401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971694-7864-2DA1-AAFE-DDA5FD5E3E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5EF2F36-EF2F-2138-8A6D-4BCD798E92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2ABD4-79DB-4920-A2DE-481BE6A4B3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405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1E300F3-229C-095D-2A51-15A969768E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42A0-00BC-48EC-A7B9-7B15B9ED4401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A0EC55-CCDD-7E89-1CFD-69C7C4F3A4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0EBCE8-BD8A-33A8-2502-412F7F534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2ABD4-79DB-4920-A2DE-481BE6A4B3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278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57639F-83D1-94E3-810D-C7A057F3DF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5458F4-B2D0-0904-72CE-4C8135695E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02250D-B6AB-78D4-D99F-EFE18A3F99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43482D-AB90-1969-48FA-13CF796B9E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42A0-00BC-48EC-A7B9-7B15B9ED4401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A12F17-81AF-1BEC-194D-0BD0EB128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D1678F-58A8-CD9D-C706-0321F55829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2ABD4-79DB-4920-A2DE-481BE6A4B3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810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6B2800-FE50-8A12-E538-786FEAD278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2820FD3-EAEA-87EF-1780-49530BBE18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3CA472-761C-402A-748D-87ADEA5C73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232F3C-391E-53DF-BE13-4D95A8EB1B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42A0-00BC-48EC-A7B9-7B15B9ED4401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A72327-1DF2-B982-AAA7-2419C33AC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51FA9A-ACE1-5695-E243-8C5085F9F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2ABD4-79DB-4920-A2DE-481BE6A4B3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317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4F3605-46A0-93BF-74B1-0C4F37BC7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978044-B609-DF71-F0E8-4A6F999157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A4DA28-3103-404E-887A-E8643B0359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98642A0-00BC-48EC-A7B9-7B15B9ED4401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323A20-1542-EF7C-75AD-BCCEFBC37A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185A15-CB74-5538-5AF6-0AD22E5A46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E42ABD4-79DB-4920-A2DE-481BE6A4B3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456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E80C1D-295B-1BDC-776D-39137243D9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469005-B8AA-ABB0-D8AB-3A01A011F98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8354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Ruturaj Kolte</dc:creator>
  <cp:lastModifiedBy>Ruturaj Kolte</cp:lastModifiedBy>
  <cp:revision>1</cp:revision>
  <dcterms:created xsi:type="dcterms:W3CDTF">2025-07-04T12:09:40Z</dcterms:created>
  <dcterms:modified xsi:type="dcterms:W3CDTF">2025-07-04T12:10:07Z</dcterms:modified>
</cp:coreProperties>
</file>