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modernComment_101_D4814997.xml" ContentType="application/vnd.ms-powerpoint.comment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C147EFC-E1B0-4E8B-989E-534F764E10B9}">
          <p14:sldIdLst>
            <p14:sldId id="256"/>
            <p14:sldId id="267"/>
            <p14:sldId id="257"/>
            <p14:sldId id="258"/>
            <p14:sldId id="259"/>
            <p14:sldId id="260"/>
            <p14:sldId id="261"/>
            <p14:sldId id="262"/>
            <p14:sldId id="263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EAB332-8A6A-A6E2-34DB-39C6B0F29620}" name="Gautham manchikalapudi" initials="Gm" userId="619c08f25776059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EC051C-4864-4669-A62C-7168C2D9E4ED}" v="15" dt="2025-06-21T03:05:37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utham manchikalapudi" userId="619c08f25776059a" providerId="LiveId" clId="{C3EC051C-4864-4669-A62C-7168C2D9E4ED}"/>
    <pc:docChg chg="undo custSel addSld delSld modSld sldOrd modSection">
      <pc:chgData name="Gautham manchikalapudi" userId="619c08f25776059a" providerId="LiveId" clId="{C3EC051C-4864-4669-A62C-7168C2D9E4ED}" dt="2025-06-21T03:07:51.118" v="311" actId="47"/>
      <pc:docMkLst>
        <pc:docMk/>
      </pc:docMkLst>
      <pc:sldChg chg="addSp delSp modSp mod">
        <pc:chgData name="Gautham manchikalapudi" userId="619c08f25776059a" providerId="LiveId" clId="{C3EC051C-4864-4669-A62C-7168C2D9E4ED}" dt="2025-06-21T03:02:21.417" v="298" actId="1076"/>
        <pc:sldMkLst>
          <pc:docMk/>
          <pc:sldMk cId="1315222301" sldId="256"/>
        </pc:sldMkLst>
        <pc:spChg chg="mod ord">
          <ac:chgData name="Gautham manchikalapudi" userId="619c08f25776059a" providerId="LiveId" clId="{C3EC051C-4864-4669-A62C-7168C2D9E4ED}" dt="2025-06-21T03:00:38.060" v="189" actId="14100"/>
          <ac:spMkLst>
            <pc:docMk/>
            <pc:sldMk cId="1315222301" sldId="256"/>
            <ac:spMk id="2" creationId="{FEF6BB30-E4C6-FD4A-A9C2-941BAD84300C}"/>
          </ac:spMkLst>
        </pc:spChg>
        <pc:spChg chg="add mod">
          <ac:chgData name="Gautham manchikalapudi" userId="619c08f25776059a" providerId="LiveId" clId="{C3EC051C-4864-4669-A62C-7168C2D9E4ED}" dt="2025-06-21T03:02:21.417" v="298" actId="1076"/>
          <ac:spMkLst>
            <pc:docMk/>
            <pc:sldMk cId="1315222301" sldId="256"/>
            <ac:spMk id="3" creationId="{5D642292-2554-4686-24BE-E0E479B53813}"/>
          </ac:spMkLst>
        </pc:spChg>
        <pc:spChg chg="add del">
          <ac:chgData name="Gautham manchikalapudi" userId="619c08f25776059a" providerId="LiveId" clId="{C3EC051C-4864-4669-A62C-7168C2D9E4ED}" dt="2025-06-21T03:00:07.720" v="180" actId="26606"/>
          <ac:spMkLst>
            <pc:docMk/>
            <pc:sldMk cId="1315222301" sldId="256"/>
            <ac:spMk id="19" creationId="{76906711-0AFB-47DD-A4B6-4E94B38B8C91}"/>
          </ac:spMkLst>
        </pc:spChg>
        <pc:spChg chg="add del">
          <ac:chgData name="Gautham manchikalapudi" userId="619c08f25776059a" providerId="LiveId" clId="{C3EC051C-4864-4669-A62C-7168C2D9E4ED}" dt="2025-06-21T03:00:07.720" v="180" actId="26606"/>
          <ac:spMkLst>
            <pc:docMk/>
            <pc:sldMk cId="1315222301" sldId="256"/>
            <ac:spMk id="21" creationId="{AA91F649-894C-41F6-A21D-3D1AC558E934}"/>
          </ac:spMkLst>
        </pc:spChg>
        <pc:spChg chg="add del">
          <ac:chgData name="Gautham manchikalapudi" userId="619c08f25776059a" providerId="LiveId" clId="{C3EC051C-4864-4669-A62C-7168C2D9E4ED}" dt="2025-06-21T03:00:07.720" v="180" actId="26606"/>
          <ac:spMkLst>
            <pc:docMk/>
            <pc:sldMk cId="1315222301" sldId="256"/>
            <ac:spMk id="23" creationId="{56037404-66BD-46B5-9323-1B531319671A}"/>
          </ac:spMkLst>
        </pc:spChg>
        <pc:spChg chg="add del">
          <ac:chgData name="Gautham manchikalapudi" userId="619c08f25776059a" providerId="LiveId" clId="{C3EC051C-4864-4669-A62C-7168C2D9E4ED}" dt="2025-06-21T03:00:07.709" v="179" actId="26606"/>
          <ac:spMkLst>
            <pc:docMk/>
            <pc:sldMk cId="1315222301" sldId="256"/>
            <ac:spMk id="28" creationId="{19D32F93-50AC-4C46-A5DB-291C60DDB7BD}"/>
          </ac:spMkLst>
        </pc:spChg>
        <pc:spChg chg="add del">
          <ac:chgData name="Gautham manchikalapudi" userId="619c08f25776059a" providerId="LiveId" clId="{C3EC051C-4864-4669-A62C-7168C2D9E4ED}" dt="2025-06-21T03:00:07.709" v="179" actId="26606"/>
          <ac:spMkLst>
            <pc:docMk/>
            <pc:sldMk cId="1315222301" sldId="256"/>
            <ac:spMk id="30" creationId="{827DC2C4-B485-428A-BF4A-472D2967F47F}"/>
          </ac:spMkLst>
        </pc:spChg>
        <pc:spChg chg="add del">
          <ac:chgData name="Gautham manchikalapudi" userId="619c08f25776059a" providerId="LiveId" clId="{C3EC051C-4864-4669-A62C-7168C2D9E4ED}" dt="2025-06-21T03:00:07.709" v="179" actId="26606"/>
          <ac:spMkLst>
            <pc:docMk/>
            <pc:sldMk cId="1315222301" sldId="256"/>
            <ac:spMk id="32" creationId="{EE04B5EB-F158-4507-90DD-BD23620C7CC9}"/>
          </ac:spMkLst>
        </pc:spChg>
        <pc:spChg chg="add del">
          <ac:chgData name="Gautham manchikalapudi" userId="619c08f25776059a" providerId="LiveId" clId="{C3EC051C-4864-4669-A62C-7168C2D9E4ED}" dt="2025-06-21T03:00:22.632" v="184" actId="26606"/>
          <ac:spMkLst>
            <pc:docMk/>
            <pc:sldMk cId="1315222301" sldId="256"/>
            <ac:spMk id="34" creationId="{7E3DA7A2-ED70-4BBA-AB72-00AD461FA405}"/>
          </ac:spMkLst>
        </pc:spChg>
        <pc:spChg chg="add del">
          <ac:chgData name="Gautham manchikalapudi" userId="619c08f25776059a" providerId="LiveId" clId="{C3EC051C-4864-4669-A62C-7168C2D9E4ED}" dt="2025-06-21T03:00:22.632" v="184" actId="26606"/>
          <ac:spMkLst>
            <pc:docMk/>
            <pc:sldMk cId="1315222301" sldId="256"/>
            <ac:spMk id="35" creationId="{8555C5B3-193A-4749-9AFD-682E53CDDE8F}"/>
          </ac:spMkLst>
        </pc:spChg>
        <pc:spChg chg="add del">
          <ac:chgData name="Gautham manchikalapudi" userId="619c08f25776059a" providerId="LiveId" clId="{C3EC051C-4864-4669-A62C-7168C2D9E4ED}" dt="2025-06-21T03:00:22.632" v="184" actId="26606"/>
          <ac:spMkLst>
            <pc:docMk/>
            <pc:sldMk cId="1315222301" sldId="256"/>
            <ac:spMk id="36" creationId="{FC485432-3647-4218-B5D3-15D3FA222B13}"/>
          </ac:spMkLst>
        </pc:spChg>
        <pc:spChg chg="add del">
          <ac:chgData name="Gautham manchikalapudi" userId="619c08f25776059a" providerId="LiveId" clId="{C3EC051C-4864-4669-A62C-7168C2D9E4ED}" dt="2025-06-21T03:00:22.632" v="184" actId="26606"/>
          <ac:spMkLst>
            <pc:docMk/>
            <pc:sldMk cId="1315222301" sldId="256"/>
            <ac:spMk id="37" creationId="{2EAE06A6-F76A-41C9-827A-C561B004485C}"/>
          </ac:spMkLst>
        </pc:spChg>
        <pc:spChg chg="add del">
          <ac:chgData name="Gautham manchikalapudi" userId="619c08f25776059a" providerId="LiveId" clId="{C3EC051C-4864-4669-A62C-7168C2D9E4ED}" dt="2025-06-21T03:00:22.632" v="184" actId="26606"/>
          <ac:spMkLst>
            <pc:docMk/>
            <pc:sldMk cId="1315222301" sldId="256"/>
            <ac:spMk id="38" creationId="{F4AFDDCA-6ABA-4D23-8A5C-1BF0F4308148}"/>
          </ac:spMkLst>
        </pc:spChg>
        <pc:spChg chg="add del">
          <ac:chgData name="Gautham manchikalapudi" userId="619c08f25776059a" providerId="LiveId" clId="{C3EC051C-4864-4669-A62C-7168C2D9E4ED}" dt="2025-06-21T03:00:22.632" v="184" actId="26606"/>
          <ac:spMkLst>
            <pc:docMk/>
            <pc:sldMk cId="1315222301" sldId="256"/>
            <ac:spMk id="39" creationId="{89F9D4E8-0639-444B-949B-9518585061AF}"/>
          </ac:spMkLst>
        </pc:spChg>
        <pc:spChg chg="add del">
          <ac:chgData name="Gautham manchikalapudi" userId="619c08f25776059a" providerId="LiveId" clId="{C3EC051C-4864-4669-A62C-7168C2D9E4ED}" dt="2025-06-21T03:00:22.623" v="183" actId="26606"/>
          <ac:spMkLst>
            <pc:docMk/>
            <pc:sldMk cId="1315222301" sldId="256"/>
            <ac:spMk id="44" creationId="{23D09407-53BC-485E-B4CE-BC5E4FC4B25B}"/>
          </ac:spMkLst>
        </pc:spChg>
        <pc:spChg chg="add del">
          <ac:chgData name="Gautham manchikalapudi" userId="619c08f25776059a" providerId="LiveId" clId="{C3EC051C-4864-4669-A62C-7168C2D9E4ED}" dt="2025-06-21T03:00:22.623" v="183" actId="26606"/>
          <ac:spMkLst>
            <pc:docMk/>
            <pc:sldMk cId="1315222301" sldId="256"/>
            <ac:spMk id="46" creationId="{921DB988-49FC-4608-B0A2-E2F3A4019041}"/>
          </ac:spMkLst>
        </pc:spChg>
        <pc:spChg chg="add">
          <ac:chgData name="Gautham manchikalapudi" userId="619c08f25776059a" providerId="LiveId" clId="{C3EC051C-4864-4669-A62C-7168C2D9E4ED}" dt="2025-06-21T03:00:22.632" v="184" actId="26606"/>
          <ac:spMkLst>
            <pc:docMk/>
            <pc:sldMk cId="1315222301" sldId="256"/>
            <ac:spMk id="60" creationId="{76906711-0AFB-47DD-A4B6-4E94B38B8C91}"/>
          </ac:spMkLst>
        </pc:spChg>
        <pc:spChg chg="add">
          <ac:chgData name="Gautham manchikalapudi" userId="619c08f25776059a" providerId="LiveId" clId="{C3EC051C-4864-4669-A62C-7168C2D9E4ED}" dt="2025-06-21T03:00:22.632" v="184" actId="26606"/>
          <ac:spMkLst>
            <pc:docMk/>
            <pc:sldMk cId="1315222301" sldId="256"/>
            <ac:spMk id="61" creationId="{AA91F649-894C-41F6-A21D-3D1AC558E934}"/>
          </ac:spMkLst>
        </pc:spChg>
        <pc:spChg chg="add">
          <ac:chgData name="Gautham manchikalapudi" userId="619c08f25776059a" providerId="LiveId" clId="{C3EC051C-4864-4669-A62C-7168C2D9E4ED}" dt="2025-06-21T03:00:22.632" v="184" actId="26606"/>
          <ac:spMkLst>
            <pc:docMk/>
            <pc:sldMk cId="1315222301" sldId="256"/>
            <ac:spMk id="62" creationId="{56037404-66BD-46B5-9323-1B531319671A}"/>
          </ac:spMkLst>
        </pc:spChg>
        <pc:picChg chg="mod">
          <ac:chgData name="Gautham manchikalapudi" userId="619c08f25776059a" providerId="LiveId" clId="{C3EC051C-4864-4669-A62C-7168C2D9E4ED}" dt="2025-06-21T03:00:48.464" v="192" actId="1076"/>
          <ac:picMkLst>
            <pc:docMk/>
            <pc:sldMk cId="1315222301" sldId="256"/>
            <ac:picMk id="5" creationId="{55D29D5D-CAD9-F856-3BFC-A780A375F8DB}"/>
          </ac:picMkLst>
        </pc:picChg>
      </pc:sldChg>
      <pc:sldChg chg="modTransition">
        <pc:chgData name="Gautham manchikalapudi" userId="619c08f25776059a" providerId="LiveId" clId="{C3EC051C-4864-4669-A62C-7168C2D9E4ED}" dt="2025-06-21T03:04:41.099" v="299"/>
        <pc:sldMkLst>
          <pc:docMk/>
          <pc:sldMk cId="3565242775" sldId="257"/>
        </pc:sldMkLst>
      </pc:sldChg>
      <pc:sldChg chg="modSp">
        <pc:chgData name="Gautham manchikalapudi" userId="619c08f25776059a" providerId="LiveId" clId="{C3EC051C-4864-4669-A62C-7168C2D9E4ED}" dt="2025-06-21T03:05:37.424" v="310"/>
        <pc:sldMkLst>
          <pc:docMk/>
          <pc:sldMk cId="2985944990" sldId="259"/>
        </pc:sldMkLst>
        <pc:graphicFrameChg chg="mod">
          <ac:chgData name="Gautham manchikalapudi" userId="619c08f25776059a" providerId="LiveId" clId="{C3EC051C-4864-4669-A62C-7168C2D9E4ED}" dt="2025-06-21T03:05:37.424" v="310"/>
          <ac:graphicFrameMkLst>
            <pc:docMk/>
            <pc:sldMk cId="2985944990" sldId="259"/>
            <ac:graphicFrameMk id="6" creationId="{403DC077-5420-A67B-A052-9C3906F83339}"/>
          </ac:graphicFrameMkLst>
        </pc:graphicFrameChg>
      </pc:sldChg>
      <pc:sldChg chg="addSp modSp new del mod ord">
        <pc:chgData name="Gautham manchikalapudi" userId="619c08f25776059a" providerId="LiveId" clId="{C3EC051C-4864-4669-A62C-7168C2D9E4ED}" dt="2025-06-21T03:07:51.118" v="311" actId="47"/>
        <pc:sldMkLst>
          <pc:docMk/>
          <pc:sldMk cId="4287923400" sldId="268"/>
        </pc:sldMkLst>
        <pc:spChg chg="add mod">
          <ac:chgData name="Gautham manchikalapudi" userId="619c08f25776059a" providerId="LiveId" clId="{C3EC051C-4864-4669-A62C-7168C2D9E4ED}" dt="2025-06-21T02:58:51.154" v="167" actId="20577"/>
          <ac:spMkLst>
            <pc:docMk/>
            <pc:sldMk cId="4287923400" sldId="268"/>
            <ac:spMk id="3" creationId="{4F1D3572-2FAA-124E-9A9C-59809C942E09}"/>
          </ac:spMkLst>
        </pc:spChg>
      </pc:sldChg>
    </pc:docChg>
  </pc:docChgLst>
</pc:chgInfo>
</file>

<file path=ppt/comments/modernComment_101_D481499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739F626-D0DE-4E12-9DC5-577DA17D7632}" authorId="{02EAB332-8A6A-A6E2-34DB-39C6B0F29620}" created="2025-06-21T03:03:10.167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65242775" sldId="257"/>
      <ac:graphicFrameMk id="6" creationId="{A8805066-5AF5-08D4-4D36-20442E4F92C6}"/>
    </ac:deMkLst>
    <p188:txBody>
      <a:bodyPr/>
      <a:lstStyle/>
      <a:p>
        <a:r>
          <a:rPr lang="en-AU"/>
          <a:t>Re-structure the business booking system to eliminate call back times and get s booking system in place to manage the fleet more efficiently</a:t>
        </a:r>
      </a:p>
    </p188:txBody>
  </p188:cm>
</p188:cmLst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10" Type="http://schemas.openxmlformats.org/officeDocument/2006/relationships/image" Target="../media/image15.svg"/><Relationship Id="rId4" Type="http://schemas.openxmlformats.org/officeDocument/2006/relationships/image" Target="../media/image11.svg"/><Relationship Id="rId9" Type="http://schemas.openxmlformats.org/officeDocument/2006/relationships/image" Target="../media/image14.pn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2.png"/><Relationship Id="rId7" Type="http://schemas.openxmlformats.org/officeDocument/2006/relationships/image" Target="../media/image20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10" Type="http://schemas.openxmlformats.org/officeDocument/2006/relationships/image" Target="../media/image15.svg"/><Relationship Id="rId4" Type="http://schemas.openxmlformats.org/officeDocument/2006/relationships/image" Target="../media/image3.svg"/><Relationship Id="rId9" Type="http://schemas.openxmlformats.org/officeDocument/2006/relationships/image" Target="../media/image1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10" Type="http://schemas.openxmlformats.org/officeDocument/2006/relationships/image" Target="../media/image15.svg"/><Relationship Id="rId4" Type="http://schemas.openxmlformats.org/officeDocument/2006/relationships/image" Target="../media/image11.svg"/><Relationship Id="rId9" Type="http://schemas.openxmlformats.org/officeDocument/2006/relationships/image" Target="../media/image14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2.png"/><Relationship Id="rId7" Type="http://schemas.openxmlformats.org/officeDocument/2006/relationships/image" Target="../media/image20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10" Type="http://schemas.openxmlformats.org/officeDocument/2006/relationships/image" Target="../media/image15.svg"/><Relationship Id="rId4" Type="http://schemas.openxmlformats.org/officeDocument/2006/relationships/image" Target="../media/image3.svg"/><Relationship Id="rId9" Type="http://schemas.openxmlformats.org/officeDocument/2006/relationships/image" Target="../media/image1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F4B9DC-4996-48E4-A915-60352B4EEF2B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92E95E2B-83B1-4F39-BDFE-2B042100E9BF}">
      <dgm:prSet custT="1"/>
      <dgm:spPr/>
      <dgm:t>
        <a:bodyPr/>
        <a:lstStyle/>
        <a:p>
          <a:r>
            <a:rPr lang="en-AU" sz="1200" dirty="0"/>
            <a:t>The Momentum Fleet Management project aims to revolutionize how our fleet bookings are handled by transitioning from manual, error-prone processes to a seamless, fully digital online booking platform. Success for this project means delivering an intuitive and reliable system that empowers clients to make bookings instantly and effortlessly via a web portal—reducing the need for manual follow-ups and significantly improving operational efficiency</a:t>
          </a:r>
          <a:r>
            <a:rPr lang="en-AU" sz="1100" dirty="0"/>
            <a:t>.</a:t>
          </a:r>
          <a:endParaRPr lang="en-US" sz="1100" dirty="0"/>
        </a:p>
      </dgm:t>
    </dgm:pt>
    <dgm:pt modelId="{7055D50E-A62B-4C43-814F-1F23F2A761FA}" type="parTrans" cxnId="{9D14FF2C-9117-456F-953E-5E4057CD5176}">
      <dgm:prSet/>
      <dgm:spPr/>
      <dgm:t>
        <a:bodyPr/>
        <a:lstStyle/>
        <a:p>
          <a:endParaRPr lang="en-US"/>
        </a:p>
      </dgm:t>
    </dgm:pt>
    <dgm:pt modelId="{FEE124D6-8D2F-4113-A5A7-97773E789DBA}" type="sibTrans" cxnId="{9D14FF2C-9117-456F-953E-5E4057CD5176}">
      <dgm:prSet/>
      <dgm:spPr/>
      <dgm:t>
        <a:bodyPr/>
        <a:lstStyle/>
        <a:p>
          <a:endParaRPr lang="en-US"/>
        </a:p>
      </dgm:t>
    </dgm:pt>
    <dgm:pt modelId="{4D61E36E-6212-4B6E-8B88-1762A56DF642}">
      <dgm:prSet custT="1"/>
      <dgm:spPr/>
      <dgm:t>
        <a:bodyPr/>
        <a:lstStyle/>
        <a:p>
          <a:r>
            <a:rPr lang="en-AU" sz="1200" dirty="0"/>
            <a:t>By enabling real-time fleet availability checks, automated vehicle assignments, and transparent pricing, the system will not only elevate customer satisfaction but also maximize fleet utilization and revenue generation. Achieving an 80% client adoption rate within the first three months and reducing manual booking inquiries by 70% will mark key milestones of success.</a:t>
          </a:r>
          <a:endParaRPr lang="en-US" sz="1200" dirty="0"/>
        </a:p>
      </dgm:t>
    </dgm:pt>
    <dgm:pt modelId="{5AC440DE-2617-454A-BBA5-F1E6189F7E39}" type="parTrans" cxnId="{35A32484-DAF0-4056-94D9-939F89901C7D}">
      <dgm:prSet/>
      <dgm:spPr/>
      <dgm:t>
        <a:bodyPr/>
        <a:lstStyle/>
        <a:p>
          <a:endParaRPr lang="en-US"/>
        </a:p>
      </dgm:t>
    </dgm:pt>
    <dgm:pt modelId="{1FC4EB54-D6DE-4740-B975-51A9CB19DB01}" type="sibTrans" cxnId="{35A32484-DAF0-4056-94D9-939F89901C7D}">
      <dgm:prSet/>
      <dgm:spPr/>
      <dgm:t>
        <a:bodyPr/>
        <a:lstStyle/>
        <a:p>
          <a:endParaRPr lang="en-US"/>
        </a:p>
      </dgm:t>
    </dgm:pt>
    <dgm:pt modelId="{09F0F6A2-E673-413B-A52E-4D13E96E9B34}">
      <dgm:prSet custT="1"/>
      <dgm:spPr/>
      <dgm:t>
        <a:bodyPr/>
        <a:lstStyle/>
        <a:p>
          <a:r>
            <a:rPr lang="en-AU" sz="1200" dirty="0"/>
            <a:t>This digital transformation aligns with our strategic goals of innovation, scalability, and customer-centric service delivery. Approval and timely implementation of this project will position our organization as a forward-thinking leader in fleet management, driving growth and operational excellence well into the future.</a:t>
          </a:r>
          <a:endParaRPr lang="en-US" sz="1200" dirty="0"/>
        </a:p>
      </dgm:t>
    </dgm:pt>
    <dgm:pt modelId="{6DBA8069-2270-4779-88C5-AC7EEE2F6C34}" type="parTrans" cxnId="{AAACABB1-5DA7-4CFD-BDF2-8965D98A5D14}">
      <dgm:prSet/>
      <dgm:spPr/>
      <dgm:t>
        <a:bodyPr/>
        <a:lstStyle/>
        <a:p>
          <a:endParaRPr lang="en-US"/>
        </a:p>
      </dgm:t>
    </dgm:pt>
    <dgm:pt modelId="{D6E9BD28-1F1E-47B1-872D-AE58C13AC0D2}" type="sibTrans" cxnId="{AAACABB1-5DA7-4CFD-BDF2-8965D98A5D14}">
      <dgm:prSet/>
      <dgm:spPr/>
      <dgm:t>
        <a:bodyPr/>
        <a:lstStyle/>
        <a:p>
          <a:endParaRPr lang="en-US"/>
        </a:p>
      </dgm:t>
    </dgm:pt>
    <dgm:pt modelId="{2B32CEF2-0FF7-4129-A24A-8CDFACE817ED}" type="pres">
      <dgm:prSet presAssocID="{24F4B9DC-4996-48E4-A915-60352B4EEF2B}" presName="root" presStyleCnt="0">
        <dgm:presLayoutVars>
          <dgm:dir/>
          <dgm:resizeHandles val="exact"/>
        </dgm:presLayoutVars>
      </dgm:prSet>
      <dgm:spPr/>
    </dgm:pt>
    <dgm:pt modelId="{9259A301-E0CF-4056-B93A-30AC7B4754DF}" type="pres">
      <dgm:prSet presAssocID="{24F4B9DC-4996-48E4-A915-60352B4EEF2B}" presName="container" presStyleCnt="0">
        <dgm:presLayoutVars>
          <dgm:dir/>
          <dgm:resizeHandles val="exact"/>
        </dgm:presLayoutVars>
      </dgm:prSet>
      <dgm:spPr/>
    </dgm:pt>
    <dgm:pt modelId="{35AD2106-29AB-4743-8332-068CA1690B6B}" type="pres">
      <dgm:prSet presAssocID="{92E95E2B-83B1-4F39-BDFE-2B042100E9BF}" presName="compNode" presStyleCnt="0"/>
      <dgm:spPr/>
    </dgm:pt>
    <dgm:pt modelId="{1E801B29-2136-4719-B9FB-8B203AA5AF44}" type="pres">
      <dgm:prSet presAssocID="{92E95E2B-83B1-4F39-BDFE-2B042100E9BF}" presName="iconBgRect" presStyleLbl="bgShp" presStyleIdx="0" presStyleCnt="3"/>
      <dgm:spPr/>
    </dgm:pt>
    <dgm:pt modelId="{AF7F3DBD-6438-4E2B-98AE-063C693CAF1B}" type="pres">
      <dgm:prSet presAssocID="{92E95E2B-83B1-4F39-BDFE-2B042100E9B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uck"/>
        </a:ext>
      </dgm:extLst>
    </dgm:pt>
    <dgm:pt modelId="{7598F1F3-321E-4B96-BD66-C4905880922A}" type="pres">
      <dgm:prSet presAssocID="{92E95E2B-83B1-4F39-BDFE-2B042100E9BF}" presName="spaceRect" presStyleCnt="0"/>
      <dgm:spPr/>
    </dgm:pt>
    <dgm:pt modelId="{608CAB99-8231-4252-AFA8-E07E555B1AAF}" type="pres">
      <dgm:prSet presAssocID="{92E95E2B-83B1-4F39-BDFE-2B042100E9BF}" presName="textRect" presStyleLbl="revTx" presStyleIdx="0" presStyleCnt="3">
        <dgm:presLayoutVars>
          <dgm:chMax val="1"/>
          <dgm:chPref val="1"/>
        </dgm:presLayoutVars>
      </dgm:prSet>
      <dgm:spPr/>
    </dgm:pt>
    <dgm:pt modelId="{B3F3E904-B128-49DD-8706-3E0B709CC2DB}" type="pres">
      <dgm:prSet presAssocID="{FEE124D6-8D2F-4113-A5A7-97773E789DBA}" presName="sibTrans" presStyleLbl="sibTrans2D1" presStyleIdx="0" presStyleCnt="0"/>
      <dgm:spPr/>
    </dgm:pt>
    <dgm:pt modelId="{76F92344-3164-4D4F-9F81-1CAB93422829}" type="pres">
      <dgm:prSet presAssocID="{4D61E36E-6212-4B6E-8B88-1762A56DF642}" presName="compNode" presStyleCnt="0"/>
      <dgm:spPr/>
    </dgm:pt>
    <dgm:pt modelId="{CAE51CE6-F457-466C-89A0-F21E34173D30}" type="pres">
      <dgm:prSet presAssocID="{4D61E36E-6212-4B6E-8B88-1762A56DF642}" presName="iconBgRect" presStyleLbl="bgShp" presStyleIdx="1" presStyleCnt="3"/>
      <dgm:spPr/>
    </dgm:pt>
    <dgm:pt modelId="{D213B089-FBFD-4F9A-8B5C-4E1635381937}" type="pres">
      <dgm:prSet presAssocID="{4D61E36E-6212-4B6E-8B88-1762A56DF64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 Check"/>
        </a:ext>
      </dgm:extLst>
    </dgm:pt>
    <dgm:pt modelId="{14600207-A8D8-4C46-A17D-505797EE987A}" type="pres">
      <dgm:prSet presAssocID="{4D61E36E-6212-4B6E-8B88-1762A56DF642}" presName="spaceRect" presStyleCnt="0"/>
      <dgm:spPr/>
    </dgm:pt>
    <dgm:pt modelId="{FED6D1F1-3441-4044-A611-752E394DCD66}" type="pres">
      <dgm:prSet presAssocID="{4D61E36E-6212-4B6E-8B88-1762A56DF642}" presName="textRect" presStyleLbl="revTx" presStyleIdx="1" presStyleCnt="3">
        <dgm:presLayoutVars>
          <dgm:chMax val="1"/>
          <dgm:chPref val="1"/>
        </dgm:presLayoutVars>
      </dgm:prSet>
      <dgm:spPr/>
    </dgm:pt>
    <dgm:pt modelId="{CCF4B0D6-A460-42FF-A392-B1936ABBC2A6}" type="pres">
      <dgm:prSet presAssocID="{1FC4EB54-D6DE-4740-B975-51A9CB19DB01}" presName="sibTrans" presStyleLbl="sibTrans2D1" presStyleIdx="0" presStyleCnt="0"/>
      <dgm:spPr/>
    </dgm:pt>
    <dgm:pt modelId="{BA7702CC-EFFB-4465-9DF6-400F89B1B483}" type="pres">
      <dgm:prSet presAssocID="{09F0F6A2-E673-413B-A52E-4D13E96E9B34}" presName="compNode" presStyleCnt="0"/>
      <dgm:spPr/>
    </dgm:pt>
    <dgm:pt modelId="{0124990F-49B3-45C1-A95D-B871570DCEFF}" type="pres">
      <dgm:prSet presAssocID="{09F0F6A2-E673-413B-A52E-4D13E96E9B34}" presName="iconBgRect" presStyleLbl="bgShp" presStyleIdx="2" presStyleCnt="3"/>
      <dgm:spPr/>
    </dgm:pt>
    <dgm:pt modelId="{8922C84A-A4B5-4DC3-832B-0AC6CFD29BF6}" type="pres">
      <dgm:prSet presAssocID="{09F0F6A2-E673-413B-A52E-4D13E96E9B3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6DE0ED8B-A2A4-4C4C-8A63-5BF583DA0DA9}" type="pres">
      <dgm:prSet presAssocID="{09F0F6A2-E673-413B-A52E-4D13E96E9B34}" presName="spaceRect" presStyleCnt="0"/>
      <dgm:spPr/>
    </dgm:pt>
    <dgm:pt modelId="{876E7412-886A-40CC-93BA-BC1258BBB195}" type="pres">
      <dgm:prSet presAssocID="{09F0F6A2-E673-413B-A52E-4D13E96E9B3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D14FF2C-9117-456F-953E-5E4057CD5176}" srcId="{24F4B9DC-4996-48E4-A915-60352B4EEF2B}" destId="{92E95E2B-83B1-4F39-BDFE-2B042100E9BF}" srcOrd="0" destOrd="0" parTransId="{7055D50E-A62B-4C43-814F-1F23F2A761FA}" sibTransId="{FEE124D6-8D2F-4113-A5A7-97773E789DBA}"/>
    <dgm:cxn modelId="{A86B6944-5019-4859-94E7-E84052BD1942}" type="presOf" srcId="{24F4B9DC-4996-48E4-A915-60352B4EEF2B}" destId="{2B32CEF2-0FF7-4129-A24A-8CDFACE817ED}" srcOrd="0" destOrd="0" presId="urn:microsoft.com/office/officeart/2018/2/layout/IconCircleList"/>
    <dgm:cxn modelId="{7F342847-8AC2-4CFA-B2C8-3D7C3AB6336F}" type="presOf" srcId="{92E95E2B-83B1-4F39-BDFE-2B042100E9BF}" destId="{608CAB99-8231-4252-AFA8-E07E555B1AAF}" srcOrd="0" destOrd="0" presId="urn:microsoft.com/office/officeart/2018/2/layout/IconCircleList"/>
    <dgm:cxn modelId="{9E59686C-5A3D-488E-91A4-6722898CD9EA}" type="presOf" srcId="{1FC4EB54-D6DE-4740-B975-51A9CB19DB01}" destId="{CCF4B0D6-A460-42FF-A392-B1936ABBC2A6}" srcOrd="0" destOrd="0" presId="urn:microsoft.com/office/officeart/2018/2/layout/IconCircleList"/>
    <dgm:cxn modelId="{35A32484-DAF0-4056-94D9-939F89901C7D}" srcId="{24F4B9DC-4996-48E4-A915-60352B4EEF2B}" destId="{4D61E36E-6212-4B6E-8B88-1762A56DF642}" srcOrd="1" destOrd="0" parTransId="{5AC440DE-2617-454A-BBA5-F1E6189F7E39}" sibTransId="{1FC4EB54-D6DE-4740-B975-51A9CB19DB01}"/>
    <dgm:cxn modelId="{AAACABB1-5DA7-4CFD-BDF2-8965D98A5D14}" srcId="{24F4B9DC-4996-48E4-A915-60352B4EEF2B}" destId="{09F0F6A2-E673-413B-A52E-4D13E96E9B34}" srcOrd="2" destOrd="0" parTransId="{6DBA8069-2270-4779-88C5-AC7EEE2F6C34}" sibTransId="{D6E9BD28-1F1E-47B1-872D-AE58C13AC0D2}"/>
    <dgm:cxn modelId="{44A349C1-01EB-4162-B67E-087C10AFB2E1}" type="presOf" srcId="{FEE124D6-8D2F-4113-A5A7-97773E789DBA}" destId="{B3F3E904-B128-49DD-8706-3E0B709CC2DB}" srcOrd="0" destOrd="0" presId="urn:microsoft.com/office/officeart/2018/2/layout/IconCircleList"/>
    <dgm:cxn modelId="{416B3CC5-FF57-43FA-A159-58ABD0935567}" type="presOf" srcId="{09F0F6A2-E673-413B-A52E-4D13E96E9B34}" destId="{876E7412-886A-40CC-93BA-BC1258BBB195}" srcOrd="0" destOrd="0" presId="urn:microsoft.com/office/officeart/2018/2/layout/IconCircleList"/>
    <dgm:cxn modelId="{4F65E5D8-DAE8-42E7-B753-7D9B91B1B759}" type="presOf" srcId="{4D61E36E-6212-4B6E-8B88-1762A56DF642}" destId="{FED6D1F1-3441-4044-A611-752E394DCD66}" srcOrd="0" destOrd="0" presId="urn:microsoft.com/office/officeart/2018/2/layout/IconCircleList"/>
    <dgm:cxn modelId="{89ADB376-E624-47FD-BC95-7C141ECE103D}" type="presParOf" srcId="{2B32CEF2-0FF7-4129-A24A-8CDFACE817ED}" destId="{9259A301-E0CF-4056-B93A-30AC7B4754DF}" srcOrd="0" destOrd="0" presId="urn:microsoft.com/office/officeart/2018/2/layout/IconCircleList"/>
    <dgm:cxn modelId="{392C6F62-9BDB-457A-B2FD-01F1A5743348}" type="presParOf" srcId="{9259A301-E0CF-4056-B93A-30AC7B4754DF}" destId="{35AD2106-29AB-4743-8332-068CA1690B6B}" srcOrd="0" destOrd="0" presId="urn:microsoft.com/office/officeart/2018/2/layout/IconCircleList"/>
    <dgm:cxn modelId="{C4C237E2-CA12-44B3-BE36-43B94596EAAC}" type="presParOf" srcId="{35AD2106-29AB-4743-8332-068CA1690B6B}" destId="{1E801B29-2136-4719-B9FB-8B203AA5AF44}" srcOrd="0" destOrd="0" presId="urn:microsoft.com/office/officeart/2018/2/layout/IconCircleList"/>
    <dgm:cxn modelId="{4A839773-A217-438A-9B29-24E5E4B1D21A}" type="presParOf" srcId="{35AD2106-29AB-4743-8332-068CA1690B6B}" destId="{AF7F3DBD-6438-4E2B-98AE-063C693CAF1B}" srcOrd="1" destOrd="0" presId="urn:microsoft.com/office/officeart/2018/2/layout/IconCircleList"/>
    <dgm:cxn modelId="{F0B832A5-B030-457E-8AF7-CA304FB07507}" type="presParOf" srcId="{35AD2106-29AB-4743-8332-068CA1690B6B}" destId="{7598F1F3-321E-4B96-BD66-C4905880922A}" srcOrd="2" destOrd="0" presId="urn:microsoft.com/office/officeart/2018/2/layout/IconCircleList"/>
    <dgm:cxn modelId="{C8740EB9-8351-4493-B88E-03688D8C93BC}" type="presParOf" srcId="{35AD2106-29AB-4743-8332-068CA1690B6B}" destId="{608CAB99-8231-4252-AFA8-E07E555B1AAF}" srcOrd="3" destOrd="0" presId="urn:microsoft.com/office/officeart/2018/2/layout/IconCircleList"/>
    <dgm:cxn modelId="{62EDC7D1-7198-491D-B3BC-D6FB09C624AE}" type="presParOf" srcId="{9259A301-E0CF-4056-B93A-30AC7B4754DF}" destId="{B3F3E904-B128-49DD-8706-3E0B709CC2DB}" srcOrd="1" destOrd="0" presId="urn:microsoft.com/office/officeart/2018/2/layout/IconCircleList"/>
    <dgm:cxn modelId="{22FCA82B-A807-40AF-9067-E009D7D6BD82}" type="presParOf" srcId="{9259A301-E0CF-4056-B93A-30AC7B4754DF}" destId="{76F92344-3164-4D4F-9F81-1CAB93422829}" srcOrd="2" destOrd="0" presId="urn:microsoft.com/office/officeart/2018/2/layout/IconCircleList"/>
    <dgm:cxn modelId="{768718DD-C880-47E6-88BB-14E43342F513}" type="presParOf" srcId="{76F92344-3164-4D4F-9F81-1CAB93422829}" destId="{CAE51CE6-F457-466C-89A0-F21E34173D30}" srcOrd="0" destOrd="0" presId="urn:microsoft.com/office/officeart/2018/2/layout/IconCircleList"/>
    <dgm:cxn modelId="{7DB5806D-03FE-4944-856C-1ACB6876A7E4}" type="presParOf" srcId="{76F92344-3164-4D4F-9F81-1CAB93422829}" destId="{D213B089-FBFD-4F9A-8B5C-4E1635381937}" srcOrd="1" destOrd="0" presId="urn:microsoft.com/office/officeart/2018/2/layout/IconCircleList"/>
    <dgm:cxn modelId="{FAE70732-BF35-49E5-B77B-9CCD5B4376B0}" type="presParOf" srcId="{76F92344-3164-4D4F-9F81-1CAB93422829}" destId="{14600207-A8D8-4C46-A17D-505797EE987A}" srcOrd="2" destOrd="0" presId="urn:microsoft.com/office/officeart/2018/2/layout/IconCircleList"/>
    <dgm:cxn modelId="{0D7DB344-F290-4056-A638-BC6CAC84DAFD}" type="presParOf" srcId="{76F92344-3164-4D4F-9F81-1CAB93422829}" destId="{FED6D1F1-3441-4044-A611-752E394DCD66}" srcOrd="3" destOrd="0" presId="urn:microsoft.com/office/officeart/2018/2/layout/IconCircleList"/>
    <dgm:cxn modelId="{4B52AA6A-F2FE-488D-8C73-B995376AA229}" type="presParOf" srcId="{9259A301-E0CF-4056-B93A-30AC7B4754DF}" destId="{CCF4B0D6-A460-42FF-A392-B1936ABBC2A6}" srcOrd="3" destOrd="0" presId="urn:microsoft.com/office/officeart/2018/2/layout/IconCircleList"/>
    <dgm:cxn modelId="{5E385BEA-59EC-42CD-B08B-76DC7B789F2F}" type="presParOf" srcId="{9259A301-E0CF-4056-B93A-30AC7B4754DF}" destId="{BA7702CC-EFFB-4465-9DF6-400F89B1B483}" srcOrd="4" destOrd="0" presId="urn:microsoft.com/office/officeart/2018/2/layout/IconCircleList"/>
    <dgm:cxn modelId="{BFACDAD7-0E07-46B2-A95A-74395A80F6A5}" type="presParOf" srcId="{BA7702CC-EFFB-4465-9DF6-400F89B1B483}" destId="{0124990F-49B3-45C1-A95D-B871570DCEFF}" srcOrd="0" destOrd="0" presId="urn:microsoft.com/office/officeart/2018/2/layout/IconCircleList"/>
    <dgm:cxn modelId="{44E89D49-AD11-45F0-942F-246F6854EFE2}" type="presParOf" srcId="{BA7702CC-EFFB-4465-9DF6-400F89B1B483}" destId="{8922C84A-A4B5-4DC3-832B-0AC6CFD29BF6}" srcOrd="1" destOrd="0" presId="urn:microsoft.com/office/officeart/2018/2/layout/IconCircleList"/>
    <dgm:cxn modelId="{A73C4868-F3BD-40A9-B587-A827EB685E34}" type="presParOf" srcId="{BA7702CC-EFFB-4465-9DF6-400F89B1B483}" destId="{6DE0ED8B-A2A4-4C4C-8A63-5BF583DA0DA9}" srcOrd="2" destOrd="0" presId="urn:microsoft.com/office/officeart/2018/2/layout/IconCircleList"/>
    <dgm:cxn modelId="{6B2E8968-0478-4AB3-8621-9EF5E5D355E0}" type="presParOf" srcId="{BA7702CC-EFFB-4465-9DF6-400F89B1B483}" destId="{876E7412-886A-40CC-93BA-BC1258BBB195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2C4EB2A-C4F6-42AD-8E32-5E22BCFC4DF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D01F381-DD04-4EE5-8B13-BEC5E44D3FC0}">
      <dgm:prSet/>
      <dgm:spPr/>
      <dgm:t>
        <a:bodyPr/>
        <a:lstStyle/>
        <a:p>
          <a:pPr>
            <a:defRPr cap="all"/>
          </a:pPr>
          <a:r>
            <a:rPr lang="en-US" b="0" i="0" baseline="0"/>
            <a:t>Digital transformation of fleet booking aligns with strategic goals</a:t>
          </a:r>
          <a:endParaRPr lang="en-US"/>
        </a:p>
      </dgm:t>
    </dgm:pt>
    <dgm:pt modelId="{DB9CD84C-A94C-4D39-A4CA-9CD01444811A}" type="parTrans" cxnId="{0856A658-8ED3-4932-8020-2D110F965B63}">
      <dgm:prSet/>
      <dgm:spPr/>
      <dgm:t>
        <a:bodyPr/>
        <a:lstStyle/>
        <a:p>
          <a:endParaRPr lang="en-US"/>
        </a:p>
      </dgm:t>
    </dgm:pt>
    <dgm:pt modelId="{2DB13D26-A429-40E4-97E8-1533516DB5FB}" type="sibTrans" cxnId="{0856A658-8ED3-4932-8020-2D110F965B63}">
      <dgm:prSet/>
      <dgm:spPr/>
      <dgm:t>
        <a:bodyPr/>
        <a:lstStyle/>
        <a:p>
          <a:endParaRPr lang="en-US"/>
        </a:p>
      </dgm:t>
    </dgm:pt>
    <dgm:pt modelId="{7FA63C37-677D-4E91-81CB-45D012943D66}">
      <dgm:prSet/>
      <dgm:spPr/>
      <dgm:t>
        <a:bodyPr/>
        <a:lstStyle/>
        <a:p>
          <a:pPr>
            <a:defRPr cap="all"/>
          </a:pPr>
          <a:r>
            <a:rPr lang="en-US" b="0" i="0" baseline="0"/>
            <a:t>Expected improvements in operational efficiency and customer satisfaction</a:t>
          </a:r>
          <a:endParaRPr lang="en-US"/>
        </a:p>
      </dgm:t>
    </dgm:pt>
    <dgm:pt modelId="{BD629B4B-4AA9-4748-A3E4-AE95C615B91F}" type="parTrans" cxnId="{CAAB82A8-62C9-4B49-BA57-1FC25BF69548}">
      <dgm:prSet/>
      <dgm:spPr/>
      <dgm:t>
        <a:bodyPr/>
        <a:lstStyle/>
        <a:p>
          <a:endParaRPr lang="en-US"/>
        </a:p>
      </dgm:t>
    </dgm:pt>
    <dgm:pt modelId="{FC3C8F3B-D746-4F25-A671-A04064DA17C9}" type="sibTrans" cxnId="{CAAB82A8-62C9-4B49-BA57-1FC25BF69548}">
      <dgm:prSet/>
      <dgm:spPr/>
      <dgm:t>
        <a:bodyPr/>
        <a:lstStyle/>
        <a:p>
          <a:endParaRPr lang="en-US"/>
        </a:p>
      </dgm:t>
    </dgm:pt>
    <dgm:pt modelId="{23D5D622-046A-449B-B8DF-E83CC8062ED5}">
      <dgm:prSet/>
      <dgm:spPr/>
      <dgm:t>
        <a:bodyPr/>
        <a:lstStyle/>
        <a:p>
          <a:pPr>
            <a:defRPr cap="all"/>
          </a:pPr>
          <a:r>
            <a:rPr lang="en-US" b="0" i="0" baseline="0"/>
            <a:t>Clear budget and timeline established, minimizing risk</a:t>
          </a:r>
          <a:endParaRPr lang="en-US"/>
        </a:p>
      </dgm:t>
    </dgm:pt>
    <dgm:pt modelId="{32DEEE68-3066-4A19-9CAC-B9C8499DC164}" type="parTrans" cxnId="{DBDFD77A-38EB-4372-A10F-54FA631EBC81}">
      <dgm:prSet/>
      <dgm:spPr/>
      <dgm:t>
        <a:bodyPr/>
        <a:lstStyle/>
        <a:p>
          <a:endParaRPr lang="en-US"/>
        </a:p>
      </dgm:t>
    </dgm:pt>
    <dgm:pt modelId="{801909E2-1A18-4FA0-B7AF-7E2DAFBBB22A}" type="sibTrans" cxnId="{DBDFD77A-38EB-4372-A10F-54FA631EBC81}">
      <dgm:prSet/>
      <dgm:spPr/>
      <dgm:t>
        <a:bodyPr/>
        <a:lstStyle/>
        <a:p>
          <a:endParaRPr lang="en-US"/>
        </a:p>
      </dgm:t>
    </dgm:pt>
    <dgm:pt modelId="{6B60AA09-1136-4A6B-8017-920DBBBDCEE5}">
      <dgm:prSet/>
      <dgm:spPr/>
      <dgm:t>
        <a:bodyPr/>
        <a:lstStyle/>
        <a:p>
          <a:pPr>
            <a:defRPr cap="all"/>
          </a:pPr>
          <a:r>
            <a:rPr lang="en-US" b="0" i="0" baseline="0"/>
            <a:t>Approval requested to proceed with development and implementation</a:t>
          </a:r>
          <a:endParaRPr lang="en-US"/>
        </a:p>
      </dgm:t>
    </dgm:pt>
    <dgm:pt modelId="{39213251-A5A3-41A2-9296-E2DDEE0FAF66}" type="parTrans" cxnId="{EE753B37-C590-49D8-9515-B603CFE6676E}">
      <dgm:prSet/>
      <dgm:spPr/>
      <dgm:t>
        <a:bodyPr/>
        <a:lstStyle/>
        <a:p>
          <a:endParaRPr lang="en-US"/>
        </a:p>
      </dgm:t>
    </dgm:pt>
    <dgm:pt modelId="{B26C22F7-9C31-4110-BDF5-6FEE389DD39F}" type="sibTrans" cxnId="{EE753B37-C590-49D8-9515-B603CFE6676E}">
      <dgm:prSet/>
      <dgm:spPr/>
      <dgm:t>
        <a:bodyPr/>
        <a:lstStyle/>
        <a:p>
          <a:endParaRPr lang="en-US"/>
        </a:p>
      </dgm:t>
    </dgm:pt>
    <dgm:pt modelId="{DCAE5B56-03BE-4461-88BE-27A8A516578C}" type="pres">
      <dgm:prSet presAssocID="{42C4EB2A-C4F6-42AD-8E32-5E22BCFC4DF8}" presName="root" presStyleCnt="0">
        <dgm:presLayoutVars>
          <dgm:dir/>
          <dgm:resizeHandles val="exact"/>
        </dgm:presLayoutVars>
      </dgm:prSet>
      <dgm:spPr/>
    </dgm:pt>
    <dgm:pt modelId="{425BC6EB-EF7A-4ABB-8AEA-001629CCAB2D}" type="pres">
      <dgm:prSet presAssocID="{FD01F381-DD04-4EE5-8B13-BEC5E44D3FC0}" presName="compNode" presStyleCnt="0"/>
      <dgm:spPr/>
    </dgm:pt>
    <dgm:pt modelId="{264881EC-972D-47CC-953E-17D1CAD2084C}" type="pres">
      <dgm:prSet presAssocID="{FD01F381-DD04-4EE5-8B13-BEC5E44D3FC0}" presName="iconBgRect" presStyleLbl="bgShp" presStyleIdx="0" presStyleCnt="4"/>
      <dgm:spPr/>
    </dgm:pt>
    <dgm:pt modelId="{05FF15CA-44B4-4C33-9711-255EF8FC0B18}" type="pres">
      <dgm:prSet presAssocID="{FD01F381-DD04-4EE5-8B13-BEC5E44D3FC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"/>
        </a:ext>
      </dgm:extLst>
    </dgm:pt>
    <dgm:pt modelId="{62FFD881-C2C2-48A3-B973-2E045CE92F75}" type="pres">
      <dgm:prSet presAssocID="{FD01F381-DD04-4EE5-8B13-BEC5E44D3FC0}" presName="spaceRect" presStyleCnt="0"/>
      <dgm:spPr/>
    </dgm:pt>
    <dgm:pt modelId="{ADA65BA3-90EC-41F1-BDC9-1848C97766F4}" type="pres">
      <dgm:prSet presAssocID="{FD01F381-DD04-4EE5-8B13-BEC5E44D3FC0}" presName="textRect" presStyleLbl="revTx" presStyleIdx="0" presStyleCnt="4">
        <dgm:presLayoutVars>
          <dgm:chMax val="1"/>
          <dgm:chPref val="1"/>
        </dgm:presLayoutVars>
      </dgm:prSet>
      <dgm:spPr/>
    </dgm:pt>
    <dgm:pt modelId="{F8C023ED-E5C3-471B-8089-8FEA32F63204}" type="pres">
      <dgm:prSet presAssocID="{2DB13D26-A429-40E4-97E8-1533516DB5FB}" presName="sibTrans" presStyleCnt="0"/>
      <dgm:spPr/>
    </dgm:pt>
    <dgm:pt modelId="{990EC1CF-35A9-47C9-9E3D-2545ADC6D560}" type="pres">
      <dgm:prSet presAssocID="{7FA63C37-677D-4E91-81CB-45D012943D66}" presName="compNode" presStyleCnt="0"/>
      <dgm:spPr/>
    </dgm:pt>
    <dgm:pt modelId="{E02C6A0B-FF29-4132-A01F-2C48FC939896}" type="pres">
      <dgm:prSet presAssocID="{7FA63C37-677D-4E91-81CB-45D012943D66}" presName="iconBgRect" presStyleLbl="bgShp" presStyleIdx="1" presStyleCnt="4"/>
      <dgm:spPr/>
    </dgm:pt>
    <dgm:pt modelId="{7FA85258-CE49-40FA-9CC1-9B69646EA074}" type="pres">
      <dgm:prSet presAssocID="{7FA63C37-677D-4E91-81CB-45D012943D6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65F04B71-004F-422F-A39B-17F326ADAB7E}" type="pres">
      <dgm:prSet presAssocID="{7FA63C37-677D-4E91-81CB-45D012943D66}" presName="spaceRect" presStyleCnt="0"/>
      <dgm:spPr/>
    </dgm:pt>
    <dgm:pt modelId="{E52DB52A-E336-4ADF-B2F5-9C1E172952C8}" type="pres">
      <dgm:prSet presAssocID="{7FA63C37-677D-4E91-81CB-45D012943D66}" presName="textRect" presStyleLbl="revTx" presStyleIdx="1" presStyleCnt="4">
        <dgm:presLayoutVars>
          <dgm:chMax val="1"/>
          <dgm:chPref val="1"/>
        </dgm:presLayoutVars>
      </dgm:prSet>
      <dgm:spPr/>
    </dgm:pt>
    <dgm:pt modelId="{DAD601E0-CAF1-4690-A6DA-497E2C163F21}" type="pres">
      <dgm:prSet presAssocID="{FC3C8F3B-D746-4F25-A671-A04064DA17C9}" presName="sibTrans" presStyleCnt="0"/>
      <dgm:spPr/>
    </dgm:pt>
    <dgm:pt modelId="{A6269A2A-57C5-42B8-94C2-96FE7B0A52B9}" type="pres">
      <dgm:prSet presAssocID="{23D5D622-046A-449B-B8DF-E83CC8062ED5}" presName="compNode" presStyleCnt="0"/>
      <dgm:spPr/>
    </dgm:pt>
    <dgm:pt modelId="{9D72060D-878B-4330-9EDB-CDD07545931C}" type="pres">
      <dgm:prSet presAssocID="{23D5D622-046A-449B-B8DF-E83CC8062ED5}" presName="iconBgRect" presStyleLbl="bgShp" presStyleIdx="2" presStyleCnt="4"/>
      <dgm:spPr/>
    </dgm:pt>
    <dgm:pt modelId="{E3DC0049-9C2A-4E58-9C45-816C92F387AA}" type="pres">
      <dgm:prSet presAssocID="{23D5D622-046A-449B-B8DF-E83CC8062ED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93A2154A-EF08-4005-A9D0-E9CA0EE42577}" type="pres">
      <dgm:prSet presAssocID="{23D5D622-046A-449B-B8DF-E83CC8062ED5}" presName="spaceRect" presStyleCnt="0"/>
      <dgm:spPr/>
    </dgm:pt>
    <dgm:pt modelId="{2404B504-5CF3-430B-8344-63F30350C2D3}" type="pres">
      <dgm:prSet presAssocID="{23D5D622-046A-449B-B8DF-E83CC8062ED5}" presName="textRect" presStyleLbl="revTx" presStyleIdx="2" presStyleCnt="4">
        <dgm:presLayoutVars>
          <dgm:chMax val="1"/>
          <dgm:chPref val="1"/>
        </dgm:presLayoutVars>
      </dgm:prSet>
      <dgm:spPr/>
    </dgm:pt>
    <dgm:pt modelId="{19ABD76F-9D64-4AF8-B924-183099B8EA4A}" type="pres">
      <dgm:prSet presAssocID="{801909E2-1A18-4FA0-B7AF-7E2DAFBBB22A}" presName="sibTrans" presStyleCnt="0"/>
      <dgm:spPr/>
    </dgm:pt>
    <dgm:pt modelId="{D17690FD-B755-470B-AE01-5B0534C82381}" type="pres">
      <dgm:prSet presAssocID="{6B60AA09-1136-4A6B-8017-920DBBBDCEE5}" presName="compNode" presStyleCnt="0"/>
      <dgm:spPr/>
    </dgm:pt>
    <dgm:pt modelId="{50FD0027-5C87-43BE-AB58-90ED921CE156}" type="pres">
      <dgm:prSet presAssocID="{6B60AA09-1136-4A6B-8017-920DBBBDCEE5}" presName="iconBgRect" presStyleLbl="bgShp" presStyleIdx="3" presStyleCnt="4"/>
      <dgm:spPr/>
    </dgm:pt>
    <dgm:pt modelId="{E56F0B44-71F3-4095-BACC-A2128B4D25C6}" type="pres">
      <dgm:prSet presAssocID="{6B60AA09-1136-4A6B-8017-920DBBBDCEE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B200B504-F70F-4C52-A10B-32BD1B2B74CA}" type="pres">
      <dgm:prSet presAssocID="{6B60AA09-1136-4A6B-8017-920DBBBDCEE5}" presName="spaceRect" presStyleCnt="0"/>
      <dgm:spPr/>
    </dgm:pt>
    <dgm:pt modelId="{5D57982B-B6EB-4379-A168-1BE1441828A2}" type="pres">
      <dgm:prSet presAssocID="{6B60AA09-1136-4A6B-8017-920DBBBDCEE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E753B37-C590-49D8-9515-B603CFE6676E}" srcId="{42C4EB2A-C4F6-42AD-8E32-5E22BCFC4DF8}" destId="{6B60AA09-1136-4A6B-8017-920DBBBDCEE5}" srcOrd="3" destOrd="0" parTransId="{39213251-A5A3-41A2-9296-E2DDEE0FAF66}" sibTransId="{B26C22F7-9C31-4110-BDF5-6FEE389DD39F}"/>
    <dgm:cxn modelId="{53F02E55-31E4-452C-986D-D4D7AFF18E1F}" type="presOf" srcId="{FD01F381-DD04-4EE5-8B13-BEC5E44D3FC0}" destId="{ADA65BA3-90EC-41F1-BDC9-1848C97766F4}" srcOrd="0" destOrd="0" presId="urn:microsoft.com/office/officeart/2018/5/layout/IconCircleLabelList"/>
    <dgm:cxn modelId="{3480F556-AC3A-4585-B647-580E01FF6C20}" type="presOf" srcId="{6B60AA09-1136-4A6B-8017-920DBBBDCEE5}" destId="{5D57982B-B6EB-4379-A168-1BE1441828A2}" srcOrd="0" destOrd="0" presId="urn:microsoft.com/office/officeart/2018/5/layout/IconCircleLabelList"/>
    <dgm:cxn modelId="{34955D78-C179-493F-8CE8-E66E8AC7CD80}" type="presOf" srcId="{42C4EB2A-C4F6-42AD-8E32-5E22BCFC4DF8}" destId="{DCAE5B56-03BE-4461-88BE-27A8A516578C}" srcOrd="0" destOrd="0" presId="urn:microsoft.com/office/officeart/2018/5/layout/IconCircleLabelList"/>
    <dgm:cxn modelId="{0856A658-8ED3-4932-8020-2D110F965B63}" srcId="{42C4EB2A-C4F6-42AD-8E32-5E22BCFC4DF8}" destId="{FD01F381-DD04-4EE5-8B13-BEC5E44D3FC0}" srcOrd="0" destOrd="0" parTransId="{DB9CD84C-A94C-4D39-A4CA-9CD01444811A}" sibTransId="{2DB13D26-A429-40E4-97E8-1533516DB5FB}"/>
    <dgm:cxn modelId="{DBDFD77A-38EB-4372-A10F-54FA631EBC81}" srcId="{42C4EB2A-C4F6-42AD-8E32-5E22BCFC4DF8}" destId="{23D5D622-046A-449B-B8DF-E83CC8062ED5}" srcOrd="2" destOrd="0" parTransId="{32DEEE68-3066-4A19-9CAC-B9C8499DC164}" sibTransId="{801909E2-1A18-4FA0-B7AF-7E2DAFBBB22A}"/>
    <dgm:cxn modelId="{CAAB82A8-62C9-4B49-BA57-1FC25BF69548}" srcId="{42C4EB2A-C4F6-42AD-8E32-5E22BCFC4DF8}" destId="{7FA63C37-677D-4E91-81CB-45D012943D66}" srcOrd="1" destOrd="0" parTransId="{BD629B4B-4AA9-4748-A3E4-AE95C615B91F}" sibTransId="{FC3C8F3B-D746-4F25-A671-A04064DA17C9}"/>
    <dgm:cxn modelId="{0C12CCAB-AE93-4B2E-9C25-EA980B3987DF}" type="presOf" srcId="{23D5D622-046A-449B-B8DF-E83CC8062ED5}" destId="{2404B504-5CF3-430B-8344-63F30350C2D3}" srcOrd="0" destOrd="0" presId="urn:microsoft.com/office/officeart/2018/5/layout/IconCircleLabelList"/>
    <dgm:cxn modelId="{964B90E6-A6BE-4452-B88F-D254B22F8A22}" type="presOf" srcId="{7FA63C37-677D-4E91-81CB-45D012943D66}" destId="{E52DB52A-E336-4ADF-B2F5-9C1E172952C8}" srcOrd="0" destOrd="0" presId="urn:microsoft.com/office/officeart/2018/5/layout/IconCircleLabelList"/>
    <dgm:cxn modelId="{3ACBD8C7-F440-4B0F-BDE5-3338A03F4033}" type="presParOf" srcId="{DCAE5B56-03BE-4461-88BE-27A8A516578C}" destId="{425BC6EB-EF7A-4ABB-8AEA-001629CCAB2D}" srcOrd="0" destOrd="0" presId="urn:microsoft.com/office/officeart/2018/5/layout/IconCircleLabelList"/>
    <dgm:cxn modelId="{47B116D9-5781-4789-842F-3AD80D179F75}" type="presParOf" srcId="{425BC6EB-EF7A-4ABB-8AEA-001629CCAB2D}" destId="{264881EC-972D-47CC-953E-17D1CAD2084C}" srcOrd="0" destOrd="0" presId="urn:microsoft.com/office/officeart/2018/5/layout/IconCircleLabelList"/>
    <dgm:cxn modelId="{34F28D01-D5E9-4821-B95D-F305CFADAC97}" type="presParOf" srcId="{425BC6EB-EF7A-4ABB-8AEA-001629CCAB2D}" destId="{05FF15CA-44B4-4C33-9711-255EF8FC0B18}" srcOrd="1" destOrd="0" presId="urn:microsoft.com/office/officeart/2018/5/layout/IconCircleLabelList"/>
    <dgm:cxn modelId="{D010E37C-6740-4482-AA19-A9D4CDAA27A0}" type="presParOf" srcId="{425BC6EB-EF7A-4ABB-8AEA-001629CCAB2D}" destId="{62FFD881-C2C2-48A3-B973-2E045CE92F75}" srcOrd="2" destOrd="0" presId="urn:microsoft.com/office/officeart/2018/5/layout/IconCircleLabelList"/>
    <dgm:cxn modelId="{2A5F09E7-C3E6-42DD-9CC6-51B87FADDE90}" type="presParOf" srcId="{425BC6EB-EF7A-4ABB-8AEA-001629CCAB2D}" destId="{ADA65BA3-90EC-41F1-BDC9-1848C97766F4}" srcOrd="3" destOrd="0" presId="urn:microsoft.com/office/officeart/2018/5/layout/IconCircleLabelList"/>
    <dgm:cxn modelId="{76BE1C07-A57F-436E-B442-57495D9F1B7A}" type="presParOf" srcId="{DCAE5B56-03BE-4461-88BE-27A8A516578C}" destId="{F8C023ED-E5C3-471B-8089-8FEA32F63204}" srcOrd="1" destOrd="0" presId="urn:microsoft.com/office/officeart/2018/5/layout/IconCircleLabelList"/>
    <dgm:cxn modelId="{7503D850-70C4-4F90-975A-B24529BD6B97}" type="presParOf" srcId="{DCAE5B56-03BE-4461-88BE-27A8A516578C}" destId="{990EC1CF-35A9-47C9-9E3D-2545ADC6D560}" srcOrd="2" destOrd="0" presId="urn:microsoft.com/office/officeart/2018/5/layout/IconCircleLabelList"/>
    <dgm:cxn modelId="{BBDDA236-51DD-4A42-8BAE-556B739ACD33}" type="presParOf" srcId="{990EC1CF-35A9-47C9-9E3D-2545ADC6D560}" destId="{E02C6A0B-FF29-4132-A01F-2C48FC939896}" srcOrd="0" destOrd="0" presId="urn:microsoft.com/office/officeart/2018/5/layout/IconCircleLabelList"/>
    <dgm:cxn modelId="{84968283-EF09-4D07-B25D-E7F336DC64A4}" type="presParOf" srcId="{990EC1CF-35A9-47C9-9E3D-2545ADC6D560}" destId="{7FA85258-CE49-40FA-9CC1-9B69646EA074}" srcOrd="1" destOrd="0" presId="urn:microsoft.com/office/officeart/2018/5/layout/IconCircleLabelList"/>
    <dgm:cxn modelId="{EE82F06A-72EA-4AEC-8440-C01BD16EB4D2}" type="presParOf" srcId="{990EC1CF-35A9-47C9-9E3D-2545ADC6D560}" destId="{65F04B71-004F-422F-A39B-17F326ADAB7E}" srcOrd="2" destOrd="0" presId="urn:microsoft.com/office/officeart/2018/5/layout/IconCircleLabelList"/>
    <dgm:cxn modelId="{9F0863E7-6EFB-4645-A73D-A48F9DC86999}" type="presParOf" srcId="{990EC1CF-35A9-47C9-9E3D-2545ADC6D560}" destId="{E52DB52A-E336-4ADF-B2F5-9C1E172952C8}" srcOrd="3" destOrd="0" presId="urn:microsoft.com/office/officeart/2018/5/layout/IconCircleLabelList"/>
    <dgm:cxn modelId="{82F808D7-51ED-4BA7-81F9-E654F9A40ABF}" type="presParOf" srcId="{DCAE5B56-03BE-4461-88BE-27A8A516578C}" destId="{DAD601E0-CAF1-4690-A6DA-497E2C163F21}" srcOrd="3" destOrd="0" presId="urn:microsoft.com/office/officeart/2018/5/layout/IconCircleLabelList"/>
    <dgm:cxn modelId="{9B15643C-451E-45A5-90BE-B89111BFDFC4}" type="presParOf" srcId="{DCAE5B56-03BE-4461-88BE-27A8A516578C}" destId="{A6269A2A-57C5-42B8-94C2-96FE7B0A52B9}" srcOrd="4" destOrd="0" presId="urn:microsoft.com/office/officeart/2018/5/layout/IconCircleLabelList"/>
    <dgm:cxn modelId="{A667DE71-2D9F-4D74-97D8-E68460A739FF}" type="presParOf" srcId="{A6269A2A-57C5-42B8-94C2-96FE7B0A52B9}" destId="{9D72060D-878B-4330-9EDB-CDD07545931C}" srcOrd="0" destOrd="0" presId="urn:microsoft.com/office/officeart/2018/5/layout/IconCircleLabelList"/>
    <dgm:cxn modelId="{BD4993EA-4C2D-486C-BD73-6658EB3E1EFB}" type="presParOf" srcId="{A6269A2A-57C5-42B8-94C2-96FE7B0A52B9}" destId="{E3DC0049-9C2A-4E58-9C45-816C92F387AA}" srcOrd="1" destOrd="0" presId="urn:microsoft.com/office/officeart/2018/5/layout/IconCircleLabelList"/>
    <dgm:cxn modelId="{D6CCABA0-CFDE-44F4-AC6F-1BA1CE4C458F}" type="presParOf" srcId="{A6269A2A-57C5-42B8-94C2-96FE7B0A52B9}" destId="{93A2154A-EF08-4005-A9D0-E9CA0EE42577}" srcOrd="2" destOrd="0" presId="urn:microsoft.com/office/officeart/2018/5/layout/IconCircleLabelList"/>
    <dgm:cxn modelId="{58C64558-8DF4-4B77-B511-746F005A3043}" type="presParOf" srcId="{A6269A2A-57C5-42B8-94C2-96FE7B0A52B9}" destId="{2404B504-5CF3-430B-8344-63F30350C2D3}" srcOrd="3" destOrd="0" presId="urn:microsoft.com/office/officeart/2018/5/layout/IconCircleLabelList"/>
    <dgm:cxn modelId="{3EA7CF80-DA4A-40D5-AAA9-AB3B1BD4B9A4}" type="presParOf" srcId="{DCAE5B56-03BE-4461-88BE-27A8A516578C}" destId="{19ABD76F-9D64-4AF8-B924-183099B8EA4A}" srcOrd="5" destOrd="0" presId="urn:microsoft.com/office/officeart/2018/5/layout/IconCircleLabelList"/>
    <dgm:cxn modelId="{2562D707-4101-4E07-8A29-FC673D80F577}" type="presParOf" srcId="{DCAE5B56-03BE-4461-88BE-27A8A516578C}" destId="{D17690FD-B755-470B-AE01-5B0534C82381}" srcOrd="6" destOrd="0" presId="urn:microsoft.com/office/officeart/2018/5/layout/IconCircleLabelList"/>
    <dgm:cxn modelId="{48B2E5C8-6E86-4B04-AC4D-B63FADA2442B}" type="presParOf" srcId="{D17690FD-B755-470B-AE01-5B0534C82381}" destId="{50FD0027-5C87-43BE-AB58-90ED921CE156}" srcOrd="0" destOrd="0" presId="urn:microsoft.com/office/officeart/2018/5/layout/IconCircleLabelList"/>
    <dgm:cxn modelId="{C4FFAF12-647C-466D-B06C-425E8F8F50A0}" type="presParOf" srcId="{D17690FD-B755-470B-AE01-5B0534C82381}" destId="{E56F0B44-71F3-4095-BACC-A2128B4D25C6}" srcOrd="1" destOrd="0" presId="urn:microsoft.com/office/officeart/2018/5/layout/IconCircleLabelList"/>
    <dgm:cxn modelId="{1D2A1066-9C03-4ACE-88D9-0DE676C9E4AA}" type="presParOf" srcId="{D17690FD-B755-470B-AE01-5B0534C82381}" destId="{B200B504-F70F-4C52-A10B-32BD1B2B74CA}" srcOrd="2" destOrd="0" presId="urn:microsoft.com/office/officeart/2018/5/layout/IconCircleLabelList"/>
    <dgm:cxn modelId="{38DBA9B9-921F-4FEE-BB91-766AF14AD4D2}" type="presParOf" srcId="{D17690FD-B755-470B-AE01-5B0534C82381}" destId="{5D57982B-B6EB-4379-A168-1BE1441828A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2C9F58-417E-442B-8250-A1494AD25C02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ED115C1-9414-4422-961B-2246F1105E4A}">
      <dgm:prSet/>
      <dgm:spPr/>
      <dgm:t>
        <a:bodyPr/>
        <a:lstStyle/>
        <a:p>
          <a:r>
            <a:rPr lang="en-US" b="1" i="0" baseline="0"/>
            <a:t>Project Background</a:t>
          </a:r>
          <a:endParaRPr lang="en-US"/>
        </a:p>
      </dgm:t>
    </dgm:pt>
    <dgm:pt modelId="{1EDDFF05-DE2D-44FC-A14D-7040D496B132}" type="parTrans" cxnId="{DD6A761F-E68C-4ECE-8D5A-5C0087391A23}">
      <dgm:prSet/>
      <dgm:spPr/>
      <dgm:t>
        <a:bodyPr/>
        <a:lstStyle/>
        <a:p>
          <a:endParaRPr lang="en-US"/>
        </a:p>
      </dgm:t>
    </dgm:pt>
    <dgm:pt modelId="{49714E37-8613-49FE-8503-974BEA3B82AC}" type="sibTrans" cxnId="{DD6A761F-E68C-4ECE-8D5A-5C0087391A23}">
      <dgm:prSet/>
      <dgm:spPr/>
      <dgm:t>
        <a:bodyPr/>
        <a:lstStyle/>
        <a:p>
          <a:endParaRPr lang="en-US"/>
        </a:p>
      </dgm:t>
    </dgm:pt>
    <dgm:pt modelId="{60AEA560-B8EF-4CF0-944A-F37B0B5131E8}">
      <dgm:prSet/>
      <dgm:spPr/>
      <dgm:t>
        <a:bodyPr/>
        <a:lstStyle/>
        <a:p>
          <a:r>
            <a:rPr lang="en-US" b="0" i="0" baseline="0"/>
            <a:t>Problem Statement</a:t>
          </a:r>
          <a:endParaRPr lang="en-US"/>
        </a:p>
      </dgm:t>
    </dgm:pt>
    <dgm:pt modelId="{B0E67A8C-3416-4E7F-BB70-C00F91EEBCF3}" type="parTrans" cxnId="{2100F9F8-D501-4C9E-AB81-80AC3049D91D}">
      <dgm:prSet/>
      <dgm:spPr/>
      <dgm:t>
        <a:bodyPr/>
        <a:lstStyle/>
        <a:p>
          <a:endParaRPr lang="en-US"/>
        </a:p>
      </dgm:t>
    </dgm:pt>
    <dgm:pt modelId="{BF8B1808-B5AA-4BE9-AE06-B61F33A55B17}" type="sibTrans" cxnId="{2100F9F8-D501-4C9E-AB81-80AC3049D91D}">
      <dgm:prSet/>
      <dgm:spPr/>
      <dgm:t>
        <a:bodyPr/>
        <a:lstStyle/>
        <a:p>
          <a:endParaRPr lang="en-US"/>
        </a:p>
      </dgm:t>
    </dgm:pt>
    <dgm:pt modelId="{E2EF0807-E9E2-4279-886A-7358AF9D34D8}">
      <dgm:prSet/>
      <dgm:spPr/>
      <dgm:t>
        <a:bodyPr/>
        <a:lstStyle/>
        <a:p>
          <a:r>
            <a:rPr lang="en-US" b="0" i="0" baseline="0"/>
            <a:t>Proposed Solution</a:t>
          </a:r>
          <a:endParaRPr lang="en-US"/>
        </a:p>
      </dgm:t>
    </dgm:pt>
    <dgm:pt modelId="{318500E5-D1F4-41BA-95CC-ECEBDEB5DDD9}" type="parTrans" cxnId="{C3D53474-4DEA-47AB-88BC-064FDFEF1D46}">
      <dgm:prSet/>
      <dgm:spPr/>
      <dgm:t>
        <a:bodyPr/>
        <a:lstStyle/>
        <a:p>
          <a:endParaRPr lang="en-US"/>
        </a:p>
      </dgm:t>
    </dgm:pt>
    <dgm:pt modelId="{C0CF6428-A787-4799-9E7A-B8695E191A25}" type="sibTrans" cxnId="{C3D53474-4DEA-47AB-88BC-064FDFEF1D46}">
      <dgm:prSet/>
      <dgm:spPr/>
      <dgm:t>
        <a:bodyPr/>
        <a:lstStyle/>
        <a:p>
          <a:endParaRPr lang="en-US"/>
        </a:p>
      </dgm:t>
    </dgm:pt>
    <dgm:pt modelId="{15B8EC7C-4FC2-4D42-9972-59BBACB38322}">
      <dgm:prSet/>
      <dgm:spPr/>
      <dgm:t>
        <a:bodyPr/>
        <a:lstStyle/>
        <a:p>
          <a:r>
            <a:rPr lang="en-US" b="0" i="0" baseline="0"/>
            <a:t>Deliverables &amp; Success Criteria</a:t>
          </a:r>
          <a:endParaRPr lang="en-US"/>
        </a:p>
      </dgm:t>
    </dgm:pt>
    <dgm:pt modelId="{504437C2-C041-4734-A58A-45FE505CE4B0}" type="parTrans" cxnId="{3CA0AEB4-DCED-4B95-86B0-C2FCC7957263}">
      <dgm:prSet/>
      <dgm:spPr/>
      <dgm:t>
        <a:bodyPr/>
        <a:lstStyle/>
        <a:p>
          <a:endParaRPr lang="en-US"/>
        </a:p>
      </dgm:t>
    </dgm:pt>
    <dgm:pt modelId="{B7114067-58E2-486F-AC06-CDD9C112ECD3}" type="sibTrans" cxnId="{3CA0AEB4-DCED-4B95-86B0-C2FCC7957263}">
      <dgm:prSet/>
      <dgm:spPr/>
      <dgm:t>
        <a:bodyPr/>
        <a:lstStyle/>
        <a:p>
          <a:endParaRPr lang="en-US"/>
        </a:p>
      </dgm:t>
    </dgm:pt>
    <dgm:pt modelId="{12032CA7-F384-43D6-B37B-6F848A96DDC4}">
      <dgm:prSet/>
      <dgm:spPr/>
      <dgm:t>
        <a:bodyPr/>
        <a:lstStyle/>
        <a:p>
          <a:r>
            <a:rPr lang="en-US" b="0" i="0" baseline="0"/>
            <a:t>Required Resources &amp; Budget</a:t>
          </a:r>
          <a:endParaRPr lang="en-US"/>
        </a:p>
      </dgm:t>
    </dgm:pt>
    <dgm:pt modelId="{D260B29C-C719-4034-89B9-D82FC4777EA5}" type="parTrans" cxnId="{B10EA86A-B91D-4D42-B914-762B56DCF442}">
      <dgm:prSet/>
      <dgm:spPr/>
      <dgm:t>
        <a:bodyPr/>
        <a:lstStyle/>
        <a:p>
          <a:endParaRPr lang="en-US"/>
        </a:p>
      </dgm:t>
    </dgm:pt>
    <dgm:pt modelId="{014B1CEA-8678-4F73-A8A8-A08FE7E8F9D8}" type="sibTrans" cxnId="{B10EA86A-B91D-4D42-B914-762B56DCF442}">
      <dgm:prSet/>
      <dgm:spPr/>
      <dgm:t>
        <a:bodyPr/>
        <a:lstStyle/>
        <a:p>
          <a:endParaRPr lang="en-US"/>
        </a:p>
      </dgm:t>
    </dgm:pt>
    <dgm:pt modelId="{6E01783B-0194-453D-8B4E-740F10096A6F}">
      <dgm:prSet/>
      <dgm:spPr/>
      <dgm:t>
        <a:bodyPr/>
        <a:lstStyle/>
        <a:p>
          <a:r>
            <a:rPr lang="en-US" b="0" i="0" baseline="0"/>
            <a:t>Conclusion &amp; Recommendation</a:t>
          </a:r>
          <a:endParaRPr lang="en-US"/>
        </a:p>
      </dgm:t>
    </dgm:pt>
    <dgm:pt modelId="{265189D9-1FAB-4B88-9DD0-421296F13163}" type="parTrans" cxnId="{E5ECA9E0-3668-4F08-B829-C55DC182B5AE}">
      <dgm:prSet/>
      <dgm:spPr/>
      <dgm:t>
        <a:bodyPr/>
        <a:lstStyle/>
        <a:p>
          <a:endParaRPr lang="en-US"/>
        </a:p>
      </dgm:t>
    </dgm:pt>
    <dgm:pt modelId="{5F152F81-B4D0-4390-8040-E644C9C32EAC}" type="sibTrans" cxnId="{E5ECA9E0-3668-4F08-B829-C55DC182B5AE}">
      <dgm:prSet/>
      <dgm:spPr/>
      <dgm:t>
        <a:bodyPr/>
        <a:lstStyle/>
        <a:p>
          <a:endParaRPr lang="en-US"/>
        </a:p>
      </dgm:t>
    </dgm:pt>
    <dgm:pt modelId="{0BFD0445-784A-4FB4-972B-0E2A3FC75C13}" type="pres">
      <dgm:prSet presAssocID="{992C9F58-417E-442B-8250-A1494AD25C02}" presName="cycle" presStyleCnt="0">
        <dgm:presLayoutVars>
          <dgm:dir/>
          <dgm:resizeHandles val="exact"/>
        </dgm:presLayoutVars>
      </dgm:prSet>
      <dgm:spPr/>
    </dgm:pt>
    <dgm:pt modelId="{937E732B-86CD-4644-88DF-5B7CB5ED0D68}" type="pres">
      <dgm:prSet presAssocID="{5ED115C1-9414-4422-961B-2246F1105E4A}" presName="node" presStyleLbl="node1" presStyleIdx="0" presStyleCnt="6">
        <dgm:presLayoutVars>
          <dgm:bulletEnabled val="1"/>
        </dgm:presLayoutVars>
      </dgm:prSet>
      <dgm:spPr/>
    </dgm:pt>
    <dgm:pt modelId="{D424C595-BD15-48C0-BCAB-B38FA09F431A}" type="pres">
      <dgm:prSet presAssocID="{49714E37-8613-49FE-8503-974BEA3B82AC}" presName="sibTrans" presStyleLbl="sibTrans2D1" presStyleIdx="0" presStyleCnt="6"/>
      <dgm:spPr/>
    </dgm:pt>
    <dgm:pt modelId="{B1D38894-60DF-4653-97AB-4204DCE1118A}" type="pres">
      <dgm:prSet presAssocID="{49714E37-8613-49FE-8503-974BEA3B82AC}" presName="connectorText" presStyleLbl="sibTrans2D1" presStyleIdx="0" presStyleCnt="6"/>
      <dgm:spPr/>
    </dgm:pt>
    <dgm:pt modelId="{D17F4220-EA5A-449E-A751-A9211191E474}" type="pres">
      <dgm:prSet presAssocID="{60AEA560-B8EF-4CF0-944A-F37B0B5131E8}" presName="node" presStyleLbl="node1" presStyleIdx="1" presStyleCnt="6">
        <dgm:presLayoutVars>
          <dgm:bulletEnabled val="1"/>
        </dgm:presLayoutVars>
      </dgm:prSet>
      <dgm:spPr/>
    </dgm:pt>
    <dgm:pt modelId="{83B7F163-4C04-45DB-9EFB-7C8610AE216B}" type="pres">
      <dgm:prSet presAssocID="{BF8B1808-B5AA-4BE9-AE06-B61F33A55B17}" presName="sibTrans" presStyleLbl="sibTrans2D1" presStyleIdx="1" presStyleCnt="6"/>
      <dgm:spPr/>
    </dgm:pt>
    <dgm:pt modelId="{3E58B242-6C31-4F53-AC8B-457DC098FAC9}" type="pres">
      <dgm:prSet presAssocID="{BF8B1808-B5AA-4BE9-AE06-B61F33A55B17}" presName="connectorText" presStyleLbl="sibTrans2D1" presStyleIdx="1" presStyleCnt="6"/>
      <dgm:spPr/>
    </dgm:pt>
    <dgm:pt modelId="{EA82C1EC-8220-455F-B18C-B9A1EF54AECD}" type="pres">
      <dgm:prSet presAssocID="{E2EF0807-E9E2-4279-886A-7358AF9D34D8}" presName="node" presStyleLbl="node1" presStyleIdx="2" presStyleCnt="6">
        <dgm:presLayoutVars>
          <dgm:bulletEnabled val="1"/>
        </dgm:presLayoutVars>
      </dgm:prSet>
      <dgm:spPr/>
    </dgm:pt>
    <dgm:pt modelId="{16EB44C2-962E-4B55-9520-CDCD4F19DC75}" type="pres">
      <dgm:prSet presAssocID="{C0CF6428-A787-4799-9E7A-B8695E191A25}" presName="sibTrans" presStyleLbl="sibTrans2D1" presStyleIdx="2" presStyleCnt="6"/>
      <dgm:spPr/>
    </dgm:pt>
    <dgm:pt modelId="{0EE72EED-33EC-4268-835D-43C110B22DDE}" type="pres">
      <dgm:prSet presAssocID="{C0CF6428-A787-4799-9E7A-B8695E191A25}" presName="connectorText" presStyleLbl="sibTrans2D1" presStyleIdx="2" presStyleCnt="6"/>
      <dgm:spPr/>
    </dgm:pt>
    <dgm:pt modelId="{CA3751F8-F3CF-4F0A-85B9-E52CAA0251F8}" type="pres">
      <dgm:prSet presAssocID="{15B8EC7C-4FC2-4D42-9972-59BBACB38322}" presName="node" presStyleLbl="node1" presStyleIdx="3" presStyleCnt="6">
        <dgm:presLayoutVars>
          <dgm:bulletEnabled val="1"/>
        </dgm:presLayoutVars>
      </dgm:prSet>
      <dgm:spPr/>
    </dgm:pt>
    <dgm:pt modelId="{0F071107-85B3-48A2-9CF7-5DD354F1EF6D}" type="pres">
      <dgm:prSet presAssocID="{B7114067-58E2-486F-AC06-CDD9C112ECD3}" presName="sibTrans" presStyleLbl="sibTrans2D1" presStyleIdx="3" presStyleCnt="6"/>
      <dgm:spPr/>
    </dgm:pt>
    <dgm:pt modelId="{A9A75366-1826-45A8-BD69-881170780E50}" type="pres">
      <dgm:prSet presAssocID="{B7114067-58E2-486F-AC06-CDD9C112ECD3}" presName="connectorText" presStyleLbl="sibTrans2D1" presStyleIdx="3" presStyleCnt="6"/>
      <dgm:spPr/>
    </dgm:pt>
    <dgm:pt modelId="{C70E5619-112F-4F18-B948-1EDC9C43A258}" type="pres">
      <dgm:prSet presAssocID="{12032CA7-F384-43D6-B37B-6F848A96DDC4}" presName="node" presStyleLbl="node1" presStyleIdx="4" presStyleCnt="6">
        <dgm:presLayoutVars>
          <dgm:bulletEnabled val="1"/>
        </dgm:presLayoutVars>
      </dgm:prSet>
      <dgm:spPr/>
    </dgm:pt>
    <dgm:pt modelId="{1D98E27F-0B02-44A1-A491-584A051F34F5}" type="pres">
      <dgm:prSet presAssocID="{014B1CEA-8678-4F73-A8A8-A08FE7E8F9D8}" presName="sibTrans" presStyleLbl="sibTrans2D1" presStyleIdx="4" presStyleCnt="6"/>
      <dgm:spPr/>
    </dgm:pt>
    <dgm:pt modelId="{1F63FAB2-2F98-4C18-BE37-9A7009DFD0BF}" type="pres">
      <dgm:prSet presAssocID="{014B1CEA-8678-4F73-A8A8-A08FE7E8F9D8}" presName="connectorText" presStyleLbl="sibTrans2D1" presStyleIdx="4" presStyleCnt="6"/>
      <dgm:spPr/>
    </dgm:pt>
    <dgm:pt modelId="{AF960A79-DB3A-4CBB-9572-2FC7B8882DE0}" type="pres">
      <dgm:prSet presAssocID="{6E01783B-0194-453D-8B4E-740F10096A6F}" presName="node" presStyleLbl="node1" presStyleIdx="5" presStyleCnt="6">
        <dgm:presLayoutVars>
          <dgm:bulletEnabled val="1"/>
        </dgm:presLayoutVars>
      </dgm:prSet>
      <dgm:spPr/>
    </dgm:pt>
    <dgm:pt modelId="{5CBBFF62-88FF-41A2-AD0C-22D93429BDFA}" type="pres">
      <dgm:prSet presAssocID="{5F152F81-B4D0-4390-8040-E644C9C32EAC}" presName="sibTrans" presStyleLbl="sibTrans2D1" presStyleIdx="5" presStyleCnt="6"/>
      <dgm:spPr/>
    </dgm:pt>
    <dgm:pt modelId="{EA1356FC-572C-4AC9-9937-7672BEB5BFCD}" type="pres">
      <dgm:prSet presAssocID="{5F152F81-B4D0-4390-8040-E644C9C32EAC}" presName="connectorText" presStyleLbl="sibTrans2D1" presStyleIdx="5" presStyleCnt="6"/>
      <dgm:spPr/>
    </dgm:pt>
  </dgm:ptLst>
  <dgm:cxnLst>
    <dgm:cxn modelId="{19EB0C06-7444-4130-AFC1-4B9D86DB1D62}" type="presOf" srcId="{12032CA7-F384-43D6-B37B-6F848A96DDC4}" destId="{C70E5619-112F-4F18-B948-1EDC9C43A258}" srcOrd="0" destOrd="0" presId="urn:microsoft.com/office/officeart/2005/8/layout/cycle2"/>
    <dgm:cxn modelId="{0A31760E-AE3D-4BC3-80A1-F8F093277C9F}" type="presOf" srcId="{60AEA560-B8EF-4CF0-944A-F37B0B5131E8}" destId="{D17F4220-EA5A-449E-A751-A9211191E474}" srcOrd="0" destOrd="0" presId="urn:microsoft.com/office/officeart/2005/8/layout/cycle2"/>
    <dgm:cxn modelId="{4B82130F-C1CE-4ADE-BC38-63726E64ED25}" type="presOf" srcId="{BF8B1808-B5AA-4BE9-AE06-B61F33A55B17}" destId="{83B7F163-4C04-45DB-9EFB-7C8610AE216B}" srcOrd="0" destOrd="0" presId="urn:microsoft.com/office/officeart/2005/8/layout/cycle2"/>
    <dgm:cxn modelId="{DD6A761F-E68C-4ECE-8D5A-5C0087391A23}" srcId="{992C9F58-417E-442B-8250-A1494AD25C02}" destId="{5ED115C1-9414-4422-961B-2246F1105E4A}" srcOrd="0" destOrd="0" parTransId="{1EDDFF05-DE2D-44FC-A14D-7040D496B132}" sibTransId="{49714E37-8613-49FE-8503-974BEA3B82AC}"/>
    <dgm:cxn modelId="{9804F526-939B-4980-B85C-B39CA7EF49BA}" type="presOf" srcId="{5F152F81-B4D0-4390-8040-E644C9C32EAC}" destId="{EA1356FC-572C-4AC9-9937-7672BEB5BFCD}" srcOrd="1" destOrd="0" presId="urn:microsoft.com/office/officeart/2005/8/layout/cycle2"/>
    <dgm:cxn modelId="{DBDFB02D-AE19-4E4E-8EFC-E184A7F98DA8}" type="presOf" srcId="{992C9F58-417E-442B-8250-A1494AD25C02}" destId="{0BFD0445-784A-4FB4-972B-0E2A3FC75C13}" srcOrd="0" destOrd="0" presId="urn:microsoft.com/office/officeart/2005/8/layout/cycle2"/>
    <dgm:cxn modelId="{B10EA86A-B91D-4D42-B914-762B56DCF442}" srcId="{992C9F58-417E-442B-8250-A1494AD25C02}" destId="{12032CA7-F384-43D6-B37B-6F848A96DDC4}" srcOrd="4" destOrd="0" parTransId="{D260B29C-C719-4034-89B9-D82FC4777EA5}" sibTransId="{014B1CEA-8678-4F73-A8A8-A08FE7E8F9D8}"/>
    <dgm:cxn modelId="{B7507E6C-8466-4E62-A181-714114FAAE43}" type="presOf" srcId="{B7114067-58E2-486F-AC06-CDD9C112ECD3}" destId="{0F071107-85B3-48A2-9CF7-5DD354F1EF6D}" srcOrd="0" destOrd="0" presId="urn:microsoft.com/office/officeart/2005/8/layout/cycle2"/>
    <dgm:cxn modelId="{C3D53474-4DEA-47AB-88BC-064FDFEF1D46}" srcId="{992C9F58-417E-442B-8250-A1494AD25C02}" destId="{E2EF0807-E9E2-4279-886A-7358AF9D34D8}" srcOrd="2" destOrd="0" parTransId="{318500E5-D1F4-41BA-95CC-ECEBDEB5DDD9}" sibTransId="{C0CF6428-A787-4799-9E7A-B8695E191A25}"/>
    <dgm:cxn modelId="{A4095675-AE76-41DC-A5D9-0AA6C3A9F4DF}" type="presOf" srcId="{014B1CEA-8678-4F73-A8A8-A08FE7E8F9D8}" destId="{1D98E27F-0B02-44A1-A491-584A051F34F5}" srcOrd="0" destOrd="0" presId="urn:microsoft.com/office/officeart/2005/8/layout/cycle2"/>
    <dgm:cxn modelId="{8E847577-7607-4132-B9FA-DF7DE577278E}" type="presOf" srcId="{C0CF6428-A787-4799-9E7A-B8695E191A25}" destId="{0EE72EED-33EC-4268-835D-43C110B22DDE}" srcOrd="1" destOrd="0" presId="urn:microsoft.com/office/officeart/2005/8/layout/cycle2"/>
    <dgm:cxn modelId="{E998C97C-6400-49B9-8E5D-7E9EEE29F191}" type="presOf" srcId="{6E01783B-0194-453D-8B4E-740F10096A6F}" destId="{AF960A79-DB3A-4CBB-9572-2FC7B8882DE0}" srcOrd="0" destOrd="0" presId="urn:microsoft.com/office/officeart/2005/8/layout/cycle2"/>
    <dgm:cxn modelId="{7BE04E83-5D83-4724-A293-5E5F4FDFCA6B}" type="presOf" srcId="{5F152F81-B4D0-4390-8040-E644C9C32EAC}" destId="{5CBBFF62-88FF-41A2-AD0C-22D93429BDFA}" srcOrd="0" destOrd="0" presId="urn:microsoft.com/office/officeart/2005/8/layout/cycle2"/>
    <dgm:cxn modelId="{62FE4D87-F8D4-4B54-A9BE-03F1B5F4DB93}" type="presOf" srcId="{15B8EC7C-4FC2-4D42-9972-59BBACB38322}" destId="{CA3751F8-F3CF-4F0A-85B9-E52CAA0251F8}" srcOrd="0" destOrd="0" presId="urn:microsoft.com/office/officeart/2005/8/layout/cycle2"/>
    <dgm:cxn modelId="{C696228C-46D3-4FFB-96EA-C5BFAA832826}" type="presOf" srcId="{014B1CEA-8678-4F73-A8A8-A08FE7E8F9D8}" destId="{1F63FAB2-2F98-4C18-BE37-9A7009DFD0BF}" srcOrd="1" destOrd="0" presId="urn:microsoft.com/office/officeart/2005/8/layout/cycle2"/>
    <dgm:cxn modelId="{F63FC294-4BA3-4F59-8416-7A4F243EBDCB}" type="presOf" srcId="{49714E37-8613-49FE-8503-974BEA3B82AC}" destId="{B1D38894-60DF-4653-97AB-4204DCE1118A}" srcOrd="1" destOrd="0" presId="urn:microsoft.com/office/officeart/2005/8/layout/cycle2"/>
    <dgm:cxn modelId="{1B8036A3-04F1-4A89-A480-BC0E3DCCAFC1}" type="presOf" srcId="{C0CF6428-A787-4799-9E7A-B8695E191A25}" destId="{16EB44C2-962E-4B55-9520-CDCD4F19DC75}" srcOrd="0" destOrd="0" presId="urn:microsoft.com/office/officeart/2005/8/layout/cycle2"/>
    <dgm:cxn modelId="{3CA0AEB4-DCED-4B95-86B0-C2FCC7957263}" srcId="{992C9F58-417E-442B-8250-A1494AD25C02}" destId="{15B8EC7C-4FC2-4D42-9972-59BBACB38322}" srcOrd="3" destOrd="0" parTransId="{504437C2-C041-4734-A58A-45FE505CE4B0}" sibTransId="{B7114067-58E2-486F-AC06-CDD9C112ECD3}"/>
    <dgm:cxn modelId="{73F5C9BD-22E8-41AC-8324-44C8334A4CC8}" type="presOf" srcId="{B7114067-58E2-486F-AC06-CDD9C112ECD3}" destId="{A9A75366-1826-45A8-BD69-881170780E50}" srcOrd="1" destOrd="0" presId="urn:microsoft.com/office/officeart/2005/8/layout/cycle2"/>
    <dgm:cxn modelId="{72AF6FBF-B134-4720-B626-2BFBC73E758B}" type="presOf" srcId="{5ED115C1-9414-4422-961B-2246F1105E4A}" destId="{937E732B-86CD-4644-88DF-5B7CB5ED0D68}" srcOrd="0" destOrd="0" presId="urn:microsoft.com/office/officeart/2005/8/layout/cycle2"/>
    <dgm:cxn modelId="{405EBCD0-09A6-450F-AF7B-E40DFD54FA2F}" type="presOf" srcId="{BF8B1808-B5AA-4BE9-AE06-B61F33A55B17}" destId="{3E58B242-6C31-4F53-AC8B-457DC098FAC9}" srcOrd="1" destOrd="0" presId="urn:microsoft.com/office/officeart/2005/8/layout/cycle2"/>
    <dgm:cxn modelId="{3C7E1BD2-90F3-4CF6-BDA4-88C78C1838B0}" type="presOf" srcId="{49714E37-8613-49FE-8503-974BEA3B82AC}" destId="{D424C595-BD15-48C0-BCAB-B38FA09F431A}" srcOrd="0" destOrd="0" presId="urn:microsoft.com/office/officeart/2005/8/layout/cycle2"/>
    <dgm:cxn modelId="{66CDDDDE-0BFD-4C19-A87A-EE451C12CC9D}" type="presOf" srcId="{E2EF0807-E9E2-4279-886A-7358AF9D34D8}" destId="{EA82C1EC-8220-455F-B18C-B9A1EF54AECD}" srcOrd="0" destOrd="0" presId="urn:microsoft.com/office/officeart/2005/8/layout/cycle2"/>
    <dgm:cxn modelId="{E5ECA9E0-3668-4F08-B829-C55DC182B5AE}" srcId="{992C9F58-417E-442B-8250-A1494AD25C02}" destId="{6E01783B-0194-453D-8B4E-740F10096A6F}" srcOrd="5" destOrd="0" parTransId="{265189D9-1FAB-4B88-9DD0-421296F13163}" sibTransId="{5F152F81-B4D0-4390-8040-E644C9C32EAC}"/>
    <dgm:cxn modelId="{2100F9F8-D501-4C9E-AB81-80AC3049D91D}" srcId="{992C9F58-417E-442B-8250-A1494AD25C02}" destId="{60AEA560-B8EF-4CF0-944A-F37B0B5131E8}" srcOrd="1" destOrd="0" parTransId="{B0E67A8C-3416-4E7F-BB70-C00F91EEBCF3}" sibTransId="{BF8B1808-B5AA-4BE9-AE06-B61F33A55B17}"/>
    <dgm:cxn modelId="{807012BC-A2F1-4367-98DE-0FD345817BA5}" type="presParOf" srcId="{0BFD0445-784A-4FB4-972B-0E2A3FC75C13}" destId="{937E732B-86CD-4644-88DF-5B7CB5ED0D68}" srcOrd="0" destOrd="0" presId="urn:microsoft.com/office/officeart/2005/8/layout/cycle2"/>
    <dgm:cxn modelId="{0651587B-AFF9-451D-AB67-3A628ADB4DE8}" type="presParOf" srcId="{0BFD0445-784A-4FB4-972B-0E2A3FC75C13}" destId="{D424C595-BD15-48C0-BCAB-B38FA09F431A}" srcOrd="1" destOrd="0" presId="urn:microsoft.com/office/officeart/2005/8/layout/cycle2"/>
    <dgm:cxn modelId="{7160988B-D72D-425A-9F49-A2690EA868EF}" type="presParOf" srcId="{D424C595-BD15-48C0-BCAB-B38FA09F431A}" destId="{B1D38894-60DF-4653-97AB-4204DCE1118A}" srcOrd="0" destOrd="0" presId="urn:microsoft.com/office/officeart/2005/8/layout/cycle2"/>
    <dgm:cxn modelId="{26DC281D-BC78-4368-8EAD-3CF95709B1DC}" type="presParOf" srcId="{0BFD0445-784A-4FB4-972B-0E2A3FC75C13}" destId="{D17F4220-EA5A-449E-A751-A9211191E474}" srcOrd="2" destOrd="0" presId="urn:microsoft.com/office/officeart/2005/8/layout/cycle2"/>
    <dgm:cxn modelId="{523B8FC7-6736-4CFF-A96A-E232FC06F1D5}" type="presParOf" srcId="{0BFD0445-784A-4FB4-972B-0E2A3FC75C13}" destId="{83B7F163-4C04-45DB-9EFB-7C8610AE216B}" srcOrd="3" destOrd="0" presId="urn:microsoft.com/office/officeart/2005/8/layout/cycle2"/>
    <dgm:cxn modelId="{AA0E05AC-552C-4F33-9066-AC77D16671B7}" type="presParOf" srcId="{83B7F163-4C04-45DB-9EFB-7C8610AE216B}" destId="{3E58B242-6C31-4F53-AC8B-457DC098FAC9}" srcOrd="0" destOrd="0" presId="urn:microsoft.com/office/officeart/2005/8/layout/cycle2"/>
    <dgm:cxn modelId="{2A35FACB-AA1E-41C6-8EE6-B7DEAFF57541}" type="presParOf" srcId="{0BFD0445-784A-4FB4-972B-0E2A3FC75C13}" destId="{EA82C1EC-8220-455F-B18C-B9A1EF54AECD}" srcOrd="4" destOrd="0" presId="urn:microsoft.com/office/officeart/2005/8/layout/cycle2"/>
    <dgm:cxn modelId="{F708E85A-0A47-403D-9A47-AE307C896BBA}" type="presParOf" srcId="{0BFD0445-784A-4FB4-972B-0E2A3FC75C13}" destId="{16EB44C2-962E-4B55-9520-CDCD4F19DC75}" srcOrd="5" destOrd="0" presId="urn:microsoft.com/office/officeart/2005/8/layout/cycle2"/>
    <dgm:cxn modelId="{46D3081D-DDA1-485D-96D2-13877C360E28}" type="presParOf" srcId="{16EB44C2-962E-4B55-9520-CDCD4F19DC75}" destId="{0EE72EED-33EC-4268-835D-43C110B22DDE}" srcOrd="0" destOrd="0" presId="urn:microsoft.com/office/officeart/2005/8/layout/cycle2"/>
    <dgm:cxn modelId="{BCAF97CC-6BD9-42A0-A116-A6E605C5E676}" type="presParOf" srcId="{0BFD0445-784A-4FB4-972B-0E2A3FC75C13}" destId="{CA3751F8-F3CF-4F0A-85B9-E52CAA0251F8}" srcOrd="6" destOrd="0" presId="urn:microsoft.com/office/officeart/2005/8/layout/cycle2"/>
    <dgm:cxn modelId="{0AFD10AA-2047-496E-A993-F40BCE0A00A6}" type="presParOf" srcId="{0BFD0445-784A-4FB4-972B-0E2A3FC75C13}" destId="{0F071107-85B3-48A2-9CF7-5DD354F1EF6D}" srcOrd="7" destOrd="0" presId="urn:microsoft.com/office/officeart/2005/8/layout/cycle2"/>
    <dgm:cxn modelId="{877B3AA6-EACA-46DC-B7DF-6607FAE20F54}" type="presParOf" srcId="{0F071107-85B3-48A2-9CF7-5DD354F1EF6D}" destId="{A9A75366-1826-45A8-BD69-881170780E50}" srcOrd="0" destOrd="0" presId="urn:microsoft.com/office/officeart/2005/8/layout/cycle2"/>
    <dgm:cxn modelId="{7C79DB49-0653-4DE3-A369-6050768BA721}" type="presParOf" srcId="{0BFD0445-784A-4FB4-972B-0E2A3FC75C13}" destId="{C70E5619-112F-4F18-B948-1EDC9C43A258}" srcOrd="8" destOrd="0" presId="urn:microsoft.com/office/officeart/2005/8/layout/cycle2"/>
    <dgm:cxn modelId="{5077F77E-1471-4877-A64D-B13F46ECD144}" type="presParOf" srcId="{0BFD0445-784A-4FB4-972B-0E2A3FC75C13}" destId="{1D98E27F-0B02-44A1-A491-584A051F34F5}" srcOrd="9" destOrd="0" presId="urn:microsoft.com/office/officeart/2005/8/layout/cycle2"/>
    <dgm:cxn modelId="{20266DE4-D56A-4D29-B51E-D0802F4FDB64}" type="presParOf" srcId="{1D98E27F-0B02-44A1-A491-584A051F34F5}" destId="{1F63FAB2-2F98-4C18-BE37-9A7009DFD0BF}" srcOrd="0" destOrd="0" presId="urn:microsoft.com/office/officeart/2005/8/layout/cycle2"/>
    <dgm:cxn modelId="{9231F478-1CA0-4487-8AEA-8802875B925D}" type="presParOf" srcId="{0BFD0445-784A-4FB4-972B-0E2A3FC75C13}" destId="{AF960A79-DB3A-4CBB-9572-2FC7B8882DE0}" srcOrd="10" destOrd="0" presId="urn:microsoft.com/office/officeart/2005/8/layout/cycle2"/>
    <dgm:cxn modelId="{E0EE1914-1EA6-4940-A2F8-CF2BCD8F2580}" type="presParOf" srcId="{0BFD0445-784A-4FB4-972B-0E2A3FC75C13}" destId="{5CBBFF62-88FF-41A2-AD0C-22D93429BDFA}" srcOrd="11" destOrd="0" presId="urn:microsoft.com/office/officeart/2005/8/layout/cycle2"/>
    <dgm:cxn modelId="{F196185E-DE8B-4045-AFC2-00A49B05C36A}" type="presParOf" srcId="{5CBBFF62-88FF-41A2-AD0C-22D93429BDFA}" destId="{EA1356FC-572C-4AC9-9937-7672BEB5BFC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6B7DD7-08EC-43E2-AB40-D5E74F60829F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D1376BE-CC91-4756-AE1E-85F252BF17C2}">
      <dgm:prSet/>
      <dgm:spPr/>
      <dgm:t>
        <a:bodyPr/>
        <a:lstStyle/>
        <a:p>
          <a:r>
            <a:rPr lang="en-US" b="0" i="0" baseline="0"/>
            <a:t>Manual fleet bookings cause inefficiencies and poor client experience</a:t>
          </a:r>
          <a:endParaRPr lang="en-US"/>
        </a:p>
      </dgm:t>
    </dgm:pt>
    <dgm:pt modelId="{B8D8992D-052C-4713-BAC3-D673D329E1CB}" type="parTrans" cxnId="{351C4244-D11F-4685-B3F3-E7140AA0B0D2}">
      <dgm:prSet/>
      <dgm:spPr/>
      <dgm:t>
        <a:bodyPr/>
        <a:lstStyle/>
        <a:p>
          <a:endParaRPr lang="en-US"/>
        </a:p>
      </dgm:t>
    </dgm:pt>
    <dgm:pt modelId="{BB752C8E-C01A-4D74-AF57-5857D4B7A0F1}" type="sibTrans" cxnId="{351C4244-D11F-4685-B3F3-E7140AA0B0D2}">
      <dgm:prSet/>
      <dgm:spPr/>
      <dgm:t>
        <a:bodyPr/>
        <a:lstStyle/>
        <a:p>
          <a:endParaRPr lang="en-US"/>
        </a:p>
      </dgm:t>
    </dgm:pt>
    <dgm:pt modelId="{5A9CC0DE-42BD-44A0-8063-7A6E6FD9461E}">
      <dgm:prSet/>
      <dgm:spPr/>
      <dgm:t>
        <a:bodyPr/>
        <a:lstStyle/>
        <a:p>
          <a:r>
            <a:rPr lang="en-US" b="0" i="0" baseline="0"/>
            <a:t>60%+ fleet companies still use manual processes (PwC, 2023)</a:t>
          </a:r>
          <a:endParaRPr lang="en-US"/>
        </a:p>
      </dgm:t>
    </dgm:pt>
    <dgm:pt modelId="{2FFEAEAE-01AB-4D41-8C70-C8D773CE2A0D}" type="parTrans" cxnId="{67261ECD-C4B0-4B1F-9A95-52EE293FC534}">
      <dgm:prSet/>
      <dgm:spPr/>
      <dgm:t>
        <a:bodyPr/>
        <a:lstStyle/>
        <a:p>
          <a:endParaRPr lang="en-US"/>
        </a:p>
      </dgm:t>
    </dgm:pt>
    <dgm:pt modelId="{E786870F-1B78-458C-AB45-740FE5674AC2}" type="sibTrans" cxnId="{67261ECD-C4B0-4B1F-9A95-52EE293FC534}">
      <dgm:prSet/>
      <dgm:spPr/>
      <dgm:t>
        <a:bodyPr/>
        <a:lstStyle/>
        <a:p>
          <a:endParaRPr lang="en-US"/>
        </a:p>
      </dgm:t>
    </dgm:pt>
    <dgm:pt modelId="{783E3A54-EE39-4832-AE84-D91EFEE85AC4}">
      <dgm:prSet/>
      <dgm:spPr/>
      <dgm:t>
        <a:bodyPr/>
        <a:lstStyle/>
        <a:p>
          <a:r>
            <a:rPr lang="en-US" b="0" i="0" baseline="0"/>
            <a:t>Customers prefer online self-service portals (72%, PwC, 2023)</a:t>
          </a:r>
          <a:endParaRPr lang="en-US"/>
        </a:p>
      </dgm:t>
    </dgm:pt>
    <dgm:pt modelId="{2D67D2F6-AB4F-4E18-82CC-CCE29867C574}" type="parTrans" cxnId="{0A036B73-347E-4219-8167-7426ACB2017D}">
      <dgm:prSet/>
      <dgm:spPr/>
      <dgm:t>
        <a:bodyPr/>
        <a:lstStyle/>
        <a:p>
          <a:endParaRPr lang="en-US"/>
        </a:p>
      </dgm:t>
    </dgm:pt>
    <dgm:pt modelId="{1E0AFDAE-1A63-42CF-8D29-F35BE9A8B4DD}" type="sibTrans" cxnId="{0A036B73-347E-4219-8167-7426ACB2017D}">
      <dgm:prSet/>
      <dgm:spPr/>
      <dgm:t>
        <a:bodyPr/>
        <a:lstStyle/>
        <a:p>
          <a:endParaRPr lang="en-US"/>
        </a:p>
      </dgm:t>
    </dgm:pt>
    <dgm:pt modelId="{57098723-C51F-409D-8A42-477AFE6B7C03}">
      <dgm:prSet/>
      <dgm:spPr/>
      <dgm:t>
        <a:bodyPr/>
        <a:lstStyle/>
        <a:p>
          <a:r>
            <a:rPr lang="en-US" b="0" i="0" baseline="0"/>
            <a:t>Aligns with business goals: improve efficiency, client satisfaction, and scalability</a:t>
          </a:r>
          <a:endParaRPr lang="en-US"/>
        </a:p>
      </dgm:t>
    </dgm:pt>
    <dgm:pt modelId="{8E849B9F-E501-43BD-9C52-DE215B665758}" type="parTrans" cxnId="{1603E71D-B2D5-47CC-8CD3-2F395627B607}">
      <dgm:prSet/>
      <dgm:spPr/>
      <dgm:t>
        <a:bodyPr/>
        <a:lstStyle/>
        <a:p>
          <a:endParaRPr lang="en-US"/>
        </a:p>
      </dgm:t>
    </dgm:pt>
    <dgm:pt modelId="{975C6BB6-2C0F-4704-B023-DD371DF97010}" type="sibTrans" cxnId="{1603E71D-B2D5-47CC-8CD3-2F395627B607}">
      <dgm:prSet/>
      <dgm:spPr/>
      <dgm:t>
        <a:bodyPr/>
        <a:lstStyle/>
        <a:p>
          <a:endParaRPr lang="en-US"/>
        </a:p>
      </dgm:t>
    </dgm:pt>
    <dgm:pt modelId="{81C0F029-6FE5-43AA-A108-E9DFC3E59253}" type="pres">
      <dgm:prSet presAssocID="{B76B7DD7-08EC-43E2-AB40-D5E74F60829F}" presName="Name0" presStyleCnt="0">
        <dgm:presLayoutVars>
          <dgm:dir/>
          <dgm:animLvl val="lvl"/>
          <dgm:resizeHandles val="exact"/>
        </dgm:presLayoutVars>
      </dgm:prSet>
      <dgm:spPr/>
    </dgm:pt>
    <dgm:pt modelId="{DAC61DD1-8CB1-4615-814B-BFE758E64F79}" type="pres">
      <dgm:prSet presAssocID="{4D1376BE-CC91-4756-AE1E-85F252BF17C2}" presName="linNode" presStyleCnt="0"/>
      <dgm:spPr/>
    </dgm:pt>
    <dgm:pt modelId="{9942E8F3-E172-4B68-A6DD-366407FF3C73}" type="pres">
      <dgm:prSet presAssocID="{4D1376BE-CC91-4756-AE1E-85F252BF17C2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52DBA3F1-5898-45C6-A9AF-BDD3F51DE61E}" type="pres">
      <dgm:prSet presAssocID="{BB752C8E-C01A-4D74-AF57-5857D4B7A0F1}" presName="sp" presStyleCnt="0"/>
      <dgm:spPr/>
    </dgm:pt>
    <dgm:pt modelId="{822EAEC9-F8D2-4B45-8ACB-24A8BAD03B37}" type="pres">
      <dgm:prSet presAssocID="{5A9CC0DE-42BD-44A0-8063-7A6E6FD9461E}" presName="linNode" presStyleCnt="0"/>
      <dgm:spPr/>
    </dgm:pt>
    <dgm:pt modelId="{C759ACD9-2E84-40EC-B989-FCA7DCB68FB8}" type="pres">
      <dgm:prSet presAssocID="{5A9CC0DE-42BD-44A0-8063-7A6E6FD9461E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ADB36490-389F-4579-A0B3-522AAC4EABD0}" type="pres">
      <dgm:prSet presAssocID="{E786870F-1B78-458C-AB45-740FE5674AC2}" presName="sp" presStyleCnt="0"/>
      <dgm:spPr/>
    </dgm:pt>
    <dgm:pt modelId="{AFBFA8EF-0113-4287-9473-F18BD9B7874F}" type="pres">
      <dgm:prSet presAssocID="{783E3A54-EE39-4832-AE84-D91EFEE85AC4}" presName="linNode" presStyleCnt="0"/>
      <dgm:spPr/>
    </dgm:pt>
    <dgm:pt modelId="{E2BCA86C-3D69-457E-8660-FB13F80EBBF4}" type="pres">
      <dgm:prSet presAssocID="{783E3A54-EE39-4832-AE84-D91EFEE85AC4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67DF82BE-1023-4E31-8489-29626E145A36}" type="pres">
      <dgm:prSet presAssocID="{1E0AFDAE-1A63-42CF-8D29-F35BE9A8B4DD}" presName="sp" presStyleCnt="0"/>
      <dgm:spPr/>
    </dgm:pt>
    <dgm:pt modelId="{05537D8C-E0E9-42C3-9B57-38DF88E0F900}" type="pres">
      <dgm:prSet presAssocID="{57098723-C51F-409D-8A42-477AFE6B7C03}" presName="linNode" presStyleCnt="0"/>
      <dgm:spPr/>
    </dgm:pt>
    <dgm:pt modelId="{6BB0B6FD-9676-4393-9666-D66D4ED00627}" type="pres">
      <dgm:prSet presAssocID="{57098723-C51F-409D-8A42-477AFE6B7C03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1603E71D-B2D5-47CC-8CD3-2F395627B607}" srcId="{B76B7DD7-08EC-43E2-AB40-D5E74F60829F}" destId="{57098723-C51F-409D-8A42-477AFE6B7C03}" srcOrd="3" destOrd="0" parTransId="{8E849B9F-E501-43BD-9C52-DE215B665758}" sibTransId="{975C6BB6-2C0F-4704-B023-DD371DF97010}"/>
    <dgm:cxn modelId="{81087C35-285B-4D28-A43F-993B7BD344F3}" type="presOf" srcId="{5A9CC0DE-42BD-44A0-8063-7A6E6FD9461E}" destId="{C759ACD9-2E84-40EC-B989-FCA7DCB68FB8}" srcOrd="0" destOrd="0" presId="urn:microsoft.com/office/officeart/2005/8/layout/vList5"/>
    <dgm:cxn modelId="{351C4244-D11F-4685-B3F3-E7140AA0B0D2}" srcId="{B76B7DD7-08EC-43E2-AB40-D5E74F60829F}" destId="{4D1376BE-CC91-4756-AE1E-85F252BF17C2}" srcOrd="0" destOrd="0" parTransId="{B8D8992D-052C-4713-BAC3-D673D329E1CB}" sibTransId="{BB752C8E-C01A-4D74-AF57-5857D4B7A0F1}"/>
    <dgm:cxn modelId="{F777434C-57C2-4285-8D94-D54D131F76C5}" type="presOf" srcId="{B76B7DD7-08EC-43E2-AB40-D5E74F60829F}" destId="{81C0F029-6FE5-43AA-A108-E9DFC3E59253}" srcOrd="0" destOrd="0" presId="urn:microsoft.com/office/officeart/2005/8/layout/vList5"/>
    <dgm:cxn modelId="{0A036B73-347E-4219-8167-7426ACB2017D}" srcId="{B76B7DD7-08EC-43E2-AB40-D5E74F60829F}" destId="{783E3A54-EE39-4832-AE84-D91EFEE85AC4}" srcOrd="2" destOrd="0" parTransId="{2D67D2F6-AB4F-4E18-82CC-CCE29867C574}" sibTransId="{1E0AFDAE-1A63-42CF-8D29-F35BE9A8B4DD}"/>
    <dgm:cxn modelId="{929F687A-7AAE-4784-9FA6-BEE09269D178}" type="presOf" srcId="{57098723-C51F-409D-8A42-477AFE6B7C03}" destId="{6BB0B6FD-9676-4393-9666-D66D4ED00627}" srcOrd="0" destOrd="0" presId="urn:microsoft.com/office/officeart/2005/8/layout/vList5"/>
    <dgm:cxn modelId="{B412A193-F9BA-4A91-9205-0B156FD11782}" type="presOf" srcId="{4D1376BE-CC91-4756-AE1E-85F252BF17C2}" destId="{9942E8F3-E172-4B68-A6DD-366407FF3C73}" srcOrd="0" destOrd="0" presId="urn:microsoft.com/office/officeart/2005/8/layout/vList5"/>
    <dgm:cxn modelId="{B78B38AB-010B-42B0-8FC9-F31B741575DB}" type="presOf" srcId="{783E3A54-EE39-4832-AE84-D91EFEE85AC4}" destId="{E2BCA86C-3D69-457E-8660-FB13F80EBBF4}" srcOrd="0" destOrd="0" presId="urn:microsoft.com/office/officeart/2005/8/layout/vList5"/>
    <dgm:cxn modelId="{67261ECD-C4B0-4B1F-9A95-52EE293FC534}" srcId="{B76B7DD7-08EC-43E2-AB40-D5E74F60829F}" destId="{5A9CC0DE-42BD-44A0-8063-7A6E6FD9461E}" srcOrd="1" destOrd="0" parTransId="{2FFEAEAE-01AB-4D41-8C70-C8D773CE2A0D}" sibTransId="{E786870F-1B78-458C-AB45-740FE5674AC2}"/>
    <dgm:cxn modelId="{3587C3C4-692A-41AF-8E09-3C3367CA5ACA}" type="presParOf" srcId="{81C0F029-6FE5-43AA-A108-E9DFC3E59253}" destId="{DAC61DD1-8CB1-4615-814B-BFE758E64F79}" srcOrd="0" destOrd="0" presId="urn:microsoft.com/office/officeart/2005/8/layout/vList5"/>
    <dgm:cxn modelId="{91FDF288-52ED-4572-AFFB-A01382468C63}" type="presParOf" srcId="{DAC61DD1-8CB1-4615-814B-BFE758E64F79}" destId="{9942E8F3-E172-4B68-A6DD-366407FF3C73}" srcOrd="0" destOrd="0" presId="urn:microsoft.com/office/officeart/2005/8/layout/vList5"/>
    <dgm:cxn modelId="{70F401E5-B30C-4640-AE17-D7337C70C9D7}" type="presParOf" srcId="{81C0F029-6FE5-43AA-A108-E9DFC3E59253}" destId="{52DBA3F1-5898-45C6-A9AF-BDD3F51DE61E}" srcOrd="1" destOrd="0" presId="urn:microsoft.com/office/officeart/2005/8/layout/vList5"/>
    <dgm:cxn modelId="{637ADF20-6A14-41F3-B24C-901E3A46B099}" type="presParOf" srcId="{81C0F029-6FE5-43AA-A108-E9DFC3E59253}" destId="{822EAEC9-F8D2-4B45-8ACB-24A8BAD03B37}" srcOrd="2" destOrd="0" presId="urn:microsoft.com/office/officeart/2005/8/layout/vList5"/>
    <dgm:cxn modelId="{CE8713ED-9473-4C66-B7D0-B94C1C4B30DE}" type="presParOf" srcId="{822EAEC9-F8D2-4B45-8ACB-24A8BAD03B37}" destId="{C759ACD9-2E84-40EC-B989-FCA7DCB68FB8}" srcOrd="0" destOrd="0" presId="urn:microsoft.com/office/officeart/2005/8/layout/vList5"/>
    <dgm:cxn modelId="{F2F8174F-2A1E-4929-98DC-E9655E9F858D}" type="presParOf" srcId="{81C0F029-6FE5-43AA-A108-E9DFC3E59253}" destId="{ADB36490-389F-4579-A0B3-522AAC4EABD0}" srcOrd="3" destOrd="0" presId="urn:microsoft.com/office/officeart/2005/8/layout/vList5"/>
    <dgm:cxn modelId="{9E3D7503-5FE5-4B63-952E-3FDCF08BB082}" type="presParOf" srcId="{81C0F029-6FE5-43AA-A108-E9DFC3E59253}" destId="{AFBFA8EF-0113-4287-9473-F18BD9B7874F}" srcOrd="4" destOrd="0" presId="urn:microsoft.com/office/officeart/2005/8/layout/vList5"/>
    <dgm:cxn modelId="{82BA3DBC-BEFA-4479-B1E2-BF89C34EF677}" type="presParOf" srcId="{AFBFA8EF-0113-4287-9473-F18BD9B7874F}" destId="{E2BCA86C-3D69-457E-8660-FB13F80EBBF4}" srcOrd="0" destOrd="0" presId="urn:microsoft.com/office/officeart/2005/8/layout/vList5"/>
    <dgm:cxn modelId="{BAF2BA8D-22EA-4F54-8D30-942763992BB4}" type="presParOf" srcId="{81C0F029-6FE5-43AA-A108-E9DFC3E59253}" destId="{67DF82BE-1023-4E31-8489-29626E145A36}" srcOrd="5" destOrd="0" presId="urn:microsoft.com/office/officeart/2005/8/layout/vList5"/>
    <dgm:cxn modelId="{A80DB923-3651-49D1-A077-F60FE9710CAE}" type="presParOf" srcId="{81C0F029-6FE5-43AA-A108-E9DFC3E59253}" destId="{05537D8C-E0E9-42C3-9B57-38DF88E0F900}" srcOrd="6" destOrd="0" presId="urn:microsoft.com/office/officeart/2005/8/layout/vList5"/>
    <dgm:cxn modelId="{239A61DD-AAAA-408D-B248-95FB19FD40BE}" type="presParOf" srcId="{05537D8C-E0E9-42C3-9B57-38DF88E0F900}" destId="{6BB0B6FD-9676-4393-9666-D66D4ED0062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E2C902-3AE1-4787-9974-62956DFE560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3E9F2DB-89CE-4C1B-B78A-16B25012818F}">
      <dgm:prSet/>
      <dgm:spPr/>
      <dgm:t>
        <a:bodyPr/>
        <a:lstStyle/>
        <a:p>
          <a:pPr>
            <a:defRPr cap="all"/>
          </a:pPr>
          <a:r>
            <a:rPr lang="en-US" b="0" i="0" baseline="0"/>
            <a:t>Manual booking methods lead to:</a:t>
          </a:r>
          <a:endParaRPr lang="en-US"/>
        </a:p>
      </dgm:t>
    </dgm:pt>
    <dgm:pt modelId="{3C25DA83-86BD-4A37-AF7C-1BC9AC03F660}" type="parTrans" cxnId="{3EFF6EA0-7814-4C0D-A835-396BA0A1CACB}">
      <dgm:prSet/>
      <dgm:spPr/>
      <dgm:t>
        <a:bodyPr/>
        <a:lstStyle/>
        <a:p>
          <a:endParaRPr lang="en-US"/>
        </a:p>
      </dgm:t>
    </dgm:pt>
    <dgm:pt modelId="{D24F67C3-ACF6-4418-B1BF-34078EC1921E}" type="sibTrans" cxnId="{3EFF6EA0-7814-4C0D-A835-396BA0A1CACB}">
      <dgm:prSet/>
      <dgm:spPr/>
      <dgm:t>
        <a:bodyPr/>
        <a:lstStyle/>
        <a:p>
          <a:endParaRPr lang="en-US"/>
        </a:p>
      </dgm:t>
    </dgm:pt>
    <dgm:pt modelId="{F6BB2BB4-1709-47F1-B89B-2BB04CA57AF4}">
      <dgm:prSet/>
      <dgm:spPr/>
      <dgm:t>
        <a:bodyPr/>
        <a:lstStyle/>
        <a:p>
          <a:pPr>
            <a:defRPr cap="all"/>
          </a:pPr>
          <a:r>
            <a:rPr lang="en-US" b="0" i="0" baseline="0"/>
            <a:t>Increased errors and follow-up calls</a:t>
          </a:r>
          <a:endParaRPr lang="en-US"/>
        </a:p>
      </dgm:t>
    </dgm:pt>
    <dgm:pt modelId="{729833FF-C9C7-4ADD-922D-1385E9DBC2B8}" type="parTrans" cxnId="{7CDFA17A-C711-4A36-B39E-A14F8A764915}">
      <dgm:prSet/>
      <dgm:spPr/>
      <dgm:t>
        <a:bodyPr/>
        <a:lstStyle/>
        <a:p>
          <a:endParaRPr lang="en-US"/>
        </a:p>
      </dgm:t>
    </dgm:pt>
    <dgm:pt modelId="{6A6D4DD6-EF65-44EF-8E1B-5C333ACE9BB1}" type="sibTrans" cxnId="{7CDFA17A-C711-4A36-B39E-A14F8A764915}">
      <dgm:prSet/>
      <dgm:spPr/>
      <dgm:t>
        <a:bodyPr/>
        <a:lstStyle/>
        <a:p>
          <a:endParaRPr lang="en-US"/>
        </a:p>
      </dgm:t>
    </dgm:pt>
    <dgm:pt modelId="{386D7BDE-D416-47AF-B1C4-A572A7AF9320}">
      <dgm:prSet/>
      <dgm:spPr/>
      <dgm:t>
        <a:bodyPr/>
        <a:lstStyle/>
        <a:p>
          <a:pPr>
            <a:defRPr cap="all"/>
          </a:pPr>
          <a:r>
            <a:rPr lang="en-US" b="0" i="0" baseline="0"/>
            <a:t>Delayed fleet utilization</a:t>
          </a:r>
          <a:endParaRPr lang="en-US"/>
        </a:p>
      </dgm:t>
    </dgm:pt>
    <dgm:pt modelId="{DE883368-93BF-4BA6-87AC-F4B8EF45B609}" type="parTrans" cxnId="{94734DBE-7CF4-4467-A096-E73AE18DD4D5}">
      <dgm:prSet/>
      <dgm:spPr/>
      <dgm:t>
        <a:bodyPr/>
        <a:lstStyle/>
        <a:p>
          <a:endParaRPr lang="en-US"/>
        </a:p>
      </dgm:t>
    </dgm:pt>
    <dgm:pt modelId="{54A62F28-DDD7-4292-B415-90CA54B8AD66}" type="sibTrans" cxnId="{94734DBE-7CF4-4467-A096-E73AE18DD4D5}">
      <dgm:prSet/>
      <dgm:spPr/>
      <dgm:t>
        <a:bodyPr/>
        <a:lstStyle/>
        <a:p>
          <a:endParaRPr lang="en-US"/>
        </a:p>
      </dgm:t>
    </dgm:pt>
    <dgm:pt modelId="{C8A65775-E910-44F5-AA8C-EFC0C78BC3CA}">
      <dgm:prSet/>
      <dgm:spPr/>
      <dgm:t>
        <a:bodyPr/>
        <a:lstStyle/>
        <a:p>
          <a:pPr>
            <a:defRPr cap="all"/>
          </a:pPr>
          <a:r>
            <a:rPr lang="en-US" b="0" i="0" baseline="0"/>
            <a:t>Lost leads and revenue</a:t>
          </a:r>
          <a:endParaRPr lang="en-US"/>
        </a:p>
      </dgm:t>
    </dgm:pt>
    <dgm:pt modelId="{9BFAFEC5-D895-46B7-8AE4-02EDD26134EC}" type="parTrans" cxnId="{3465C2CB-9468-4808-BA13-EFD4F29E7A41}">
      <dgm:prSet/>
      <dgm:spPr/>
      <dgm:t>
        <a:bodyPr/>
        <a:lstStyle/>
        <a:p>
          <a:endParaRPr lang="en-US"/>
        </a:p>
      </dgm:t>
    </dgm:pt>
    <dgm:pt modelId="{56E79856-1A3E-4131-A04F-8E72ECA0513C}" type="sibTrans" cxnId="{3465C2CB-9468-4808-BA13-EFD4F29E7A41}">
      <dgm:prSet/>
      <dgm:spPr/>
      <dgm:t>
        <a:bodyPr/>
        <a:lstStyle/>
        <a:p>
          <a:endParaRPr lang="en-US"/>
        </a:p>
      </dgm:t>
    </dgm:pt>
    <dgm:pt modelId="{74333735-C3B6-41C6-B488-8D195AA57315}">
      <dgm:prSet/>
      <dgm:spPr/>
      <dgm:t>
        <a:bodyPr/>
        <a:lstStyle/>
        <a:p>
          <a:pPr>
            <a:defRPr cap="all"/>
          </a:pPr>
          <a:r>
            <a:rPr lang="en-US" b="0" i="0" baseline="0"/>
            <a:t>Need for a digital solution to streamline and automate boo</a:t>
          </a:r>
          <a:endParaRPr lang="en-US"/>
        </a:p>
      </dgm:t>
    </dgm:pt>
    <dgm:pt modelId="{7098E721-B89E-4385-99AF-D1C933C2524A}" type="parTrans" cxnId="{4F4E5BF5-9BF2-4CF0-B62E-F3CFB01A0818}">
      <dgm:prSet/>
      <dgm:spPr/>
      <dgm:t>
        <a:bodyPr/>
        <a:lstStyle/>
        <a:p>
          <a:endParaRPr lang="en-US"/>
        </a:p>
      </dgm:t>
    </dgm:pt>
    <dgm:pt modelId="{7C95DAFC-CC1C-4E8C-B328-6157A553DD83}" type="sibTrans" cxnId="{4F4E5BF5-9BF2-4CF0-B62E-F3CFB01A0818}">
      <dgm:prSet/>
      <dgm:spPr/>
      <dgm:t>
        <a:bodyPr/>
        <a:lstStyle/>
        <a:p>
          <a:endParaRPr lang="en-US"/>
        </a:p>
      </dgm:t>
    </dgm:pt>
    <dgm:pt modelId="{2165BA85-1EC3-4287-9DFB-EA6E50DBCA8D}" type="pres">
      <dgm:prSet presAssocID="{25E2C902-3AE1-4787-9974-62956DFE5608}" presName="root" presStyleCnt="0">
        <dgm:presLayoutVars>
          <dgm:dir/>
          <dgm:resizeHandles val="exact"/>
        </dgm:presLayoutVars>
      </dgm:prSet>
      <dgm:spPr/>
    </dgm:pt>
    <dgm:pt modelId="{731B67FC-CF4F-4E4E-AE77-8AE89275907D}" type="pres">
      <dgm:prSet presAssocID="{43E9F2DB-89CE-4C1B-B78A-16B25012818F}" presName="compNode" presStyleCnt="0"/>
      <dgm:spPr/>
    </dgm:pt>
    <dgm:pt modelId="{74556BE6-6E72-4D70-85C7-0525EE1053F4}" type="pres">
      <dgm:prSet presAssocID="{43E9F2DB-89CE-4C1B-B78A-16B25012818F}" presName="iconBgRect" presStyleLbl="bgShp" presStyleIdx="0" presStyleCnt="5" custScaleX="202344" custScaleY="201367"/>
      <dgm:spPr/>
    </dgm:pt>
    <dgm:pt modelId="{C334CCEC-E2F7-4FF7-89DA-506ECB7D5246}" type="pres">
      <dgm:prSet presAssocID="{43E9F2DB-89CE-4C1B-B78A-16B25012818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65A66C64-B3C6-460B-BF2B-C77514B3EEBA}" type="pres">
      <dgm:prSet presAssocID="{43E9F2DB-89CE-4C1B-B78A-16B25012818F}" presName="spaceRect" presStyleCnt="0"/>
      <dgm:spPr/>
    </dgm:pt>
    <dgm:pt modelId="{215951B0-CB4A-4421-B79E-D1C44078D5A1}" type="pres">
      <dgm:prSet presAssocID="{43E9F2DB-89CE-4C1B-B78A-16B25012818F}" presName="textRect" presStyleLbl="revTx" presStyleIdx="0" presStyleCnt="5" custFlipVert="0" custScaleX="119661" custScaleY="143651">
        <dgm:presLayoutVars>
          <dgm:chMax val="1"/>
          <dgm:chPref val="1"/>
        </dgm:presLayoutVars>
      </dgm:prSet>
      <dgm:spPr/>
    </dgm:pt>
    <dgm:pt modelId="{AB94C5B5-0181-4CCF-8A2D-B0597BD063E6}" type="pres">
      <dgm:prSet presAssocID="{D24F67C3-ACF6-4418-B1BF-34078EC1921E}" presName="sibTrans" presStyleCnt="0"/>
      <dgm:spPr/>
    </dgm:pt>
    <dgm:pt modelId="{0D4A9721-BCC7-4BD0-ADED-1E29C654DF0E}" type="pres">
      <dgm:prSet presAssocID="{F6BB2BB4-1709-47F1-B89B-2BB04CA57AF4}" presName="compNode" presStyleCnt="0"/>
      <dgm:spPr/>
    </dgm:pt>
    <dgm:pt modelId="{E24775D0-C48F-4D75-A56A-BD76F0AC8C44}" type="pres">
      <dgm:prSet presAssocID="{F6BB2BB4-1709-47F1-B89B-2BB04CA57AF4}" presName="iconBgRect" presStyleLbl="bgShp" presStyleIdx="1" presStyleCnt="5"/>
      <dgm:spPr/>
    </dgm:pt>
    <dgm:pt modelId="{5829EB1C-8D8D-4D8A-A1E7-B278DD64A14D}" type="pres">
      <dgm:prSet presAssocID="{F6BB2BB4-1709-47F1-B89B-2BB04CA57AF4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eiver"/>
        </a:ext>
      </dgm:extLst>
    </dgm:pt>
    <dgm:pt modelId="{C1E044D0-7CB0-41CC-8A6C-399A6A74F7AF}" type="pres">
      <dgm:prSet presAssocID="{F6BB2BB4-1709-47F1-B89B-2BB04CA57AF4}" presName="spaceRect" presStyleCnt="0"/>
      <dgm:spPr/>
    </dgm:pt>
    <dgm:pt modelId="{875A4B2C-CC9C-4C7A-98CB-9F1E97304838}" type="pres">
      <dgm:prSet presAssocID="{F6BB2BB4-1709-47F1-B89B-2BB04CA57AF4}" presName="textRect" presStyleLbl="revTx" presStyleIdx="1" presStyleCnt="5">
        <dgm:presLayoutVars>
          <dgm:chMax val="1"/>
          <dgm:chPref val="1"/>
        </dgm:presLayoutVars>
      </dgm:prSet>
      <dgm:spPr/>
    </dgm:pt>
    <dgm:pt modelId="{FD4AFA3B-EA1C-4630-9802-CA06147A55AC}" type="pres">
      <dgm:prSet presAssocID="{6A6D4DD6-EF65-44EF-8E1B-5C333ACE9BB1}" presName="sibTrans" presStyleCnt="0"/>
      <dgm:spPr/>
    </dgm:pt>
    <dgm:pt modelId="{4E58DACB-590E-4746-841A-DD7BF8925C28}" type="pres">
      <dgm:prSet presAssocID="{386D7BDE-D416-47AF-B1C4-A572A7AF9320}" presName="compNode" presStyleCnt="0"/>
      <dgm:spPr/>
    </dgm:pt>
    <dgm:pt modelId="{6A8BED39-8286-4067-AFE2-8B7E79DDFD78}" type="pres">
      <dgm:prSet presAssocID="{386D7BDE-D416-47AF-B1C4-A572A7AF9320}" presName="iconBgRect" presStyleLbl="bgShp" presStyleIdx="2" presStyleCnt="5"/>
      <dgm:spPr/>
    </dgm:pt>
    <dgm:pt modelId="{44DCE3E0-0C18-42B4-BE6F-D3E1DB1837EE}" type="pres">
      <dgm:prSet presAssocID="{386D7BDE-D416-47AF-B1C4-A572A7AF9320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uck"/>
        </a:ext>
      </dgm:extLst>
    </dgm:pt>
    <dgm:pt modelId="{1D9DC531-8D50-4E79-859F-0331E77FBFE0}" type="pres">
      <dgm:prSet presAssocID="{386D7BDE-D416-47AF-B1C4-A572A7AF9320}" presName="spaceRect" presStyleCnt="0"/>
      <dgm:spPr/>
    </dgm:pt>
    <dgm:pt modelId="{682B9D3E-4B36-46C7-9200-8E1CA74FD8D5}" type="pres">
      <dgm:prSet presAssocID="{386D7BDE-D416-47AF-B1C4-A572A7AF9320}" presName="textRect" presStyleLbl="revTx" presStyleIdx="2" presStyleCnt="5">
        <dgm:presLayoutVars>
          <dgm:chMax val="1"/>
          <dgm:chPref val="1"/>
        </dgm:presLayoutVars>
      </dgm:prSet>
      <dgm:spPr/>
    </dgm:pt>
    <dgm:pt modelId="{7EC67E0E-7834-42DE-9056-24AAF829E2B1}" type="pres">
      <dgm:prSet presAssocID="{54A62F28-DDD7-4292-B415-90CA54B8AD66}" presName="sibTrans" presStyleCnt="0"/>
      <dgm:spPr/>
    </dgm:pt>
    <dgm:pt modelId="{58AC6F2D-343D-4325-BB29-D16E1A8D141B}" type="pres">
      <dgm:prSet presAssocID="{C8A65775-E910-44F5-AA8C-EFC0C78BC3CA}" presName="compNode" presStyleCnt="0"/>
      <dgm:spPr/>
    </dgm:pt>
    <dgm:pt modelId="{42742C6C-5D20-483A-9420-3C4412564C2E}" type="pres">
      <dgm:prSet presAssocID="{C8A65775-E910-44F5-AA8C-EFC0C78BC3CA}" presName="iconBgRect" presStyleLbl="bgShp" presStyleIdx="3" presStyleCnt="5"/>
      <dgm:spPr/>
    </dgm:pt>
    <dgm:pt modelId="{965B972C-FF1D-4386-A15E-3686A4CFC69A}" type="pres">
      <dgm:prSet presAssocID="{C8A65775-E910-44F5-AA8C-EFC0C78BC3CA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0BDD6EEA-F9CF-4324-ADA8-59AEA6B75A17}" type="pres">
      <dgm:prSet presAssocID="{C8A65775-E910-44F5-AA8C-EFC0C78BC3CA}" presName="spaceRect" presStyleCnt="0"/>
      <dgm:spPr/>
    </dgm:pt>
    <dgm:pt modelId="{A6E04DE9-A494-4356-80B9-AB1DB5CBF4E0}" type="pres">
      <dgm:prSet presAssocID="{C8A65775-E910-44F5-AA8C-EFC0C78BC3CA}" presName="textRect" presStyleLbl="revTx" presStyleIdx="3" presStyleCnt="5">
        <dgm:presLayoutVars>
          <dgm:chMax val="1"/>
          <dgm:chPref val="1"/>
        </dgm:presLayoutVars>
      </dgm:prSet>
      <dgm:spPr/>
    </dgm:pt>
    <dgm:pt modelId="{8179280D-9C47-4356-97B7-5A914ED80FFD}" type="pres">
      <dgm:prSet presAssocID="{56E79856-1A3E-4131-A04F-8E72ECA0513C}" presName="sibTrans" presStyleCnt="0"/>
      <dgm:spPr/>
    </dgm:pt>
    <dgm:pt modelId="{3A8CAB1E-992B-495E-B2B7-90B942F6F801}" type="pres">
      <dgm:prSet presAssocID="{74333735-C3B6-41C6-B488-8D195AA57315}" presName="compNode" presStyleCnt="0"/>
      <dgm:spPr/>
    </dgm:pt>
    <dgm:pt modelId="{6A2EF59A-FF46-4F5B-AD57-27F7A0E748F5}" type="pres">
      <dgm:prSet presAssocID="{74333735-C3B6-41C6-B488-8D195AA57315}" presName="iconBgRect" presStyleLbl="bgShp" presStyleIdx="4" presStyleCnt="5"/>
      <dgm:spPr/>
    </dgm:pt>
    <dgm:pt modelId="{9D182851-F4E0-4461-95BF-23413633C9C2}" type="pres">
      <dgm:prSet presAssocID="{74333735-C3B6-41C6-B488-8D195AA5731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B6FFDE64-6052-4074-990E-FDCCF6901AEA}" type="pres">
      <dgm:prSet presAssocID="{74333735-C3B6-41C6-B488-8D195AA57315}" presName="spaceRect" presStyleCnt="0"/>
      <dgm:spPr/>
    </dgm:pt>
    <dgm:pt modelId="{D085148D-1CD8-4759-B068-FE0979FEDC0B}" type="pres">
      <dgm:prSet presAssocID="{74333735-C3B6-41C6-B488-8D195AA57315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1A25E82E-C673-4D3C-8F50-48D939AB58F1}" type="presOf" srcId="{C8A65775-E910-44F5-AA8C-EFC0C78BC3CA}" destId="{A6E04DE9-A494-4356-80B9-AB1DB5CBF4E0}" srcOrd="0" destOrd="0" presId="urn:microsoft.com/office/officeart/2018/5/layout/IconCircleLabelList"/>
    <dgm:cxn modelId="{5AF20E38-FFCB-4D74-B7C0-2CD13FE023C5}" type="presOf" srcId="{F6BB2BB4-1709-47F1-B89B-2BB04CA57AF4}" destId="{875A4B2C-CC9C-4C7A-98CB-9F1E97304838}" srcOrd="0" destOrd="0" presId="urn:microsoft.com/office/officeart/2018/5/layout/IconCircleLabelList"/>
    <dgm:cxn modelId="{453DAF6A-9D52-4958-BDCC-D7D7F0CBA967}" type="presOf" srcId="{386D7BDE-D416-47AF-B1C4-A572A7AF9320}" destId="{682B9D3E-4B36-46C7-9200-8E1CA74FD8D5}" srcOrd="0" destOrd="0" presId="urn:microsoft.com/office/officeart/2018/5/layout/IconCircleLabelList"/>
    <dgm:cxn modelId="{7CDFA17A-C711-4A36-B39E-A14F8A764915}" srcId="{25E2C902-3AE1-4787-9974-62956DFE5608}" destId="{F6BB2BB4-1709-47F1-B89B-2BB04CA57AF4}" srcOrd="1" destOrd="0" parTransId="{729833FF-C9C7-4ADD-922D-1385E9DBC2B8}" sibTransId="{6A6D4DD6-EF65-44EF-8E1B-5C333ACE9BB1}"/>
    <dgm:cxn modelId="{500D6084-C24A-4CF7-B1DE-E7D5D90267F7}" type="presOf" srcId="{25E2C902-3AE1-4787-9974-62956DFE5608}" destId="{2165BA85-1EC3-4287-9DFB-EA6E50DBCA8D}" srcOrd="0" destOrd="0" presId="urn:microsoft.com/office/officeart/2018/5/layout/IconCircleLabelList"/>
    <dgm:cxn modelId="{8412F98C-3FC7-48D8-A8C7-11E8DC69987C}" type="presOf" srcId="{43E9F2DB-89CE-4C1B-B78A-16B25012818F}" destId="{215951B0-CB4A-4421-B79E-D1C44078D5A1}" srcOrd="0" destOrd="0" presId="urn:microsoft.com/office/officeart/2018/5/layout/IconCircleLabelList"/>
    <dgm:cxn modelId="{3EFF6EA0-7814-4C0D-A835-396BA0A1CACB}" srcId="{25E2C902-3AE1-4787-9974-62956DFE5608}" destId="{43E9F2DB-89CE-4C1B-B78A-16B25012818F}" srcOrd="0" destOrd="0" parTransId="{3C25DA83-86BD-4A37-AF7C-1BC9AC03F660}" sibTransId="{D24F67C3-ACF6-4418-B1BF-34078EC1921E}"/>
    <dgm:cxn modelId="{94734DBE-7CF4-4467-A096-E73AE18DD4D5}" srcId="{25E2C902-3AE1-4787-9974-62956DFE5608}" destId="{386D7BDE-D416-47AF-B1C4-A572A7AF9320}" srcOrd="2" destOrd="0" parTransId="{DE883368-93BF-4BA6-87AC-F4B8EF45B609}" sibTransId="{54A62F28-DDD7-4292-B415-90CA54B8AD66}"/>
    <dgm:cxn modelId="{3465C2CB-9468-4808-BA13-EFD4F29E7A41}" srcId="{25E2C902-3AE1-4787-9974-62956DFE5608}" destId="{C8A65775-E910-44F5-AA8C-EFC0C78BC3CA}" srcOrd="3" destOrd="0" parTransId="{9BFAFEC5-D895-46B7-8AE4-02EDD26134EC}" sibTransId="{56E79856-1A3E-4131-A04F-8E72ECA0513C}"/>
    <dgm:cxn modelId="{AA0C6BEF-7AD5-4C8C-AF59-B94A694EEACE}" type="presOf" srcId="{74333735-C3B6-41C6-B488-8D195AA57315}" destId="{D085148D-1CD8-4759-B068-FE0979FEDC0B}" srcOrd="0" destOrd="0" presId="urn:microsoft.com/office/officeart/2018/5/layout/IconCircleLabelList"/>
    <dgm:cxn modelId="{4F4E5BF5-9BF2-4CF0-B62E-F3CFB01A0818}" srcId="{25E2C902-3AE1-4787-9974-62956DFE5608}" destId="{74333735-C3B6-41C6-B488-8D195AA57315}" srcOrd="4" destOrd="0" parTransId="{7098E721-B89E-4385-99AF-D1C933C2524A}" sibTransId="{7C95DAFC-CC1C-4E8C-B328-6157A553DD83}"/>
    <dgm:cxn modelId="{CD5C6A0C-85DB-49BB-92C6-D2288F09A1E6}" type="presParOf" srcId="{2165BA85-1EC3-4287-9DFB-EA6E50DBCA8D}" destId="{731B67FC-CF4F-4E4E-AE77-8AE89275907D}" srcOrd="0" destOrd="0" presId="urn:microsoft.com/office/officeart/2018/5/layout/IconCircleLabelList"/>
    <dgm:cxn modelId="{EDC806AE-4CEC-479E-B7A4-1C4A0B0A6B71}" type="presParOf" srcId="{731B67FC-CF4F-4E4E-AE77-8AE89275907D}" destId="{74556BE6-6E72-4D70-85C7-0525EE1053F4}" srcOrd="0" destOrd="0" presId="urn:microsoft.com/office/officeart/2018/5/layout/IconCircleLabelList"/>
    <dgm:cxn modelId="{C22B10F7-4F4A-426C-BD64-7F990EBD1971}" type="presParOf" srcId="{731B67FC-CF4F-4E4E-AE77-8AE89275907D}" destId="{C334CCEC-E2F7-4FF7-89DA-506ECB7D5246}" srcOrd="1" destOrd="0" presId="urn:microsoft.com/office/officeart/2018/5/layout/IconCircleLabelList"/>
    <dgm:cxn modelId="{7C0F0D8F-833F-4142-B5F8-BA0C3DB557B2}" type="presParOf" srcId="{731B67FC-CF4F-4E4E-AE77-8AE89275907D}" destId="{65A66C64-B3C6-460B-BF2B-C77514B3EEBA}" srcOrd="2" destOrd="0" presId="urn:microsoft.com/office/officeart/2018/5/layout/IconCircleLabelList"/>
    <dgm:cxn modelId="{2089B75C-BCBD-445F-B4BE-2B90F755ADA4}" type="presParOf" srcId="{731B67FC-CF4F-4E4E-AE77-8AE89275907D}" destId="{215951B0-CB4A-4421-B79E-D1C44078D5A1}" srcOrd="3" destOrd="0" presId="urn:microsoft.com/office/officeart/2018/5/layout/IconCircleLabelList"/>
    <dgm:cxn modelId="{56ABC609-DE5D-48E9-AA05-9DEFA56ECB7F}" type="presParOf" srcId="{2165BA85-1EC3-4287-9DFB-EA6E50DBCA8D}" destId="{AB94C5B5-0181-4CCF-8A2D-B0597BD063E6}" srcOrd="1" destOrd="0" presId="urn:microsoft.com/office/officeart/2018/5/layout/IconCircleLabelList"/>
    <dgm:cxn modelId="{038DAAA1-55D7-434D-A63E-503DF66DAD14}" type="presParOf" srcId="{2165BA85-1EC3-4287-9DFB-EA6E50DBCA8D}" destId="{0D4A9721-BCC7-4BD0-ADED-1E29C654DF0E}" srcOrd="2" destOrd="0" presId="urn:microsoft.com/office/officeart/2018/5/layout/IconCircleLabelList"/>
    <dgm:cxn modelId="{FFD5571D-539B-4E8D-9A8E-523F9DD48121}" type="presParOf" srcId="{0D4A9721-BCC7-4BD0-ADED-1E29C654DF0E}" destId="{E24775D0-C48F-4D75-A56A-BD76F0AC8C44}" srcOrd="0" destOrd="0" presId="urn:microsoft.com/office/officeart/2018/5/layout/IconCircleLabelList"/>
    <dgm:cxn modelId="{B47C289C-41F3-4757-99A3-797F240420D9}" type="presParOf" srcId="{0D4A9721-BCC7-4BD0-ADED-1E29C654DF0E}" destId="{5829EB1C-8D8D-4D8A-A1E7-B278DD64A14D}" srcOrd="1" destOrd="0" presId="urn:microsoft.com/office/officeart/2018/5/layout/IconCircleLabelList"/>
    <dgm:cxn modelId="{14DF5265-CA28-4877-9C7F-2C9E78CF4C46}" type="presParOf" srcId="{0D4A9721-BCC7-4BD0-ADED-1E29C654DF0E}" destId="{C1E044D0-7CB0-41CC-8A6C-399A6A74F7AF}" srcOrd="2" destOrd="0" presId="urn:microsoft.com/office/officeart/2018/5/layout/IconCircleLabelList"/>
    <dgm:cxn modelId="{05BA1ABC-0325-4AD4-AADC-3EC78EA2FE11}" type="presParOf" srcId="{0D4A9721-BCC7-4BD0-ADED-1E29C654DF0E}" destId="{875A4B2C-CC9C-4C7A-98CB-9F1E97304838}" srcOrd="3" destOrd="0" presId="urn:microsoft.com/office/officeart/2018/5/layout/IconCircleLabelList"/>
    <dgm:cxn modelId="{C3F5535C-1A68-4B57-B91A-4E4DC416C894}" type="presParOf" srcId="{2165BA85-1EC3-4287-9DFB-EA6E50DBCA8D}" destId="{FD4AFA3B-EA1C-4630-9802-CA06147A55AC}" srcOrd="3" destOrd="0" presId="urn:microsoft.com/office/officeart/2018/5/layout/IconCircleLabelList"/>
    <dgm:cxn modelId="{3BF0F494-4B58-4ACB-832D-BF8CF8BA3DD2}" type="presParOf" srcId="{2165BA85-1EC3-4287-9DFB-EA6E50DBCA8D}" destId="{4E58DACB-590E-4746-841A-DD7BF8925C28}" srcOrd="4" destOrd="0" presId="urn:microsoft.com/office/officeart/2018/5/layout/IconCircleLabelList"/>
    <dgm:cxn modelId="{50383957-DF01-40AF-AE61-F41C6F52F560}" type="presParOf" srcId="{4E58DACB-590E-4746-841A-DD7BF8925C28}" destId="{6A8BED39-8286-4067-AFE2-8B7E79DDFD78}" srcOrd="0" destOrd="0" presId="urn:microsoft.com/office/officeart/2018/5/layout/IconCircleLabelList"/>
    <dgm:cxn modelId="{75229122-66BE-4AE3-89F7-6C0642FE7669}" type="presParOf" srcId="{4E58DACB-590E-4746-841A-DD7BF8925C28}" destId="{44DCE3E0-0C18-42B4-BE6F-D3E1DB1837EE}" srcOrd="1" destOrd="0" presId="urn:microsoft.com/office/officeart/2018/5/layout/IconCircleLabelList"/>
    <dgm:cxn modelId="{86098560-BA5F-4E7E-8434-676D18905C1B}" type="presParOf" srcId="{4E58DACB-590E-4746-841A-DD7BF8925C28}" destId="{1D9DC531-8D50-4E79-859F-0331E77FBFE0}" srcOrd="2" destOrd="0" presId="urn:microsoft.com/office/officeart/2018/5/layout/IconCircleLabelList"/>
    <dgm:cxn modelId="{80E4B2DD-BDCF-4B80-AE2D-05AF630B0898}" type="presParOf" srcId="{4E58DACB-590E-4746-841A-DD7BF8925C28}" destId="{682B9D3E-4B36-46C7-9200-8E1CA74FD8D5}" srcOrd="3" destOrd="0" presId="urn:microsoft.com/office/officeart/2018/5/layout/IconCircleLabelList"/>
    <dgm:cxn modelId="{87E0F829-C977-4051-93C7-2AD0AB6696A7}" type="presParOf" srcId="{2165BA85-1EC3-4287-9DFB-EA6E50DBCA8D}" destId="{7EC67E0E-7834-42DE-9056-24AAF829E2B1}" srcOrd="5" destOrd="0" presId="urn:microsoft.com/office/officeart/2018/5/layout/IconCircleLabelList"/>
    <dgm:cxn modelId="{1396CCE0-1F86-427E-89A6-3902D5D6E504}" type="presParOf" srcId="{2165BA85-1EC3-4287-9DFB-EA6E50DBCA8D}" destId="{58AC6F2D-343D-4325-BB29-D16E1A8D141B}" srcOrd="6" destOrd="0" presId="urn:microsoft.com/office/officeart/2018/5/layout/IconCircleLabelList"/>
    <dgm:cxn modelId="{02434B1C-FEA1-4AA3-B2A5-280A99508A37}" type="presParOf" srcId="{58AC6F2D-343D-4325-BB29-D16E1A8D141B}" destId="{42742C6C-5D20-483A-9420-3C4412564C2E}" srcOrd="0" destOrd="0" presId="urn:microsoft.com/office/officeart/2018/5/layout/IconCircleLabelList"/>
    <dgm:cxn modelId="{1C1EE3D0-8D8F-4091-A835-54EAE74F2F25}" type="presParOf" srcId="{58AC6F2D-343D-4325-BB29-D16E1A8D141B}" destId="{965B972C-FF1D-4386-A15E-3686A4CFC69A}" srcOrd="1" destOrd="0" presId="urn:microsoft.com/office/officeart/2018/5/layout/IconCircleLabelList"/>
    <dgm:cxn modelId="{63FFC030-2EFD-40FF-8D46-26B0019FFDB6}" type="presParOf" srcId="{58AC6F2D-343D-4325-BB29-D16E1A8D141B}" destId="{0BDD6EEA-F9CF-4324-ADA8-59AEA6B75A17}" srcOrd="2" destOrd="0" presId="urn:microsoft.com/office/officeart/2018/5/layout/IconCircleLabelList"/>
    <dgm:cxn modelId="{FFBE7F03-3576-47E3-8667-2653DF5A314C}" type="presParOf" srcId="{58AC6F2D-343D-4325-BB29-D16E1A8D141B}" destId="{A6E04DE9-A494-4356-80B9-AB1DB5CBF4E0}" srcOrd="3" destOrd="0" presId="urn:microsoft.com/office/officeart/2018/5/layout/IconCircleLabelList"/>
    <dgm:cxn modelId="{6A3C8FF5-0937-4644-B5D8-9FDD0832577B}" type="presParOf" srcId="{2165BA85-1EC3-4287-9DFB-EA6E50DBCA8D}" destId="{8179280D-9C47-4356-97B7-5A914ED80FFD}" srcOrd="7" destOrd="0" presId="urn:microsoft.com/office/officeart/2018/5/layout/IconCircleLabelList"/>
    <dgm:cxn modelId="{D13A019C-3FE3-41A7-8ACF-36CA044257B6}" type="presParOf" srcId="{2165BA85-1EC3-4287-9DFB-EA6E50DBCA8D}" destId="{3A8CAB1E-992B-495E-B2B7-90B942F6F801}" srcOrd="8" destOrd="0" presId="urn:microsoft.com/office/officeart/2018/5/layout/IconCircleLabelList"/>
    <dgm:cxn modelId="{F82338AD-FC0C-404A-BA47-F2F4137F4214}" type="presParOf" srcId="{3A8CAB1E-992B-495E-B2B7-90B942F6F801}" destId="{6A2EF59A-FF46-4F5B-AD57-27F7A0E748F5}" srcOrd="0" destOrd="0" presId="urn:microsoft.com/office/officeart/2018/5/layout/IconCircleLabelList"/>
    <dgm:cxn modelId="{45485E69-3D58-4060-8240-C0EE4C4B4B72}" type="presParOf" srcId="{3A8CAB1E-992B-495E-B2B7-90B942F6F801}" destId="{9D182851-F4E0-4461-95BF-23413633C9C2}" srcOrd="1" destOrd="0" presId="urn:microsoft.com/office/officeart/2018/5/layout/IconCircleLabelList"/>
    <dgm:cxn modelId="{BE65C7D2-876C-467F-BAEC-A924B637CF3F}" type="presParOf" srcId="{3A8CAB1E-992B-495E-B2B7-90B942F6F801}" destId="{B6FFDE64-6052-4074-990E-FDCCF6901AEA}" srcOrd="2" destOrd="0" presId="urn:microsoft.com/office/officeart/2018/5/layout/IconCircleLabelList"/>
    <dgm:cxn modelId="{869FDA08-CA15-401C-B711-8676EE1012D8}" type="presParOf" srcId="{3A8CAB1E-992B-495E-B2B7-90B942F6F801}" destId="{D085148D-1CD8-4759-B068-FE0979FEDC0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3D779B-F455-411C-8214-C86657116B0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6966584-FC65-4FBD-AE54-8E418649FBB3}">
      <dgm:prSet/>
      <dgm:spPr/>
      <dgm:t>
        <a:bodyPr/>
        <a:lstStyle/>
        <a:p>
          <a:pPr>
            <a:defRPr cap="all"/>
          </a:pPr>
          <a:r>
            <a:rPr lang="en-US" b="0" i="0" baseline="0"/>
            <a:t>Develop a web-based online booking portal</a:t>
          </a:r>
          <a:endParaRPr lang="en-US"/>
        </a:p>
      </dgm:t>
    </dgm:pt>
    <dgm:pt modelId="{4E43B160-2159-4F2D-B8E4-E06CBCC2FF83}" type="parTrans" cxnId="{225513AC-F682-481B-9091-B009F9B436F0}">
      <dgm:prSet/>
      <dgm:spPr/>
      <dgm:t>
        <a:bodyPr/>
        <a:lstStyle/>
        <a:p>
          <a:endParaRPr lang="en-US"/>
        </a:p>
      </dgm:t>
    </dgm:pt>
    <dgm:pt modelId="{DB723E15-2C11-4A3C-889C-A1CD9D177636}" type="sibTrans" cxnId="{225513AC-F682-481B-9091-B009F9B436F0}">
      <dgm:prSet/>
      <dgm:spPr/>
      <dgm:t>
        <a:bodyPr/>
        <a:lstStyle/>
        <a:p>
          <a:endParaRPr lang="en-US"/>
        </a:p>
      </dgm:t>
    </dgm:pt>
    <dgm:pt modelId="{4926776B-1199-41D3-9DC8-E1CCAFE582A6}">
      <dgm:prSet/>
      <dgm:spPr/>
      <dgm:t>
        <a:bodyPr/>
        <a:lstStyle/>
        <a:p>
          <a:pPr>
            <a:defRPr cap="all"/>
          </a:pPr>
          <a:r>
            <a:rPr lang="en-US" b="0" i="0" baseline="0"/>
            <a:t>Real-time fleet availability and automated vehicle allocation</a:t>
          </a:r>
          <a:endParaRPr lang="en-US"/>
        </a:p>
      </dgm:t>
    </dgm:pt>
    <dgm:pt modelId="{FCD57C05-918B-4BB9-9C83-A400FA260AD9}" type="parTrans" cxnId="{B33A5CAC-A21C-4690-BBF8-870D7F11B800}">
      <dgm:prSet/>
      <dgm:spPr/>
      <dgm:t>
        <a:bodyPr/>
        <a:lstStyle/>
        <a:p>
          <a:endParaRPr lang="en-US"/>
        </a:p>
      </dgm:t>
    </dgm:pt>
    <dgm:pt modelId="{07B1438A-BB34-4D7D-B6B0-50E5D124C55D}" type="sibTrans" cxnId="{B33A5CAC-A21C-4690-BBF8-870D7F11B800}">
      <dgm:prSet/>
      <dgm:spPr/>
      <dgm:t>
        <a:bodyPr/>
        <a:lstStyle/>
        <a:p>
          <a:endParaRPr lang="en-US"/>
        </a:p>
      </dgm:t>
    </dgm:pt>
    <dgm:pt modelId="{987EE483-1ACC-4DC6-86B8-9A6845FFE859}">
      <dgm:prSet/>
      <dgm:spPr/>
      <dgm:t>
        <a:bodyPr/>
        <a:lstStyle/>
        <a:p>
          <a:pPr>
            <a:defRPr cap="all"/>
          </a:pPr>
          <a:r>
            <a:rPr lang="en-US" b="0" i="0" baseline="0"/>
            <a:t>Instant pricing estimates and secure online payments</a:t>
          </a:r>
          <a:endParaRPr lang="en-US"/>
        </a:p>
      </dgm:t>
    </dgm:pt>
    <dgm:pt modelId="{A7ECF1EF-1201-4601-9266-9A0D83F719E3}" type="parTrans" cxnId="{8CF51DB2-DBC0-469E-A5AF-C27E63184199}">
      <dgm:prSet/>
      <dgm:spPr/>
      <dgm:t>
        <a:bodyPr/>
        <a:lstStyle/>
        <a:p>
          <a:endParaRPr lang="en-US"/>
        </a:p>
      </dgm:t>
    </dgm:pt>
    <dgm:pt modelId="{1DFB53C1-6639-4AF7-B081-19EFB0A65286}" type="sibTrans" cxnId="{8CF51DB2-DBC0-469E-A5AF-C27E63184199}">
      <dgm:prSet/>
      <dgm:spPr/>
      <dgm:t>
        <a:bodyPr/>
        <a:lstStyle/>
        <a:p>
          <a:endParaRPr lang="en-US"/>
        </a:p>
      </dgm:t>
    </dgm:pt>
    <dgm:pt modelId="{8C62375B-704A-4B5A-AB4A-1145B3E7823E}">
      <dgm:prSet/>
      <dgm:spPr/>
      <dgm:t>
        <a:bodyPr/>
        <a:lstStyle/>
        <a:p>
          <a:pPr>
            <a:defRPr cap="all"/>
          </a:pPr>
          <a:r>
            <a:rPr lang="en-US" b="0" i="0" baseline="0"/>
            <a:t>Admin dashboard for managing bookings and analytics</a:t>
          </a:r>
          <a:endParaRPr lang="en-US"/>
        </a:p>
      </dgm:t>
    </dgm:pt>
    <dgm:pt modelId="{888502F4-025A-4BC2-8405-F60D5D299454}" type="parTrans" cxnId="{329DF43D-17B2-4BD2-8DDE-B058E837022D}">
      <dgm:prSet/>
      <dgm:spPr/>
      <dgm:t>
        <a:bodyPr/>
        <a:lstStyle/>
        <a:p>
          <a:endParaRPr lang="en-US"/>
        </a:p>
      </dgm:t>
    </dgm:pt>
    <dgm:pt modelId="{1FAC9513-C3BD-4DB5-A826-274C1871BACF}" type="sibTrans" cxnId="{329DF43D-17B2-4BD2-8DDE-B058E837022D}">
      <dgm:prSet/>
      <dgm:spPr/>
      <dgm:t>
        <a:bodyPr/>
        <a:lstStyle/>
        <a:p>
          <a:endParaRPr lang="en-US"/>
        </a:p>
      </dgm:t>
    </dgm:pt>
    <dgm:pt modelId="{6603CF65-5237-4BBC-8634-A2CA5DD85411}">
      <dgm:prSet/>
      <dgm:spPr/>
      <dgm:t>
        <a:bodyPr/>
        <a:lstStyle/>
        <a:p>
          <a:pPr>
            <a:defRPr cap="all"/>
          </a:pPr>
          <a:r>
            <a:rPr lang="en-US" b="0" i="0" baseline="0"/>
            <a:t>Integration with internal systems for seamless operations</a:t>
          </a:r>
          <a:endParaRPr lang="en-US"/>
        </a:p>
      </dgm:t>
    </dgm:pt>
    <dgm:pt modelId="{B8557071-0504-4B55-8389-2A92815226B3}" type="parTrans" cxnId="{030F95BE-58F4-4A35-8B7A-6CFA26611DFC}">
      <dgm:prSet/>
      <dgm:spPr/>
      <dgm:t>
        <a:bodyPr/>
        <a:lstStyle/>
        <a:p>
          <a:endParaRPr lang="en-US"/>
        </a:p>
      </dgm:t>
    </dgm:pt>
    <dgm:pt modelId="{41F2FF5B-AE3C-46A2-B1C6-AE791BD3CFDF}" type="sibTrans" cxnId="{030F95BE-58F4-4A35-8B7A-6CFA26611DFC}">
      <dgm:prSet/>
      <dgm:spPr/>
      <dgm:t>
        <a:bodyPr/>
        <a:lstStyle/>
        <a:p>
          <a:endParaRPr lang="en-US"/>
        </a:p>
      </dgm:t>
    </dgm:pt>
    <dgm:pt modelId="{B7A2C7CC-5342-4382-B1CA-FE73A665132C}" type="pres">
      <dgm:prSet presAssocID="{9A3D779B-F455-411C-8214-C86657116B05}" presName="root" presStyleCnt="0">
        <dgm:presLayoutVars>
          <dgm:dir/>
          <dgm:resizeHandles val="exact"/>
        </dgm:presLayoutVars>
      </dgm:prSet>
      <dgm:spPr/>
    </dgm:pt>
    <dgm:pt modelId="{1A1E2709-FAAA-44E5-9087-8C90C2436B7A}" type="pres">
      <dgm:prSet presAssocID="{F6966584-FC65-4FBD-AE54-8E418649FBB3}" presName="compNode" presStyleCnt="0"/>
      <dgm:spPr/>
    </dgm:pt>
    <dgm:pt modelId="{9333E8B3-79BC-4A1D-9961-808B57F614B9}" type="pres">
      <dgm:prSet presAssocID="{F6966584-FC65-4FBD-AE54-8E418649FBB3}" presName="iconBgRect" presStyleLbl="bgShp" presStyleIdx="0" presStyleCnt="5"/>
      <dgm:spPr/>
    </dgm:pt>
    <dgm:pt modelId="{A8AB6528-58E0-4ACA-8C7F-EBC18A756B94}" type="pres">
      <dgm:prSet presAssocID="{F6966584-FC65-4FBD-AE54-8E418649FBB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ternet"/>
        </a:ext>
      </dgm:extLst>
    </dgm:pt>
    <dgm:pt modelId="{C3B51DF6-7A40-406A-B123-1316A7550151}" type="pres">
      <dgm:prSet presAssocID="{F6966584-FC65-4FBD-AE54-8E418649FBB3}" presName="spaceRect" presStyleCnt="0"/>
      <dgm:spPr/>
    </dgm:pt>
    <dgm:pt modelId="{05230A7A-CDD0-4060-B44B-B4B6E2230B03}" type="pres">
      <dgm:prSet presAssocID="{F6966584-FC65-4FBD-AE54-8E418649FBB3}" presName="textRect" presStyleLbl="revTx" presStyleIdx="0" presStyleCnt="5">
        <dgm:presLayoutVars>
          <dgm:chMax val="1"/>
          <dgm:chPref val="1"/>
        </dgm:presLayoutVars>
      </dgm:prSet>
      <dgm:spPr/>
    </dgm:pt>
    <dgm:pt modelId="{2A772747-6EAA-45B0-9860-0A80474FF75D}" type="pres">
      <dgm:prSet presAssocID="{DB723E15-2C11-4A3C-889C-A1CD9D177636}" presName="sibTrans" presStyleCnt="0"/>
      <dgm:spPr/>
    </dgm:pt>
    <dgm:pt modelId="{DCC8C8D0-E7AE-4550-B7F0-B4ADB5368062}" type="pres">
      <dgm:prSet presAssocID="{4926776B-1199-41D3-9DC8-E1CCAFE582A6}" presName="compNode" presStyleCnt="0"/>
      <dgm:spPr/>
    </dgm:pt>
    <dgm:pt modelId="{1C388FF3-2DAF-4572-8BC9-9456FF2C5E28}" type="pres">
      <dgm:prSet presAssocID="{4926776B-1199-41D3-9DC8-E1CCAFE582A6}" presName="iconBgRect" presStyleLbl="bgShp" presStyleIdx="1" presStyleCnt="5"/>
      <dgm:spPr/>
    </dgm:pt>
    <dgm:pt modelId="{7D4BB224-4798-4560-8FE5-488F047D3564}" type="pres">
      <dgm:prSet presAssocID="{4926776B-1199-41D3-9DC8-E1CCAFE582A6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uck"/>
        </a:ext>
      </dgm:extLst>
    </dgm:pt>
    <dgm:pt modelId="{CCB8C543-7A10-483D-AEE8-BC2C6D061EE9}" type="pres">
      <dgm:prSet presAssocID="{4926776B-1199-41D3-9DC8-E1CCAFE582A6}" presName="spaceRect" presStyleCnt="0"/>
      <dgm:spPr/>
    </dgm:pt>
    <dgm:pt modelId="{74555409-EED0-4589-9126-694B97D80EFD}" type="pres">
      <dgm:prSet presAssocID="{4926776B-1199-41D3-9DC8-E1CCAFE582A6}" presName="textRect" presStyleLbl="revTx" presStyleIdx="1" presStyleCnt="5">
        <dgm:presLayoutVars>
          <dgm:chMax val="1"/>
          <dgm:chPref val="1"/>
        </dgm:presLayoutVars>
      </dgm:prSet>
      <dgm:spPr/>
    </dgm:pt>
    <dgm:pt modelId="{E9B37B76-5E95-408F-9352-9EE7072AED2E}" type="pres">
      <dgm:prSet presAssocID="{07B1438A-BB34-4D7D-B6B0-50E5D124C55D}" presName="sibTrans" presStyleCnt="0"/>
      <dgm:spPr/>
    </dgm:pt>
    <dgm:pt modelId="{3B705F8C-61C8-42B3-80A5-0016D59FFB38}" type="pres">
      <dgm:prSet presAssocID="{987EE483-1ACC-4DC6-86B8-9A6845FFE859}" presName="compNode" presStyleCnt="0"/>
      <dgm:spPr/>
    </dgm:pt>
    <dgm:pt modelId="{654B1DBD-A6AA-4595-95EF-C01A6F06EE4F}" type="pres">
      <dgm:prSet presAssocID="{987EE483-1ACC-4DC6-86B8-9A6845FFE859}" presName="iconBgRect" presStyleLbl="bgShp" presStyleIdx="2" presStyleCnt="5"/>
      <dgm:spPr/>
    </dgm:pt>
    <dgm:pt modelId="{47ED0B57-0CE2-47FC-8DAA-08701D060635}" type="pres">
      <dgm:prSet presAssocID="{987EE483-1ACC-4DC6-86B8-9A6845FFE85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B4205192-D829-494A-B9AA-CA83BCC99FB3}" type="pres">
      <dgm:prSet presAssocID="{987EE483-1ACC-4DC6-86B8-9A6845FFE859}" presName="spaceRect" presStyleCnt="0"/>
      <dgm:spPr/>
    </dgm:pt>
    <dgm:pt modelId="{6A01F02F-AE9E-43E7-87AF-4E1CCC7B2A5B}" type="pres">
      <dgm:prSet presAssocID="{987EE483-1ACC-4DC6-86B8-9A6845FFE859}" presName="textRect" presStyleLbl="revTx" presStyleIdx="2" presStyleCnt="5">
        <dgm:presLayoutVars>
          <dgm:chMax val="1"/>
          <dgm:chPref val="1"/>
        </dgm:presLayoutVars>
      </dgm:prSet>
      <dgm:spPr/>
    </dgm:pt>
    <dgm:pt modelId="{172D7A32-E3AE-4630-B05F-B42C1C4F3FE8}" type="pres">
      <dgm:prSet presAssocID="{1DFB53C1-6639-4AF7-B081-19EFB0A65286}" presName="sibTrans" presStyleCnt="0"/>
      <dgm:spPr/>
    </dgm:pt>
    <dgm:pt modelId="{F028D9D3-72C5-4A1B-883E-91D3B61BAB3F}" type="pres">
      <dgm:prSet presAssocID="{8C62375B-704A-4B5A-AB4A-1145B3E7823E}" presName="compNode" presStyleCnt="0"/>
      <dgm:spPr/>
    </dgm:pt>
    <dgm:pt modelId="{D1AC2380-34F8-4888-B36B-978B794DD907}" type="pres">
      <dgm:prSet presAssocID="{8C62375B-704A-4B5A-AB4A-1145B3E7823E}" presName="iconBgRect" presStyleLbl="bgShp" presStyleIdx="3" presStyleCnt="5"/>
      <dgm:spPr/>
    </dgm:pt>
    <dgm:pt modelId="{7DB44E5B-9848-42FC-9787-2E40B4768382}" type="pres">
      <dgm:prSet presAssocID="{8C62375B-704A-4B5A-AB4A-1145B3E7823E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5C842B9C-EBEC-412D-B4F6-608AEE3AFD59}" type="pres">
      <dgm:prSet presAssocID="{8C62375B-704A-4B5A-AB4A-1145B3E7823E}" presName="spaceRect" presStyleCnt="0"/>
      <dgm:spPr/>
    </dgm:pt>
    <dgm:pt modelId="{2F010DF2-5FC5-4259-90D8-4605F66CD68B}" type="pres">
      <dgm:prSet presAssocID="{8C62375B-704A-4B5A-AB4A-1145B3E7823E}" presName="textRect" presStyleLbl="revTx" presStyleIdx="3" presStyleCnt="5">
        <dgm:presLayoutVars>
          <dgm:chMax val="1"/>
          <dgm:chPref val="1"/>
        </dgm:presLayoutVars>
      </dgm:prSet>
      <dgm:spPr/>
    </dgm:pt>
    <dgm:pt modelId="{6535CA6A-F6BF-400B-A334-6850C99AEF0E}" type="pres">
      <dgm:prSet presAssocID="{1FAC9513-C3BD-4DB5-A826-274C1871BACF}" presName="sibTrans" presStyleCnt="0"/>
      <dgm:spPr/>
    </dgm:pt>
    <dgm:pt modelId="{29B62443-EFC5-4B10-ACA6-100F6E94446C}" type="pres">
      <dgm:prSet presAssocID="{6603CF65-5237-4BBC-8634-A2CA5DD85411}" presName="compNode" presStyleCnt="0"/>
      <dgm:spPr/>
    </dgm:pt>
    <dgm:pt modelId="{74738D72-6872-4864-915C-89E8E43A245C}" type="pres">
      <dgm:prSet presAssocID="{6603CF65-5237-4BBC-8634-A2CA5DD85411}" presName="iconBgRect" presStyleLbl="bgShp" presStyleIdx="4" presStyleCnt="5"/>
      <dgm:spPr/>
    </dgm:pt>
    <dgm:pt modelId="{D485BD35-2461-4B22-87F9-7EC67F6674A2}" type="pres">
      <dgm:prSet presAssocID="{6603CF65-5237-4BBC-8634-A2CA5DD8541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89EA5048-8D7A-4382-B731-D7885FDBFDD9}" type="pres">
      <dgm:prSet presAssocID="{6603CF65-5237-4BBC-8634-A2CA5DD85411}" presName="spaceRect" presStyleCnt="0"/>
      <dgm:spPr/>
    </dgm:pt>
    <dgm:pt modelId="{2722EDE5-7B4C-4773-B2D8-AEBA7E643D4D}" type="pres">
      <dgm:prSet presAssocID="{6603CF65-5237-4BBC-8634-A2CA5DD85411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C634070B-6659-44FA-963B-30E98E998701}" type="presOf" srcId="{6603CF65-5237-4BBC-8634-A2CA5DD85411}" destId="{2722EDE5-7B4C-4773-B2D8-AEBA7E643D4D}" srcOrd="0" destOrd="0" presId="urn:microsoft.com/office/officeart/2018/5/layout/IconCircleLabelList"/>
    <dgm:cxn modelId="{CFF59521-E898-45D4-8E16-40320FEC055C}" type="presOf" srcId="{9A3D779B-F455-411C-8214-C86657116B05}" destId="{B7A2C7CC-5342-4382-B1CA-FE73A665132C}" srcOrd="0" destOrd="0" presId="urn:microsoft.com/office/officeart/2018/5/layout/IconCircleLabelList"/>
    <dgm:cxn modelId="{2581713C-FD16-4F3E-B06E-5D5C542E6EDB}" type="presOf" srcId="{8C62375B-704A-4B5A-AB4A-1145B3E7823E}" destId="{2F010DF2-5FC5-4259-90D8-4605F66CD68B}" srcOrd="0" destOrd="0" presId="urn:microsoft.com/office/officeart/2018/5/layout/IconCircleLabelList"/>
    <dgm:cxn modelId="{329DF43D-17B2-4BD2-8DDE-B058E837022D}" srcId="{9A3D779B-F455-411C-8214-C86657116B05}" destId="{8C62375B-704A-4B5A-AB4A-1145B3E7823E}" srcOrd="3" destOrd="0" parTransId="{888502F4-025A-4BC2-8405-F60D5D299454}" sibTransId="{1FAC9513-C3BD-4DB5-A826-274C1871BACF}"/>
    <dgm:cxn modelId="{D60E7B6F-6BC1-487C-AECF-B8EA6F38D4AB}" type="presOf" srcId="{4926776B-1199-41D3-9DC8-E1CCAFE582A6}" destId="{74555409-EED0-4589-9126-694B97D80EFD}" srcOrd="0" destOrd="0" presId="urn:microsoft.com/office/officeart/2018/5/layout/IconCircleLabelList"/>
    <dgm:cxn modelId="{35B0A78D-AA82-453F-8C00-2E947426D55B}" type="presOf" srcId="{987EE483-1ACC-4DC6-86B8-9A6845FFE859}" destId="{6A01F02F-AE9E-43E7-87AF-4E1CCC7B2A5B}" srcOrd="0" destOrd="0" presId="urn:microsoft.com/office/officeart/2018/5/layout/IconCircleLabelList"/>
    <dgm:cxn modelId="{225513AC-F682-481B-9091-B009F9B436F0}" srcId="{9A3D779B-F455-411C-8214-C86657116B05}" destId="{F6966584-FC65-4FBD-AE54-8E418649FBB3}" srcOrd="0" destOrd="0" parTransId="{4E43B160-2159-4F2D-B8E4-E06CBCC2FF83}" sibTransId="{DB723E15-2C11-4A3C-889C-A1CD9D177636}"/>
    <dgm:cxn modelId="{B33A5CAC-A21C-4690-BBF8-870D7F11B800}" srcId="{9A3D779B-F455-411C-8214-C86657116B05}" destId="{4926776B-1199-41D3-9DC8-E1CCAFE582A6}" srcOrd="1" destOrd="0" parTransId="{FCD57C05-918B-4BB9-9C83-A400FA260AD9}" sibTransId="{07B1438A-BB34-4D7D-B6B0-50E5D124C55D}"/>
    <dgm:cxn modelId="{6FCBC7B1-11D1-47B7-9A6E-03ABB5216E58}" type="presOf" srcId="{F6966584-FC65-4FBD-AE54-8E418649FBB3}" destId="{05230A7A-CDD0-4060-B44B-B4B6E2230B03}" srcOrd="0" destOrd="0" presId="urn:microsoft.com/office/officeart/2018/5/layout/IconCircleLabelList"/>
    <dgm:cxn modelId="{8CF51DB2-DBC0-469E-A5AF-C27E63184199}" srcId="{9A3D779B-F455-411C-8214-C86657116B05}" destId="{987EE483-1ACC-4DC6-86B8-9A6845FFE859}" srcOrd="2" destOrd="0" parTransId="{A7ECF1EF-1201-4601-9266-9A0D83F719E3}" sibTransId="{1DFB53C1-6639-4AF7-B081-19EFB0A65286}"/>
    <dgm:cxn modelId="{030F95BE-58F4-4A35-8B7A-6CFA26611DFC}" srcId="{9A3D779B-F455-411C-8214-C86657116B05}" destId="{6603CF65-5237-4BBC-8634-A2CA5DD85411}" srcOrd="4" destOrd="0" parTransId="{B8557071-0504-4B55-8389-2A92815226B3}" sibTransId="{41F2FF5B-AE3C-46A2-B1C6-AE791BD3CFDF}"/>
    <dgm:cxn modelId="{529DF6E6-512B-47EC-816A-95B2ABF28AC6}" type="presParOf" srcId="{B7A2C7CC-5342-4382-B1CA-FE73A665132C}" destId="{1A1E2709-FAAA-44E5-9087-8C90C2436B7A}" srcOrd="0" destOrd="0" presId="urn:microsoft.com/office/officeart/2018/5/layout/IconCircleLabelList"/>
    <dgm:cxn modelId="{E712C057-D425-4FFB-823F-B3A78B10D874}" type="presParOf" srcId="{1A1E2709-FAAA-44E5-9087-8C90C2436B7A}" destId="{9333E8B3-79BC-4A1D-9961-808B57F614B9}" srcOrd="0" destOrd="0" presId="urn:microsoft.com/office/officeart/2018/5/layout/IconCircleLabelList"/>
    <dgm:cxn modelId="{0A1AF5C7-D072-4D02-85B0-5810F3A624EB}" type="presParOf" srcId="{1A1E2709-FAAA-44E5-9087-8C90C2436B7A}" destId="{A8AB6528-58E0-4ACA-8C7F-EBC18A756B94}" srcOrd="1" destOrd="0" presId="urn:microsoft.com/office/officeart/2018/5/layout/IconCircleLabelList"/>
    <dgm:cxn modelId="{928710D8-02B5-4B9E-91D1-EB07A9784CDE}" type="presParOf" srcId="{1A1E2709-FAAA-44E5-9087-8C90C2436B7A}" destId="{C3B51DF6-7A40-406A-B123-1316A7550151}" srcOrd="2" destOrd="0" presId="urn:microsoft.com/office/officeart/2018/5/layout/IconCircleLabelList"/>
    <dgm:cxn modelId="{85B7A29D-102A-429F-A08F-EC4769E85A69}" type="presParOf" srcId="{1A1E2709-FAAA-44E5-9087-8C90C2436B7A}" destId="{05230A7A-CDD0-4060-B44B-B4B6E2230B03}" srcOrd="3" destOrd="0" presId="urn:microsoft.com/office/officeart/2018/5/layout/IconCircleLabelList"/>
    <dgm:cxn modelId="{C542B3FD-7A77-40EF-9C99-D29C34A081CA}" type="presParOf" srcId="{B7A2C7CC-5342-4382-B1CA-FE73A665132C}" destId="{2A772747-6EAA-45B0-9860-0A80474FF75D}" srcOrd="1" destOrd="0" presId="urn:microsoft.com/office/officeart/2018/5/layout/IconCircleLabelList"/>
    <dgm:cxn modelId="{28C329A9-40EB-4F76-82FA-960383ABF7C4}" type="presParOf" srcId="{B7A2C7CC-5342-4382-B1CA-FE73A665132C}" destId="{DCC8C8D0-E7AE-4550-B7F0-B4ADB5368062}" srcOrd="2" destOrd="0" presId="urn:microsoft.com/office/officeart/2018/5/layout/IconCircleLabelList"/>
    <dgm:cxn modelId="{5EA36B73-3820-432A-91FB-CC6F0E2EDDE2}" type="presParOf" srcId="{DCC8C8D0-E7AE-4550-B7F0-B4ADB5368062}" destId="{1C388FF3-2DAF-4572-8BC9-9456FF2C5E28}" srcOrd="0" destOrd="0" presId="urn:microsoft.com/office/officeart/2018/5/layout/IconCircleLabelList"/>
    <dgm:cxn modelId="{4DAE28ED-A56A-4D45-AD20-462E57F4DFFD}" type="presParOf" srcId="{DCC8C8D0-E7AE-4550-B7F0-B4ADB5368062}" destId="{7D4BB224-4798-4560-8FE5-488F047D3564}" srcOrd="1" destOrd="0" presId="urn:microsoft.com/office/officeart/2018/5/layout/IconCircleLabelList"/>
    <dgm:cxn modelId="{89962860-6BFE-43DE-8A39-0D3CDE9C0DEB}" type="presParOf" srcId="{DCC8C8D0-E7AE-4550-B7F0-B4ADB5368062}" destId="{CCB8C543-7A10-483D-AEE8-BC2C6D061EE9}" srcOrd="2" destOrd="0" presId="urn:microsoft.com/office/officeart/2018/5/layout/IconCircleLabelList"/>
    <dgm:cxn modelId="{DA47C211-B3E6-443E-8633-33C0DFB18977}" type="presParOf" srcId="{DCC8C8D0-E7AE-4550-B7F0-B4ADB5368062}" destId="{74555409-EED0-4589-9126-694B97D80EFD}" srcOrd="3" destOrd="0" presId="urn:microsoft.com/office/officeart/2018/5/layout/IconCircleLabelList"/>
    <dgm:cxn modelId="{F6782FAB-56CC-4297-BBFF-BCE12204DDAC}" type="presParOf" srcId="{B7A2C7CC-5342-4382-B1CA-FE73A665132C}" destId="{E9B37B76-5E95-408F-9352-9EE7072AED2E}" srcOrd="3" destOrd="0" presId="urn:microsoft.com/office/officeart/2018/5/layout/IconCircleLabelList"/>
    <dgm:cxn modelId="{76CFD00F-1AAE-4F5E-A8FC-116E588C3935}" type="presParOf" srcId="{B7A2C7CC-5342-4382-B1CA-FE73A665132C}" destId="{3B705F8C-61C8-42B3-80A5-0016D59FFB38}" srcOrd="4" destOrd="0" presId="urn:microsoft.com/office/officeart/2018/5/layout/IconCircleLabelList"/>
    <dgm:cxn modelId="{62A10A1C-BA3B-4B9D-A27D-459C936FB3FC}" type="presParOf" srcId="{3B705F8C-61C8-42B3-80A5-0016D59FFB38}" destId="{654B1DBD-A6AA-4595-95EF-C01A6F06EE4F}" srcOrd="0" destOrd="0" presId="urn:microsoft.com/office/officeart/2018/5/layout/IconCircleLabelList"/>
    <dgm:cxn modelId="{DCB610DB-2ACA-430B-A00D-8FCC614D23B9}" type="presParOf" srcId="{3B705F8C-61C8-42B3-80A5-0016D59FFB38}" destId="{47ED0B57-0CE2-47FC-8DAA-08701D060635}" srcOrd="1" destOrd="0" presId="urn:microsoft.com/office/officeart/2018/5/layout/IconCircleLabelList"/>
    <dgm:cxn modelId="{C389C4E2-5C8F-410C-A803-DC25C8B0458F}" type="presParOf" srcId="{3B705F8C-61C8-42B3-80A5-0016D59FFB38}" destId="{B4205192-D829-494A-B9AA-CA83BCC99FB3}" srcOrd="2" destOrd="0" presId="urn:microsoft.com/office/officeart/2018/5/layout/IconCircleLabelList"/>
    <dgm:cxn modelId="{C4B5E601-30E1-4641-B1DE-098B266EE96D}" type="presParOf" srcId="{3B705F8C-61C8-42B3-80A5-0016D59FFB38}" destId="{6A01F02F-AE9E-43E7-87AF-4E1CCC7B2A5B}" srcOrd="3" destOrd="0" presId="urn:microsoft.com/office/officeart/2018/5/layout/IconCircleLabelList"/>
    <dgm:cxn modelId="{3D597644-7D53-4FCB-9A41-A353160145CD}" type="presParOf" srcId="{B7A2C7CC-5342-4382-B1CA-FE73A665132C}" destId="{172D7A32-E3AE-4630-B05F-B42C1C4F3FE8}" srcOrd="5" destOrd="0" presId="urn:microsoft.com/office/officeart/2018/5/layout/IconCircleLabelList"/>
    <dgm:cxn modelId="{1E02A477-6FD5-4B7C-8479-A4376B572F14}" type="presParOf" srcId="{B7A2C7CC-5342-4382-B1CA-FE73A665132C}" destId="{F028D9D3-72C5-4A1B-883E-91D3B61BAB3F}" srcOrd="6" destOrd="0" presId="urn:microsoft.com/office/officeart/2018/5/layout/IconCircleLabelList"/>
    <dgm:cxn modelId="{74444181-57BE-455E-B948-11CE929FC339}" type="presParOf" srcId="{F028D9D3-72C5-4A1B-883E-91D3B61BAB3F}" destId="{D1AC2380-34F8-4888-B36B-978B794DD907}" srcOrd="0" destOrd="0" presId="urn:microsoft.com/office/officeart/2018/5/layout/IconCircleLabelList"/>
    <dgm:cxn modelId="{E34C7ED8-B43D-4BE2-A1F5-E9F1E90D7208}" type="presParOf" srcId="{F028D9D3-72C5-4A1B-883E-91D3B61BAB3F}" destId="{7DB44E5B-9848-42FC-9787-2E40B4768382}" srcOrd="1" destOrd="0" presId="urn:microsoft.com/office/officeart/2018/5/layout/IconCircleLabelList"/>
    <dgm:cxn modelId="{D0A9D865-C539-4E14-9E9B-DDBDEF864CC9}" type="presParOf" srcId="{F028D9D3-72C5-4A1B-883E-91D3B61BAB3F}" destId="{5C842B9C-EBEC-412D-B4F6-608AEE3AFD59}" srcOrd="2" destOrd="0" presId="urn:microsoft.com/office/officeart/2018/5/layout/IconCircleLabelList"/>
    <dgm:cxn modelId="{A8DA93D7-EE7B-4CF1-BF5F-9B112B942561}" type="presParOf" srcId="{F028D9D3-72C5-4A1B-883E-91D3B61BAB3F}" destId="{2F010DF2-5FC5-4259-90D8-4605F66CD68B}" srcOrd="3" destOrd="0" presId="urn:microsoft.com/office/officeart/2018/5/layout/IconCircleLabelList"/>
    <dgm:cxn modelId="{D03F0E6C-A154-4BA5-953A-684C9FDFD8F6}" type="presParOf" srcId="{B7A2C7CC-5342-4382-B1CA-FE73A665132C}" destId="{6535CA6A-F6BF-400B-A334-6850C99AEF0E}" srcOrd="7" destOrd="0" presId="urn:microsoft.com/office/officeart/2018/5/layout/IconCircleLabelList"/>
    <dgm:cxn modelId="{BC6F5326-583C-485C-8DBF-D6708AFC4DBE}" type="presParOf" srcId="{B7A2C7CC-5342-4382-B1CA-FE73A665132C}" destId="{29B62443-EFC5-4B10-ACA6-100F6E94446C}" srcOrd="8" destOrd="0" presId="urn:microsoft.com/office/officeart/2018/5/layout/IconCircleLabelList"/>
    <dgm:cxn modelId="{401FD005-C40A-4C0B-86AA-F4D806D03EAF}" type="presParOf" srcId="{29B62443-EFC5-4B10-ACA6-100F6E94446C}" destId="{74738D72-6872-4864-915C-89E8E43A245C}" srcOrd="0" destOrd="0" presId="urn:microsoft.com/office/officeart/2018/5/layout/IconCircleLabelList"/>
    <dgm:cxn modelId="{1EB887A1-4961-4DD5-A1FC-46157C668EBD}" type="presParOf" srcId="{29B62443-EFC5-4B10-ACA6-100F6E94446C}" destId="{D485BD35-2461-4B22-87F9-7EC67F6674A2}" srcOrd="1" destOrd="0" presId="urn:microsoft.com/office/officeart/2018/5/layout/IconCircleLabelList"/>
    <dgm:cxn modelId="{E1997467-6592-4CCA-A6A1-92AEBFC1A6F1}" type="presParOf" srcId="{29B62443-EFC5-4B10-ACA6-100F6E94446C}" destId="{89EA5048-8D7A-4382-B731-D7885FDBFDD9}" srcOrd="2" destOrd="0" presId="urn:microsoft.com/office/officeart/2018/5/layout/IconCircleLabelList"/>
    <dgm:cxn modelId="{08CC9E73-D27D-4FF8-A0CD-D9D55C14C362}" type="presParOf" srcId="{29B62443-EFC5-4B10-ACA6-100F6E94446C}" destId="{2722EDE5-7B4C-4773-B2D8-AEBA7E643D4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A5A4319-B543-4EDF-A31C-92D887098BA7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F148425-E224-487F-A6E6-20C921A3FA9F}">
      <dgm:prSet/>
      <dgm:spPr/>
      <dgm:t>
        <a:bodyPr/>
        <a:lstStyle/>
        <a:p>
          <a:r>
            <a:rPr lang="en-US" b="0" i="0" baseline="0"/>
            <a:t>Eliminates manual errors and reduces workload</a:t>
          </a:r>
          <a:endParaRPr lang="en-US"/>
        </a:p>
      </dgm:t>
    </dgm:pt>
    <dgm:pt modelId="{B5BA6E96-2158-4BB7-B3D5-4BD0AEDE65B4}" type="parTrans" cxnId="{1AF6CD9D-73D0-4951-82CE-6362A3EE72EB}">
      <dgm:prSet/>
      <dgm:spPr/>
      <dgm:t>
        <a:bodyPr/>
        <a:lstStyle/>
        <a:p>
          <a:endParaRPr lang="en-US"/>
        </a:p>
      </dgm:t>
    </dgm:pt>
    <dgm:pt modelId="{05A23FF5-EC39-46CC-9E26-F540AAA2996F}" type="sibTrans" cxnId="{1AF6CD9D-73D0-4951-82CE-6362A3EE72EB}">
      <dgm:prSet/>
      <dgm:spPr/>
      <dgm:t>
        <a:bodyPr/>
        <a:lstStyle/>
        <a:p>
          <a:endParaRPr lang="en-US"/>
        </a:p>
      </dgm:t>
    </dgm:pt>
    <dgm:pt modelId="{8F49C4A1-2E7E-48E3-AAB0-A933094F180B}">
      <dgm:prSet/>
      <dgm:spPr/>
      <dgm:t>
        <a:bodyPr/>
        <a:lstStyle/>
        <a:p>
          <a:r>
            <a:rPr lang="en-US" b="0" i="0" baseline="0"/>
            <a:t>Enhances client satisfaction with self-service and transparency</a:t>
          </a:r>
          <a:endParaRPr lang="en-US"/>
        </a:p>
      </dgm:t>
    </dgm:pt>
    <dgm:pt modelId="{9B287426-E21E-41BE-808E-EDBC75471B3A}" type="parTrans" cxnId="{28C2C0FA-F6B2-4CBB-BEAB-FAB8C4669200}">
      <dgm:prSet/>
      <dgm:spPr/>
      <dgm:t>
        <a:bodyPr/>
        <a:lstStyle/>
        <a:p>
          <a:endParaRPr lang="en-US"/>
        </a:p>
      </dgm:t>
    </dgm:pt>
    <dgm:pt modelId="{F507E482-7844-4ACC-ACEE-6D5936339807}" type="sibTrans" cxnId="{28C2C0FA-F6B2-4CBB-BEAB-FAB8C4669200}">
      <dgm:prSet/>
      <dgm:spPr/>
      <dgm:t>
        <a:bodyPr/>
        <a:lstStyle/>
        <a:p>
          <a:endParaRPr lang="en-US"/>
        </a:p>
      </dgm:t>
    </dgm:pt>
    <dgm:pt modelId="{AE969D2E-7078-4BED-A5F4-D2289D933A52}">
      <dgm:prSet/>
      <dgm:spPr/>
      <dgm:t>
        <a:bodyPr/>
        <a:lstStyle/>
        <a:p>
          <a:r>
            <a:rPr lang="en-US" b="0" i="0" baseline="0"/>
            <a:t>Scalable and customizable compared to third-party tools</a:t>
          </a:r>
          <a:endParaRPr lang="en-US"/>
        </a:p>
      </dgm:t>
    </dgm:pt>
    <dgm:pt modelId="{A6A99E3C-2FD4-43E2-97AF-CDB9D33A1512}" type="parTrans" cxnId="{722116AA-2430-4E60-9BC3-E98B482D5915}">
      <dgm:prSet/>
      <dgm:spPr/>
      <dgm:t>
        <a:bodyPr/>
        <a:lstStyle/>
        <a:p>
          <a:endParaRPr lang="en-US"/>
        </a:p>
      </dgm:t>
    </dgm:pt>
    <dgm:pt modelId="{888C1AAA-B606-4655-8374-C4FBC0C0F7FD}" type="sibTrans" cxnId="{722116AA-2430-4E60-9BC3-E98B482D5915}">
      <dgm:prSet/>
      <dgm:spPr/>
      <dgm:t>
        <a:bodyPr/>
        <a:lstStyle/>
        <a:p>
          <a:endParaRPr lang="en-US"/>
        </a:p>
      </dgm:t>
    </dgm:pt>
    <dgm:pt modelId="{48DD46BD-FA9D-4E92-950C-3A1B734D962F}">
      <dgm:prSet/>
      <dgm:spPr/>
      <dgm:t>
        <a:bodyPr/>
        <a:lstStyle/>
        <a:p>
          <a:r>
            <a:rPr lang="en-US" b="0" i="0" baseline="0"/>
            <a:t>Proven to increase booking efficiency by 20–40% (McKinsey, 2022)</a:t>
          </a:r>
          <a:endParaRPr lang="en-US"/>
        </a:p>
      </dgm:t>
    </dgm:pt>
    <dgm:pt modelId="{94FBDA4B-2C24-4464-B84D-501F2ED284C3}" type="parTrans" cxnId="{3F5D61EE-2F7F-4E90-87EE-5B086F770442}">
      <dgm:prSet/>
      <dgm:spPr/>
      <dgm:t>
        <a:bodyPr/>
        <a:lstStyle/>
        <a:p>
          <a:endParaRPr lang="en-US"/>
        </a:p>
      </dgm:t>
    </dgm:pt>
    <dgm:pt modelId="{4A3956D8-42FA-4FDF-A957-F393E877C62D}" type="sibTrans" cxnId="{3F5D61EE-2F7F-4E90-87EE-5B086F770442}">
      <dgm:prSet/>
      <dgm:spPr/>
      <dgm:t>
        <a:bodyPr/>
        <a:lstStyle/>
        <a:p>
          <a:endParaRPr lang="en-US"/>
        </a:p>
      </dgm:t>
    </dgm:pt>
    <dgm:pt modelId="{3A2171C2-7DC6-4B17-B62C-671B5866C9BA}" type="pres">
      <dgm:prSet presAssocID="{0A5A4319-B543-4EDF-A31C-92D887098BA7}" presName="matrix" presStyleCnt="0">
        <dgm:presLayoutVars>
          <dgm:chMax val="1"/>
          <dgm:dir/>
          <dgm:resizeHandles val="exact"/>
        </dgm:presLayoutVars>
      </dgm:prSet>
      <dgm:spPr/>
    </dgm:pt>
    <dgm:pt modelId="{9A32480D-D66A-452B-96E3-ED635C976A49}" type="pres">
      <dgm:prSet presAssocID="{0A5A4319-B543-4EDF-A31C-92D887098BA7}" presName="diamond" presStyleLbl="bgShp" presStyleIdx="0" presStyleCnt="1"/>
      <dgm:spPr/>
    </dgm:pt>
    <dgm:pt modelId="{B8FD7AC6-7AD0-4947-9DB5-234D089A6956}" type="pres">
      <dgm:prSet presAssocID="{0A5A4319-B543-4EDF-A31C-92D887098BA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99C3A57-6A21-4F19-B283-A591F749062A}" type="pres">
      <dgm:prSet presAssocID="{0A5A4319-B543-4EDF-A31C-92D887098BA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F784F27-8B94-4676-B060-B0B884C74C5A}" type="pres">
      <dgm:prSet presAssocID="{0A5A4319-B543-4EDF-A31C-92D887098BA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3715603-361B-48FF-AD60-05FE2DB5D501}" type="pres">
      <dgm:prSet presAssocID="{0A5A4319-B543-4EDF-A31C-92D887098BA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769F996-3A10-4D31-BDC7-35C5208ADBE1}" type="presOf" srcId="{8F49C4A1-2E7E-48E3-AAB0-A933094F180B}" destId="{799C3A57-6A21-4F19-B283-A591F749062A}" srcOrd="0" destOrd="0" presId="urn:microsoft.com/office/officeart/2005/8/layout/matrix3"/>
    <dgm:cxn modelId="{1AF6CD9D-73D0-4951-82CE-6362A3EE72EB}" srcId="{0A5A4319-B543-4EDF-A31C-92D887098BA7}" destId="{3F148425-E224-487F-A6E6-20C921A3FA9F}" srcOrd="0" destOrd="0" parTransId="{B5BA6E96-2158-4BB7-B3D5-4BD0AEDE65B4}" sibTransId="{05A23FF5-EC39-46CC-9E26-F540AAA2996F}"/>
    <dgm:cxn modelId="{722116AA-2430-4E60-9BC3-E98B482D5915}" srcId="{0A5A4319-B543-4EDF-A31C-92D887098BA7}" destId="{AE969D2E-7078-4BED-A5F4-D2289D933A52}" srcOrd="2" destOrd="0" parTransId="{A6A99E3C-2FD4-43E2-97AF-CDB9D33A1512}" sibTransId="{888C1AAA-B606-4655-8374-C4FBC0C0F7FD}"/>
    <dgm:cxn modelId="{B219D2C6-65F0-4B47-9210-339EF9A2A98B}" type="presOf" srcId="{0A5A4319-B543-4EDF-A31C-92D887098BA7}" destId="{3A2171C2-7DC6-4B17-B62C-671B5866C9BA}" srcOrd="0" destOrd="0" presId="urn:microsoft.com/office/officeart/2005/8/layout/matrix3"/>
    <dgm:cxn modelId="{820D43D0-698B-4A26-9639-933A4E84F529}" type="presOf" srcId="{AE969D2E-7078-4BED-A5F4-D2289D933A52}" destId="{0F784F27-8B94-4676-B060-B0B884C74C5A}" srcOrd="0" destOrd="0" presId="urn:microsoft.com/office/officeart/2005/8/layout/matrix3"/>
    <dgm:cxn modelId="{AFA4F6DD-AD13-4ED7-9E76-824C1939FDDF}" type="presOf" srcId="{3F148425-E224-487F-A6E6-20C921A3FA9F}" destId="{B8FD7AC6-7AD0-4947-9DB5-234D089A6956}" srcOrd="0" destOrd="0" presId="urn:microsoft.com/office/officeart/2005/8/layout/matrix3"/>
    <dgm:cxn modelId="{E5A77EDF-21E5-44F3-BA55-E9C737817569}" type="presOf" srcId="{48DD46BD-FA9D-4E92-950C-3A1B734D962F}" destId="{03715603-361B-48FF-AD60-05FE2DB5D501}" srcOrd="0" destOrd="0" presId="urn:microsoft.com/office/officeart/2005/8/layout/matrix3"/>
    <dgm:cxn modelId="{3F5D61EE-2F7F-4E90-87EE-5B086F770442}" srcId="{0A5A4319-B543-4EDF-A31C-92D887098BA7}" destId="{48DD46BD-FA9D-4E92-950C-3A1B734D962F}" srcOrd="3" destOrd="0" parTransId="{94FBDA4B-2C24-4464-B84D-501F2ED284C3}" sibTransId="{4A3956D8-42FA-4FDF-A957-F393E877C62D}"/>
    <dgm:cxn modelId="{28C2C0FA-F6B2-4CBB-BEAB-FAB8C4669200}" srcId="{0A5A4319-B543-4EDF-A31C-92D887098BA7}" destId="{8F49C4A1-2E7E-48E3-AAB0-A933094F180B}" srcOrd="1" destOrd="0" parTransId="{9B287426-E21E-41BE-808E-EDBC75471B3A}" sibTransId="{F507E482-7844-4ACC-ACEE-6D5936339807}"/>
    <dgm:cxn modelId="{9604DDA2-6A74-4ED6-AEBC-D157294E3E54}" type="presParOf" srcId="{3A2171C2-7DC6-4B17-B62C-671B5866C9BA}" destId="{9A32480D-D66A-452B-96E3-ED635C976A49}" srcOrd="0" destOrd="0" presId="urn:microsoft.com/office/officeart/2005/8/layout/matrix3"/>
    <dgm:cxn modelId="{51F2803E-48DB-40B1-9FDA-4A9FD402D4A4}" type="presParOf" srcId="{3A2171C2-7DC6-4B17-B62C-671B5866C9BA}" destId="{B8FD7AC6-7AD0-4947-9DB5-234D089A6956}" srcOrd="1" destOrd="0" presId="urn:microsoft.com/office/officeart/2005/8/layout/matrix3"/>
    <dgm:cxn modelId="{DC8B7C3E-26F1-40CA-8660-4624BB96FB15}" type="presParOf" srcId="{3A2171C2-7DC6-4B17-B62C-671B5866C9BA}" destId="{799C3A57-6A21-4F19-B283-A591F749062A}" srcOrd="2" destOrd="0" presId="urn:microsoft.com/office/officeart/2005/8/layout/matrix3"/>
    <dgm:cxn modelId="{7D475F82-7069-4B86-88BD-4EF825EF4AA0}" type="presParOf" srcId="{3A2171C2-7DC6-4B17-B62C-671B5866C9BA}" destId="{0F784F27-8B94-4676-B060-B0B884C74C5A}" srcOrd="3" destOrd="0" presId="urn:microsoft.com/office/officeart/2005/8/layout/matrix3"/>
    <dgm:cxn modelId="{C2339CB7-C895-4A01-945B-1D597B86F5D5}" type="presParOf" srcId="{3A2171C2-7DC6-4B17-B62C-671B5866C9BA}" destId="{03715603-361B-48FF-AD60-05FE2DB5D50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2EAACD7-1A00-4DEF-9C85-758764704F8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9D04745-8D68-4722-87FC-04AF71824BF8}">
      <dgm:prSet/>
      <dgm:spPr/>
      <dgm:t>
        <a:bodyPr/>
        <a:lstStyle/>
        <a:p>
          <a:r>
            <a:rPr lang="en-US" b="0" i="0" baseline="0"/>
            <a:t>Client booking portal (responsive, user-friendly)</a:t>
          </a:r>
          <a:endParaRPr lang="en-US"/>
        </a:p>
      </dgm:t>
    </dgm:pt>
    <dgm:pt modelId="{EECCF0F1-4CE9-4180-B6D0-AB401CFAC9AD}" type="parTrans" cxnId="{14DB866B-265A-48EF-B01E-95AA143A108D}">
      <dgm:prSet/>
      <dgm:spPr/>
      <dgm:t>
        <a:bodyPr/>
        <a:lstStyle/>
        <a:p>
          <a:endParaRPr lang="en-US"/>
        </a:p>
      </dgm:t>
    </dgm:pt>
    <dgm:pt modelId="{AC751E7C-8A57-4ABF-B35A-A338E3E42703}" type="sibTrans" cxnId="{14DB866B-265A-48EF-B01E-95AA143A108D}">
      <dgm:prSet/>
      <dgm:spPr/>
      <dgm:t>
        <a:bodyPr/>
        <a:lstStyle/>
        <a:p>
          <a:endParaRPr lang="en-US"/>
        </a:p>
      </dgm:t>
    </dgm:pt>
    <dgm:pt modelId="{AB9D373B-60AE-4457-A145-2D77AACF9294}">
      <dgm:prSet/>
      <dgm:spPr/>
      <dgm:t>
        <a:bodyPr/>
        <a:lstStyle/>
        <a:p>
          <a:r>
            <a:rPr lang="en-US" b="0" i="0" baseline="0"/>
            <a:t>Fleet availability &amp; allocation engine</a:t>
          </a:r>
          <a:endParaRPr lang="en-US"/>
        </a:p>
      </dgm:t>
    </dgm:pt>
    <dgm:pt modelId="{EB917DF2-85B2-47E9-A01F-92A56C8C9131}" type="parTrans" cxnId="{56667E60-307A-462A-B931-573C2F82CF90}">
      <dgm:prSet/>
      <dgm:spPr/>
      <dgm:t>
        <a:bodyPr/>
        <a:lstStyle/>
        <a:p>
          <a:endParaRPr lang="en-US"/>
        </a:p>
      </dgm:t>
    </dgm:pt>
    <dgm:pt modelId="{E911916F-0054-4826-A374-9959DBB597DD}" type="sibTrans" cxnId="{56667E60-307A-462A-B931-573C2F82CF90}">
      <dgm:prSet/>
      <dgm:spPr/>
      <dgm:t>
        <a:bodyPr/>
        <a:lstStyle/>
        <a:p>
          <a:endParaRPr lang="en-US"/>
        </a:p>
      </dgm:t>
    </dgm:pt>
    <dgm:pt modelId="{3E3F4E1F-AC5F-4134-B97B-CB7C35925689}">
      <dgm:prSet/>
      <dgm:spPr/>
      <dgm:t>
        <a:bodyPr/>
        <a:lstStyle/>
        <a:p>
          <a:r>
            <a:rPr lang="en-US" b="0" i="0" baseline="0"/>
            <a:t>Admin dashboard &amp; reporting tools</a:t>
          </a:r>
          <a:endParaRPr lang="en-US"/>
        </a:p>
      </dgm:t>
    </dgm:pt>
    <dgm:pt modelId="{1E1F9942-2D74-4B30-B227-08DD2A03B430}" type="parTrans" cxnId="{6B7226BF-8219-490D-96A7-20273AF4586F}">
      <dgm:prSet/>
      <dgm:spPr/>
      <dgm:t>
        <a:bodyPr/>
        <a:lstStyle/>
        <a:p>
          <a:endParaRPr lang="en-US"/>
        </a:p>
      </dgm:t>
    </dgm:pt>
    <dgm:pt modelId="{1775FD54-E0E4-4612-9B4A-DFD7FC9CC414}" type="sibTrans" cxnId="{6B7226BF-8219-490D-96A7-20273AF4586F}">
      <dgm:prSet/>
      <dgm:spPr/>
      <dgm:t>
        <a:bodyPr/>
        <a:lstStyle/>
        <a:p>
          <a:endParaRPr lang="en-US"/>
        </a:p>
      </dgm:t>
    </dgm:pt>
    <dgm:pt modelId="{D91C8D73-9488-4149-8D2C-002BBF21A73D}">
      <dgm:prSet/>
      <dgm:spPr/>
      <dgm:t>
        <a:bodyPr/>
        <a:lstStyle/>
        <a:p>
          <a:r>
            <a:rPr lang="en-US" b="0" i="0" baseline="0"/>
            <a:t>Automated booking notifications</a:t>
          </a:r>
          <a:endParaRPr lang="en-US"/>
        </a:p>
      </dgm:t>
    </dgm:pt>
    <dgm:pt modelId="{9B2748DC-A6FA-499F-9F30-269382A9FE38}" type="parTrans" cxnId="{CE0B7E6E-1ED5-4065-9BA5-A21AD219734F}">
      <dgm:prSet/>
      <dgm:spPr/>
      <dgm:t>
        <a:bodyPr/>
        <a:lstStyle/>
        <a:p>
          <a:endParaRPr lang="en-US"/>
        </a:p>
      </dgm:t>
    </dgm:pt>
    <dgm:pt modelId="{2639CC35-9705-4626-BC10-A72976F3BF1B}" type="sibTrans" cxnId="{CE0B7E6E-1ED5-4065-9BA5-A21AD219734F}">
      <dgm:prSet/>
      <dgm:spPr/>
      <dgm:t>
        <a:bodyPr/>
        <a:lstStyle/>
        <a:p>
          <a:endParaRPr lang="en-US"/>
        </a:p>
      </dgm:t>
    </dgm:pt>
    <dgm:pt modelId="{F4B02603-AF3A-4725-B982-564EF6609C4E}">
      <dgm:prSet/>
      <dgm:spPr/>
      <dgm:t>
        <a:bodyPr/>
        <a:lstStyle/>
        <a:p>
          <a:r>
            <a:rPr lang="en-US" b="0" i="0" baseline="0"/>
            <a:t>User guides and training materials</a:t>
          </a:r>
          <a:endParaRPr lang="en-US"/>
        </a:p>
      </dgm:t>
    </dgm:pt>
    <dgm:pt modelId="{B6CE0989-92B3-4C8A-A4AE-508D952B97B9}" type="parTrans" cxnId="{A54161F6-A695-429D-9F03-34ED0B0A819E}">
      <dgm:prSet/>
      <dgm:spPr/>
      <dgm:t>
        <a:bodyPr/>
        <a:lstStyle/>
        <a:p>
          <a:endParaRPr lang="en-US"/>
        </a:p>
      </dgm:t>
    </dgm:pt>
    <dgm:pt modelId="{2F785AAB-3DEB-42ED-AE74-26899D2BBEBE}" type="sibTrans" cxnId="{A54161F6-A695-429D-9F03-34ED0B0A819E}">
      <dgm:prSet/>
      <dgm:spPr/>
      <dgm:t>
        <a:bodyPr/>
        <a:lstStyle/>
        <a:p>
          <a:endParaRPr lang="en-US"/>
        </a:p>
      </dgm:t>
    </dgm:pt>
    <dgm:pt modelId="{91177D5D-E2AF-414A-81A5-756431678631}">
      <dgm:prSet/>
      <dgm:spPr/>
      <dgm:t>
        <a:bodyPr/>
        <a:lstStyle/>
        <a:p>
          <a:r>
            <a:rPr lang="en-US" b="0" i="0" baseline="0"/>
            <a:t>Testing and UAT documentation</a:t>
          </a:r>
          <a:endParaRPr lang="en-US"/>
        </a:p>
      </dgm:t>
    </dgm:pt>
    <dgm:pt modelId="{75425D69-87E8-40E0-AA18-FB7BCADACBD5}" type="parTrans" cxnId="{73C565DE-1BA5-45C6-B16E-961A568D1CD6}">
      <dgm:prSet/>
      <dgm:spPr/>
      <dgm:t>
        <a:bodyPr/>
        <a:lstStyle/>
        <a:p>
          <a:endParaRPr lang="en-US"/>
        </a:p>
      </dgm:t>
    </dgm:pt>
    <dgm:pt modelId="{B60D24F2-DB16-46A1-92A0-BF88EB4A7133}" type="sibTrans" cxnId="{73C565DE-1BA5-45C6-B16E-961A568D1CD6}">
      <dgm:prSet/>
      <dgm:spPr/>
      <dgm:t>
        <a:bodyPr/>
        <a:lstStyle/>
        <a:p>
          <a:endParaRPr lang="en-US"/>
        </a:p>
      </dgm:t>
    </dgm:pt>
    <dgm:pt modelId="{BF906DBA-48C9-4C1C-8F4B-AEB894A8BD50}" type="pres">
      <dgm:prSet presAssocID="{12EAACD7-1A00-4DEF-9C85-758764704F83}" presName="linear" presStyleCnt="0">
        <dgm:presLayoutVars>
          <dgm:animLvl val="lvl"/>
          <dgm:resizeHandles val="exact"/>
        </dgm:presLayoutVars>
      </dgm:prSet>
      <dgm:spPr/>
    </dgm:pt>
    <dgm:pt modelId="{3AE1884C-CB6F-4A72-9733-6B3D21E85633}" type="pres">
      <dgm:prSet presAssocID="{B9D04745-8D68-4722-87FC-04AF71824BF8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435BC64-684B-4CA2-A6B6-D888A0379C0A}" type="pres">
      <dgm:prSet presAssocID="{AC751E7C-8A57-4ABF-B35A-A338E3E42703}" presName="spacer" presStyleCnt="0"/>
      <dgm:spPr/>
    </dgm:pt>
    <dgm:pt modelId="{C4C3C165-441F-4C6C-9C21-A52DFBDBA41D}" type="pres">
      <dgm:prSet presAssocID="{AB9D373B-60AE-4457-A145-2D77AACF929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47925A2-790B-4149-80D3-669438DB382E}" type="pres">
      <dgm:prSet presAssocID="{E911916F-0054-4826-A374-9959DBB597DD}" presName="spacer" presStyleCnt="0"/>
      <dgm:spPr/>
    </dgm:pt>
    <dgm:pt modelId="{AD60BE7B-FBFC-47ED-BB56-751AE3173AC4}" type="pres">
      <dgm:prSet presAssocID="{3E3F4E1F-AC5F-4134-B97B-CB7C3592568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9D1CD86-2535-4132-B7F3-3FB82DE0B8E0}" type="pres">
      <dgm:prSet presAssocID="{1775FD54-E0E4-4612-9B4A-DFD7FC9CC414}" presName="spacer" presStyleCnt="0"/>
      <dgm:spPr/>
    </dgm:pt>
    <dgm:pt modelId="{FD923B4F-E6F1-4253-A11C-ED41C1A3F232}" type="pres">
      <dgm:prSet presAssocID="{D91C8D73-9488-4149-8D2C-002BBF21A73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3ADD97D8-F8E3-4001-8CFC-2BE132F17E05}" type="pres">
      <dgm:prSet presAssocID="{2639CC35-9705-4626-BC10-A72976F3BF1B}" presName="spacer" presStyleCnt="0"/>
      <dgm:spPr/>
    </dgm:pt>
    <dgm:pt modelId="{E31B5652-258F-478E-B35C-C3EB168557FF}" type="pres">
      <dgm:prSet presAssocID="{F4B02603-AF3A-4725-B982-564EF6609C4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42A2670-B60E-46F7-A9BD-20860E00EE6A}" type="pres">
      <dgm:prSet presAssocID="{2F785AAB-3DEB-42ED-AE74-26899D2BBEBE}" presName="spacer" presStyleCnt="0"/>
      <dgm:spPr/>
    </dgm:pt>
    <dgm:pt modelId="{2CA9264C-EC0F-4356-A04A-F7720B814957}" type="pres">
      <dgm:prSet presAssocID="{91177D5D-E2AF-414A-81A5-75643167863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F148D400-8007-4222-A0BF-AD48E4373C8A}" type="presOf" srcId="{D91C8D73-9488-4149-8D2C-002BBF21A73D}" destId="{FD923B4F-E6F1-4253-A11C-ED41C1A3F232}" srcOrd="0" destOrd="0" presId="urn:microsoft.com/office/officeart/2005/8/layout/vList2"/>
    <dgm:cxn modelId="{56667E60-307A-462A-B931-573C2F82CF90}" srcId="{12EAACD7-1A00-4DEF-9C85-758764704F83}" destId="{AB9D373B-60AE-4457-A145-2D77AACF9294}" srcOrd="1" destOrd="0" parTransId="{EB917DF2-85B2-47E9-A01F-92A56C8C9131}" sibTransId="{E911916F-0054-4826-A374-9959DBB597DD}"/>
    <dgm:cxn modelId="{F5B60C4A-A6E8-4844-BA8F-B855CE72FEC9}" type="presOf" srcId="{AB9D373B-60AE-4457-A145-2D77AACF9294}" destId="{C4C3C165-441F-4C6C-9C21-A52DFBDBA41D}" srcOrd="0" destOrd="0" presId="urn:microsoft.com/office/officeart/2005/8/layout/vList2"/>
    <dgm:cxn modelId="{10031F4A-1D3B-4507-A4BF-ED010B8BBF1E}" type="presOf" srcId="{3E3F4E1F-AC5F-4134-B97B-CB7C35925689}" destId="{AD60BE7B-FBFC-47ED-BB56-751AE3173AC4}" srcOrd="0" destOrd="0" presId="urn:microsoft.com/office/officeart/2005/8/layout/vList2"/>
    <dgm:cxn modelId="{14DB866B-265A-48EF-B01E-95AA143A108D}" srcId="{12EAACD7-1A00-4DEF-9C85-758764704F83}" destId="{B9D04745-8D68-4722-87FC-04AF71824BF8}" srcOrd="0" destOrd="0" parTransId="{EECCF0F1-4CE9-4180-B6D0-AB401CFAC9AD}" sibTransId="{AC751E7C-8A57-4ABF-B35A-A338E3E42703}"/>
    <dgm:cxn modelId="{CE0B7E6E-1ED5-4065-9BA5-A21AD219734F}" srcId="{12EAACD7-1A00-4DEF-9C85-758764704F83}" destId="{D91C8D73-9488-4149-8D2C-002BBF21A73D}" srcOrd="3" destOrd="0" parTransId="{9B2748DC-A6FA-499F-9F30-269382A9FE38}" sibTransId="{2639CC35-9705-4626-BC10-A72976F3BF1B}"/>
    <dgm:cxn modelId="{3DD36981-783A-4C08-BB80-06505B80446F}" type="presOf" srcId="{B9D04745-8D68-4722-87FC-04AF71824BF8}" destId="{3AE1884C-CB6F-4A72-9733-6B3D21E85633}" srcOrd="0" destOrd="0" presId="urn:microsoft.com/office/officeart/2005/8/layout/vList2"/>
    <dgm:cxn modelId="{2B343E88-5D14-4DC3-BA0D-0E5833AF395D}" type="presOf" srcId="{12EAACD7-1A00-4DEF-9C85-758764704F83}" destId="{BF906DBA-48C9-4C1C-8F4B-AEB894A8BD50}" srcOrd="0" destOrd="0" presId="urn:microsoft.com/office/officeart/2005/8/layout/vList2"/>
    <dgm:cxn modelId="{BB9C13B2-BBA0-44BD-9E53-954FBD27CB0C}" type="presOf" srcId="{F4B02603-AF3A-4725-B982-564EF6609C4E}" destId="{E31B5652-258F-478E-B35C-C3EB168557FF}" srcOrd="0" destOrd="0" presId="urn:microsoft.com/office/officeart/2005/8/layout/vList2"/>
    <dgm:cxn modelId="{6B7226BF-8219-490D-96A7-20273AF4586F}" srcId="{12EAACD7-1A00-4DEF-9C85-758764704F83}" destId="{3E3F4E1F-AC5F-4134-B97B-CB7C35925689}" srcOrd="2" destOrd="0" parTransId="{1E1F9942-2D74-4B30-B227-08DD2A03B430}" sibTransId="{1775FD54-E0E4-4612-9B4A-DFD7FC9CC414}"/>
    <dgm:cxn modelId="{73C565DE-1BA5-45C6-B16E-961A568D1CD6}" srcId="{12EAACD7-1A00-4DEF-9C85-758764704F83}" destId="{91177D5D-E2AF-414A-81A5-756431678631}" srcOrd="5" destOrd="0" parTransId="{75425D69-87E8-40E0-AA18-FB7BCADACBD5}" sibTransId="{B60D24F2-DB16-46A1-92A0-BF88EB4A7133}"/>
    <dgm:cxn modelId="{526A7CED-851D-41F3-9465-CD81CABB294A}" type="presOf" srcId="{91177D5D-E2AF-414A-81A5-756431678631}" destId="{2CA9264C-EC0F-4356-A04A-F7720B814957}" srcOrd="0" destOrd="0" presId="urn:microsoft.com/office/officeart/2005/8/layout/vList2"/>
    <dgm:cxn modelId="{A54161F6-A695-429D-9F03-34ED0B0A819E}" srcId="{12EAACD7-1A00-4DEF-9C85-758764704F83}" destId="{F4B02603-AF3A-4725-B982-564EF6609C4E}" srcOrd="4" destOrd="0" parTransId="{B6CE0989-92B3-4C8A-A4AE-508D952B97B9}" sibTransId="{2F785AAB-3DEB-42ED-AE74-26899D2BBEBE}"/>
    <dgm:cxn modelId="{05C49F97-B395-45F5-BD15-CFC9917747FE}" type="presParOf" srcId="{BF906DBA-48C9-4C1C-8F4B-AEB894A8BD50}" destId="{3AE1884C-CB6F-4A72-9733-6B3D21E85633}" srcOrd="0" destOrd="0" presId="urn:microsoft.com/office/officeart/2005/8/layout/vList2"/>
    <dgm:cxn modelId="{73BCBA5B-1DDF-40DE-8EA3-099FD7712D96}" type="presParOf" srcId="{BF906DBA-48C9-4C1C-8F4B-AEB894A8BD50}" destId="{2435BC64-684B-4CA2-A6B6-D888A0379C0A}" srcOrd="1" destOrd="0" presId="urn:microsoft.com/office/officeart/2005/8/layout/vList2"/>
    <dgm:cxn modelId="{6891FF72-1219-4EB7-A922-E146334A89E3}" type="presParOf" srcId="{BF906DBA-48C9-4C1C-8F4B-AEB894A8BD50}" destId="{C4C3C165-441F-4C6C-9C21-A52DFBDBA41D}" srcOrd="2" destOrd="0" presId="urn:microsoft.com/office/officeart/2005/8/layout/vList2"/>
    <dgm:cxn modelId="{5C420F5D-C03F-4189-94F9-9CBCA9EF6ABA}" type="presParOf" srcId="{BF906DBA-48C9-4C1C-8F4B-AEB894A8BD50}" destId="{347925A2-790B-4149-80D3-669438DB382E}" srcOrd="3" destOrd="0" presId="urn:microsoft.com/office/officeart/2005/8/layout/vList2"/>
    <dgm:cxn modelId="{408699CA-CC85-471A-9A0B-3F7375A72978}" type="presParOf" srcId="{BF906DBA-48C9-4C1C-8F4B-AEB894A8BD50}" destId="{AD60BE7B-FBFC-47ED-BB56-751AE3173AC4}" srcOrd="4" destOrd="0" presId="urn:microsoft.com/office/officeart/2005/8/layout/vList2"/>
    <dgm:cxn modelId="{29DD796A-30E6-41A8-A23C-749DAA9875A1}" type="presParOf" srcId="{BF906DBA-48C9-4C1C-8F4B-AEB894A8BD50}" destId="{49D1CD86-2535-4132-B7F3-3FB82DE0B8E0}" srcOrd="5" destOrd="0" presId="urn:microsoft.com/office/officeart/2005/8/layout/vList2"/>
    <dgm:cxn modelId="{009BBDC7-D7A6-4599-9E97-2066814A0FD4}" type="presParOf" srcId="{BF906DBA-48C9-4C1C-8F4B-AEB894A8BD50}" destId="{FD923B4F-E6F1-4253-A11C-ED41C1A3F232}" srcOrd="6" destOrd="0" presId="urn:microsoft.com/office/officeart/2005/8/layout/vList2"/>
    <dgm:cxn modelId="{35958E62-7A21-4CF3-93AD-2253C86006D0}" type="presParOf" srcId="{BF906DBA-48C9-4C1C-8F4B-AEB894A8BD50}" destId="{3ADD97D8-F8E3-4001-8CFC-2BE132F17E05}" srcOrd="7" destOrd="0" presId="urn:microsoft.com/office/officeart/2005/8/layout/vList2"/>
    <dgm:cxn modelId="{A224179B-8285-44DA-9F8D-D11997F04D1E}" type="presParOf" srcId="{BF906DBA-48C9-4C1C-8F4B-AEB894A8BD50}" destId="{E31B5652-258F-478E-B35C-C3EB168557FF}" srcOrd="8" destOrd="0" presId="urn:microsoft.com/office/officeart/2005/8/layout/vList2"/>
    <dgm:cxn modelId="{34EE9D9B-1C87-4EAA-BFA0-806F98D9996C}" type="presParOf" srcId="{BF906DBA-48C9-4C1C-8F4B-AEB894A8BD50}" destId="{042A2670-B60E-46F7-A9BD-20860E00EE6A}" srcOrd="9" destOrd="0" presId="urn:microsoft.com/office/officeart/2005/8/layout/vList2"/>
    <dgm:cxn modelId="{8B50188C-AF32-4B87-89DD-FCC73618DDBD}" type="presParOf" srcId="{BF906DBA-48C9-4C1C-8F4B-AEB894A8BD50}" destId="{2CA9264C-EC0F-4356-A04A-F7720B81495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5324DE8-6600-448F-BA2E-7BE2B4C0BA7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8746528-3BAA-4136-85D2-0638F9527FE0}">
      <dgm:prSet/>
      <dgm:spPr/>
      <dgm:t>
        <a:bodyPr/>
        <a:lstStyle/>
        <a:p>
          <a:r>
            <a:rPr lang="en-GB"/>
            <a:t>80% client adoption within 3 months</a:t>
          </a:r>
          <a:endParaRPr lang="en-US"/>
        </a:p>
      </dgm:t>
    </dgm:pt>
    <dgm:pt modelId="{EB4F04CF-B274-48E8-9696-A7AF57C130F6}" type="parTrans" cxnId="{EE5EBA5D-90AF-419C-818D-F1C4A1D17C41}">
      <dgm:prSet/>
      <dgm:spPr/>
      <dgm:t>
        <a:bodyPr/>
        <a:lstStyle/>
        <a:p>
          <a:endParaRPr lang="en-US"/>
        </a:p>
      </dgm:t>
    </dgm:pt>
    <dgm:pt modelId="{2E566C7E-CC16-432A-B279-D49912B1BFFA}" type="sibTrans" cxnId="{EE5EBA5D-90AF-419C-818D-F1C4A1D17C41}">
      <dgm:prSet/>
      <dgm:spPr/>
      <dgm:t>
        <a:bodyPr/>
        <a:lstStyle/>
        <a:p>
          <a:endParaRPr lang="en-US"/>
        </a:p>
      </dgm:t>
    </dgm:pt>
    <dgm:pt modelId="{098CEFE0-D2EC-4694-BC27-38A37CF82596}">
      <dgm:prSet/>
      <dgm:spPr/>
      <dgm:t>
        <a:bodyPr/>
        <a:lstStyle/>
        <a:p>
          <a:r>
            <a:rPr lang="en-GB"/>
            <a:t>70% reduction in manual booking calls</a:t>
          </a:r>
          <a:endParaRPr lang="en-US"/>
        </a:p>
      </dgm:t>
    </dgm:pt>
    <dgm:pt modelId="{D1A1A5E0-B6E8-4FD9-A167-BB84E62960AA}" type="parTrans" cxnId="{4E0F9F21-A25B-42A5-81DE-1721B24D4DBE}">
      <dgm:prSet/>
      <dgm:spPr/>
      <dgm:t>
        <a:bodyPr/>
        <a:lstStyle/>
        <a:p>
          <a:endParaRPr lang="en-US"/>
        </a:p>
      </dgm:t>
    </dgm:pt>
    <dgm:pt modelId="{8E390C47-401D-452B-A002-6305E3AF17E5}" type="sibTrans" cxnId="{4E0F9F21-A25B-42A5-81DE-1721B24D4DBE}">
      <dgm:prSet/>
      <dgm:spPr/>
      <dgm:t>
        <a:bodyPr/>
        <a:lstStyle/>
        <a:p>
          <a:endParaRPr lang="en-US"/>
        </a:p>
      </dgm:t>
    </dgm:pt>
    <dgm:pt modelId="{91321376-4B7D-475A-BEC6-719BF654644D}">
      <dgm:prSet/>
      <dgm:spPr/>
      <dgm:t>
        <a:bodyPr/>
        <a:lstStyle/>
        <a:p>
          <a:r>
            <a:rPr lang="en-GB"/>
            <a:t>Increase booking conversion rate by 25% in 3 months</a:t>
          </a:r>
          <a:endParaRPr lang="en-US"/>
        </a:p>
      </dgm:t>
    </dgm:pt>
    <dgm:pt modelId="{00ABADA4-9BDD-4160-8CF1-ABB9F8B146C3}" type="parTrans" cxnId="{2FB7A7CE-047E-46C4-97F1-E8C34F389402}">
      <dgm:prSet/>
      <dgm:spPr/>
      <dgm:t>
        <a:bodyPr/>
        <a:lstStyle/>
        <a:p>
          <a:endParaRPr lang="en-US"/>
        </a:p>
      </dgm:t>
    </dgm:pt>
    <dgm:pt modelId="{83F40444-D397-4648-B274-02664BA3BD49}" type="sibTrans" cxnId="{2FB7A7CE-047E-46C4-97F1-E8C34F389402}">
      <dgm:prSet/>
      <dgm:spPr/>
      <dgm:t>
        <a:bodyPr/>
        <a:lstStyle/>
        <a:p>
          <a:endParaRPr lang="en-US"/>
        </a:p>
      </dgm:t>
    </dgm:pt>
    <dgm:pt modelId="{2FC65657-07C2-457F-B121-038839F2E110}">
      <dgm:prSet/>
      <dgm:spPr/>
      <dgm:t>
        <a:bodyPr/>
        <a:lstStyle/>
        <a:p>
          <a:r>
            <a:rPr lang="en-GB"/>
            <a:t>Project delivered within 5 months with full UAT completed</a:t>
          </a:r>
          <a:endParaRPr lang="en-US"/>
        </a:p>
      </dgm:t>
    </dgm:pt>
    <dgm:pt modelId="{E5C80222-D486-4A61-81D8-2F3D17724343}" type="parTrans" cxnId="{303F5D2D-A814-436C-9E81-10C68A20FE7F}">
      <dgm:prSet/>
      <dgm:spPr/>
      <dgm:t>
        <a:bodyPr/>
        <a:lstStyle/>
        <a:p>
          <a:endParaRPr lang="en-US"/>
        </a:p>
      </dgm:t>
    </dgm:pt>
    <dgm:pt modelId="{8D3CCCBB-1A7F-4CFA-923D-7900A24D2F23}" type="sibTrans" cxnId="{303F5D2D-A814-436C-9E81-10C68A20FE7F}">
      <dgm:prSet/>
      <dgm:spPr/>
      <dgm:t>
        <a:bodyPr/>
        <a:lstStyle/>
        <a:p>
          <a:endParaRPr lang="en-US"/>
        </a:p>
      </dgm:t>
    </dgm:pt>
    <dgm:pt modelId="{193BF25F-5FBA-4550-A998-4A88AB1E1854}">
      <dgm:prSet/>
      <dgm:spPr/>
      <dgm:t>
        <a:bodyPr/>
        <a:lstStyle/>
        <a:p>
          <a:r>
            <a:rPr lang="en-GB"/>
            <a:t>System uptime of 99.9% post-launch</a:t>
          </a:r>
          <a:endParaRPr lang="en-US"/>
        </a:p>
      </dgm:t>
    </dgm:pt>
    <dgm:pt modelId="{8BD64736-FB26-424B-82C0-BDD3BFF628A2}" type="parTrans" cxnId="{AB1775B3-AB41-40C9-92FE-8835552514EF}">
      <dgm:prSet/>
      <dgm:spPr/>
      <dgm:t>
        <a:bodyPr/>
        <a:lstStyle/>
        <a:p>
          <a:endParaRPr lang="en-US"/>
        </a:p>
      </dgm:t>
    </dgm:pt>
    <dgm:pt modelId="{6026DE01-32D9-4D6A-AF04-AE1C8F22D475}" type="sibTrans" cxnId="{AB1775B3-AB41-40C9-92FE-8835552514EF}">
      <dgm:prSet/>
      <dgm:spPr/>
      <dgm:t>
        <a:bodyPr/>
        <a:lstStyle/>
        <a:p>
          <a:endParaRPr lang="en-US"/>
        </a:p>
      </dgm:t>
    </dgm:pt>
    <dgm:pt modelId="{3802257F-1684-4CE3-B04E-4790191F3702}" type="pres">
      <dgm:prSet presAssocID="{E5324DE8-6600-448F-BA2E-7BE2B4C0BA7F}" presName="linear" presStyleCnt="0">
        <dgm:presLayoutVars>
          <dgm:animLvl val="lvl"/>
          <dgm:resizeHandles val="exact"/>
        </dgm:presLayoutVars>
      </dgm:prSet>
      <dgm:spPr/>
    </dgm:pt>
    <dgm:pt modelId="{C7416BE1-5C30-4C1E-837E-9391E78F5187}" type="pres">
      <dgm:prSet presAssocID="{48746528-3BAA-4136-85D2-0638F9527FE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510AB1C-D543-48B6-89D4-65BBA85C1D26}" type="pres">
      <dgm:prSet presAssocID="{2E566C7E-CC16-432A-B279-D49912B1BFFA}" presName="spacer" presStyleCnt="0"/>
      <dgm:spPr/>
    </dgm:pt>
    <dgm:pt modelId="{B9D2C0D8-60B6-4FC4-A861-96E02E1F3174}" type="pres">
      <dgm:prSet presAssocID="{098CEFE0-D2EC-4694-BC27-38A37CF8259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5A406D2-25C3-4B03-994E-7B96B17605AF}" type="pres">
      <dgm:prSet presAssocID="{8E390C47-401D-452B-A002-6305E3AF17E5}" presName="spacer" presStyleCnt="0"/>
      <dgm:spPr/>
    </dgm:pt>
    <dgm:pt modelId="{CEFD197D-54E8-4EF4-8525-E66B25D89FD7}" type="pres">
      <dgm:prSet presAssocID="{91321376-4B7D-475A-BEC6-719BF654644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25EC7FD-996F-44BE-9256-F33538A998C0}" type="pres">
      <dgm:prSet presAssocID="{83F40444-D397-4648-B274-02664BA3BD49}" presName="spacer" presStyleCnt="0"/>
      <dgm:spPr/>
    </dgm:pt>
    <dgm:pt modelId="{5FB5796D-B4A1-487D-8464-DA304D3909F4}" type="pres">
      <dgm:prSet presAssocID="{2FC65657-07C2-457F-B121-038839F2E11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164B633-AFFC-45C5-9B18-CF4431DD3590}" type="pres">
      <dgm:prSet presAssocID="{8D3CCCBB-1A7F-4CFA-923D-7900A24D2F23}" presName="spacer" presStyleCnt="0"/>
      <dgm:spPr/>
    </dgm:pt>
    <dgm:pt modelId="{FF997E12-3D3D-4647-8A34-95EEED0BD68E}" type="pres">
      <dgm:prSet presAssocID="{193BF25F-5FBA-4550-A998-4A88AB1E185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E0F9F21-A25B-42A5-81DE-1721B24D4DBE}" srcId="{E5324DE8-6600-448F-BA2E-7BE2B4C0BA7F}" destId="{098CEFE0-D2EC-4694-BC27-38A37CF82596}" srcOrd="1" destOrd="0" parTransId="{D1A1A5E0-B6E8-4FD9-A167-BB84E62960AA}" sibTransId="{8E390C47-401D-452B-A002-6305E3AF17E5}"/>
    <dgm:cxn modelId="{303F5D2D-A814-436C-9E81-10C68A20FE7F}" srcId="{E5324DE8-6600-448F-BA2E-7BE2B4C0BA7F}" destId="{2FC65657-07C2-457F-B121-038839F2E110}" srcOrd="3" destOrd="0" parTransId="{E5C80222-D486-4A61-81D8-2F3D17724343}" sibTransId="{8D3CCCBB-1A7F-4CFA-923D-7900A24D2F23}"/>
    <dgm:cxn modelId="{9474AF3A-C3F7-4604-8FC1-86CEC8D4A472}" type="presOf" srcId="{91321376-4B7D-475A-BEC6-719BF654644D}" destId="{CEFD197D-54E8-4EF4-8525-E66B25D89FD7}" srcOrd="0" destOrd="0" presId="urn:microsoft.com/office/officeart/2005/8/layout/vList2"/>
    <dgm:cxn modelId="{6BE7683C-8E3E-474B-9286-B3AC3073B97E}" type="presOf" srcId="{193BF25F-5FBA-4550-A998-4A88AB1E1854}" destId="{FF997E12-3D3D-4647-8A34-95EEED0BD68E}" srcOrd="0" destOrd="0" presId="urn:microsoft.com/office/officeart/2005/8/layout/vList2"/>
    <dgm:cxn modelId="{EE5EBA5D-90AF-419C-818D-F1C4A1D17C41}" srcId="{E5324DE8-6600-448F-BA2E-7BE2B4C0BA7F}" destId="{48746528-3BAA-4136-85D2-0638F9527FE0}" srcOrd="0" destOrd="0" parTransId="{EB4F04CF-B274-48E8-9696-A7AF57C130F6}" sibTransId="{2E566C7E-CC16-432A-B279-D49912B1BFFA}"/>
    <dgm:cxn modelId="{A58FA65F-10D6-4943-AF20-D1E93BEF35A7}" type="presOf" srcId="{2FC65657-07C2-457F-B121-038839F2E110}" destId="{5FB5796D-B4A1-487D-8464-DA304D3909F4}" srcOrd="0" destOrd="0" presId="urn:microsoft.com/office/officeart/2005/8/layout/vList2"/>
    <dgm:cxn modelId="{B4CBFE4D-1AC6-4E28-A237-B27A2A9771EE}" type="presOf" srcId="{E5324DE8-6600-448F-BA2E-7BE2B4C0BA7F}" destId="{3802257F-1684-4CE3-B04E-4790191F3702}" srcOrd="0" destOrd="0" presId="urn:microsoft.com/office/officeart/2005/8/layout/vList2"/>
    <dgm:cxn modelId="{D13C5AAB-84EF-456C-80AC-0EA7A223EF1C}" type="presOf" srcId="{098CEFE0-D2EC-4694-BC27-38A37CF82596}" destId="{B9D2C0D8-60B6-4FC4-A861-96E02E1F3174}" srcOrd="0" destOrd="0" presId="urn:microsoft.com/office/officeart/2005/8/layout/vList2"/>
    <dgm:cxn modelId="{AB1775B3-AB41-40C9-92FE-8835552514EF}" srcId="{E5324DE8-6600-448F-BA2E-7BE2B4C0BA7F}" destId="{193BF25F-5FBA-4550-A998-4A88AB1E1854}" srcOrd="4" destOrd="0" parTransId="{8BD64736-FB26-424B-82C0-BDD3BFF628A2}" sibTransId="{6026DE01-32D9-4D6A-AF04-AE1C8F22D475}"/>
    <dgm:cxn modelId="{2FB7A7CE-047E-46C4-97F1-E8C34F389402}" srcId="{E5324DE8-6600-448F-BA2E-7BE2B4C0BA7F}" destId="{91321376-4B7D-475A-BEC6-719BF654644D}" srcOrd="2" destOrd="0" parTransId="{00ABADA4-9BDD-4160-8CF1-ABB9F8B146C3}" sibTransId="{83F40444-D397-4648-B274-02664BA3BD49}"/>
    <dgm:cxn modelId="{2BA0BAD5-FCE7-4899-827C-580A5E17C054}" type="presOf" srcId="{48746528-3BAA-4136-85D2-0638F9527FE0}" destId="{C7416BE1-5C30-4C1E-837E-9391E78F5187}" srcOrd="0" destOrd="0" presId="urn:microsoft.com/office/officeart/2005/8/layout/vList2"/>
    <dgm:cxn modelId="{34367C20-2DB0-43FC-9ED3-795FCF007BF3}" type="presParOf" srcId="{3802257F-1684-4CE3-B04E-4790191F3702}" destId="{C7416BE1-5C30-4C1E-837E-9391E78F5187}" srcOrd="0" destOrd="0" presId="urn:microsoft.com/office/officeart/2005/8/layout/vList2"/>
    <dgm:cxn modelId="{515CF6CC-9E4F-4A94-B27F-152A336C1AD7}" type="presParOf" srcId="{3802257F-1684-4CE3-B04E-4790191F3702}" destId="{A510AB1C-D543-48B6-89D4-65BBA85C1D26}" srcOrd="1" destOrd="0" presId="urn:microsoft.com/office/officeart/2005/8/layout/vList2"/>
    <dgm:cxn modelId="{F8A5912B-6E89-4AB3-BAA2-CC298F917CB3}" type="presParOf" srcId="{3802257F-1684-4CE3-B04E-4790191F3702}" destId="{B9D2C0D8-60B6-4FC4-A861-96E02E1F3174}" srcOrd="2" destOrd="0" presId="urn:microsoft.com/office/officeart/2005/8/layout/vList2"/>
    <dgm:cxn modelId="{BD7FE535-2E0D-49A6-850E-B287DCA2833B}" type="presParOf" srcId="{3802257F-1684-4CE3-B04E-4790191F3702}" destId="{35A406D2-25C3-4B03-994E-7B96B17605AF}" srcOrd="3" destOrd="0" presId="urn:microsoft.com/office/officeart/2005/8/layout/vList2"/>
    <dgm:cxn modelId="{3E0DBC6F-72F4-469C-98DB-BB19C4A5AF95}" type="presParOf" srcId="{3802257F-1684-4CE3-B04E-4790191F3702}" destId="{CEFD197D-54E8-4EF4-8525-E66B25D89FD7}" srcOrd="4" destOrd="0" presId="urn:microsoft.com/office/officeart/2005/8/layout/vList2"/>
    <dgm:cxn modelId="{BD0C8EEA-7F1B-4414-A385-394537FB4BB2}" type="presParOf" srcId="{3802257F-1684-4CE3-B04E-4790191F3702}" destId="{325EC7FD-996F-44BE-9256-F33538A998C0}" srcOrd="5" destOrd="0" presId="urn:microsoft.com/office/officeart/2005/8/layout/vList2"/>
    <dgm:cxn modelId="{14D513C0-8DED-4694-93ED-56C0D0EFFF7C}" type="presParOf" srcId="{3802257F-1684-4CE3-B04E-4790191F3702}" destId="{5FB5796D-B4A1-487D-8464-DA304D3909F4}" srcOrd="6" destOrd="0" presId="urn:microsoft.com/office/officeart/2005/8/layout/vList2"/>
    <dgm:cxn modelId="{862F8F13-ABF2-4303-9471-E4F1AC29363C}" type="presParOf" srcId="{3802257F-1684-4CE3-B04E-4790191F3702}" destId="{3164B633-AFFC-45C5-9B18-CF4431DD3590}" srcOrd="7" destOrd="0" presId="urn:microsoft.com/office/officeart/2005/8/layout/vList2"/>
    <dgm:cxn modelId="{4B7D97F1-08EB-443F-A056-AD0148F7AF01}" type="presParOf" srcId="{3802257F-1684-4CE3-B04E-4790191F3702}" destId="{FF997E12-3D3D-4647-8A34-95EEED0BD68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FFAE0CE-ACA9-4174-A524-89CAF18DB68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5017AA5-8BAD-49D7-B982-7B00B3381C24}">
      <dgm:prSet/>
      <dgm:spPr/>
      <dgm:t>
        <a:bodyPr/>
        <a:lstStyle/>
        <a:p>
          <a:r>
            <a:rPr lang="en-US" b="0" i="0" baseline="0"/>
            <a:t>Human resources: BA, PM, Developers, UX Designer, Tester (~$196,000)</a:t>
          </a:r>
          <a:endParaRPr lang="en-US"/>
        </a:p>
      </dgm:t>
    </dgm:pt>
    <dgm:pt modelId="{C7A8452C-277F-4178-B6FA-A9E7A2F2BFD0}" type="parTrans" cxnId="{6E9F5F15-D4B9-4507-8E89-2B946BEAB32C}">
      <dgm:prSet/>
      <dgm:spPr/>
      <dgm:t>
        <a:bodyPr/>
        <a:lstStyle/>
        <a:p>
          <a:endParaRPr lang="en-US"/>
        </a:p>
      </dgm:t>
    </dgm:pt>
    <dgm:pt modelId="{792287A6-9F7D-4919-AAD4-D12853C9AF78}" type="sibTrans" cxnId="{6E9F5F15-D4B9-4507-8E89-2B946BEAB32C}">
      <dgm:prSet/>
      <dgm:spPr/>
      <dgm:t>
        <a:bodyPr/>
        <a:lstStyle/>
        <a:p>
          <a:endParaRPr lang="en-US"/>
        </a:p>
      </dgm:t>
    </dgm:pt>
    <dgm:pt modelId="{7891C2D6-DDCF-4A6D-8AA4-056446CECBBF}">
      <dgm:prSet/>
      <dgm:spPr/>
      <dgm:t>
        <a:bodyPr/>
        <a:lstStyle/>
        <a:p>
          <a:r>
            <a:rPr lang="en-US" b="0" i="0" baseline="0"/>
            <a:t>Software tools &amp; cloud hosting (~$9,100)</a:t>
          </a:r>
          <a:endParaRPr lang="en-US"/>
        </a:p>
      </dgm:t>
    </dgm:pt>
    <dgm:pt modelId="{046D299B-3F58-492E-A05C-0E37D286963C}" type="parTrans" cxnId="{0DC29677-5222-40B0-9AF0-46739E026BD6}">
      <dgm:prSet/>
      <dgm:spPr/>
      <dgm:t>
        <a:bodyPr/>
        <a:lstStyle/>
        <a:p>
          <a:endParaRPr lang="en-US"/>
        </a:p>
      </dgm:t>
    </dgm:pt>
    <dgm:pt modelId="{46DC421E-7606-44F4-AD66-8824919F3141}" type="sibTrans" cxnId="{0DC29677-5222-40B0-9AF0-46739E026BD6}">
      <dgm:prSet/>
      <dgm:spPr/>
      <dgm:t>
        <a:bodyPr/>
        <a:lstStyle/>
        <a:p>
          <a:endParaRPr lang="en-US"/>
        </a:p>
      </dgm:t>
    </dgm:pt>
    <dgm:pt modelId="{0CEE66D3-2E4F-4925-8085-220FA224711B}">
      <dgm:prSet/>
      <dgm:spPr/>
      <dgm:t>
        <a:bodyPr/>
        <a:lstStyle/>
        <a:p>
          <a:r>
            <a:rPr lang="en-US" b="0" i="0" baseline="0"/>
            <a:t>Marketing &amp; launch expenses (~$8,500)</a:t>
          </a:r>
          <a:endParaRPr lang="en-US"/>
        </a:p>
      </dgm:t>
    </dgm:pt>
    <dgm:pt modelId="{E973CE52-A182-4E0D-A9A4-E16C88005DBC}" type="parTrans" cxnId="{639D8EBA-C3F7-448A-97E5-739EB06A2C8C}">
      <dgm:prSet/>
      <dgm:spPr/>
      <dgm:t>
        <a:bodyPr/>
        <a:lstStyle/>
        <a:p>
          <a:endParaRPr lang="en-US"/>
        </a:p>
      </dgm:t>
    </dgm:pt>
    <dgm:pt modelId="{7242DCEF-3949-48EC-B047-695852732CC2}" type="sibTrans" cxnId="{639D8EBA-C3F7-448A-97E5-739EB06A2C8C}">
      <dgm:prSet/>
      <dgm:spPr/>
      <dgm:t>
        <a:bodyPr/>
        <a:lstStyle/>
        <a:p>
          <a:endParaRPr lang="en-US"/>
        </a:p>
      </dgm:t>
    </dgm:pt>
    <dgm:pt modelId="{C35C16FB-7DEC-4967-80AE-C047E0E039DB}">
      <dgm:prSet/>
      <dgm:spPr/>
      <dgm:t>
        <a:bodyPr/>
        <a:lstStyle/>
        <a:p>
          <a:r>
            <a:rPr lang="en-US" b="0" i="0" baseline="0"/>
            <a:t>Contingency and misc. costs (~$13,500)</a:t>
          </a:r>
          <a:endParaRPr lang="en-US"/>
        </a:p>
      </dgm:t>
    </dgm:pt>
    <dgm:pt modelId="{B63122EF-5F3F-4BBE-999E-3F09ACA88B28}" type="parTrans" cxnId="{0CAE5EC3-A58F-4E0F-B156-33347FA36221}">
      <dgm:prSet/>
      <dgm:spPr/>
      <dgm:t>
        <a:bodyPr/>
        <a:lstStyle/>
        <a:p>
          <a:endParaRPr lang="en-US"/>
        </a:p>
      </dgm:t>
    </dgm:pt>
    <dgm:pt modelId="{D6488C1A-1D41-4522-9471-7501CAC1F0A0}" type="sibTrans" cxnId="{0CAE5EC3-A58F-4E0F-B156-33347FA36221}">
      <dgm:prSet/>
      <dgm:spPr/>
      <dgm:t>
        <a:bodyPr/>
        <a:lstStyle/>
        <a:p>
          <a:endParaRPr lang="en-US"/>
        </a:p>
      </dgm:t>
    </dgm:pt>
    <dgm:pt modelId="{C9002CE9-DEB2-414F-9256-49893835B1D6}">
      <dgm:prSet/>
      <dgm:spPr/>
      <dgm:t>
        <a:bodyPr/>
        <a:lstStyle/>
        <a:p>
          <a:r>
            <a:rPr lang="en-US" b="1" i="0" baseline="0"/>
            <a:t>Total estimated budget: $227,100 AUD</a:t>
          </a:r>
          <a:endParaRPr lang="en-US"/>
        </a:p>
      </dgm:t>
    </dgm:pt>
    <dgm:pt modelId="{7979AD6B-03C3-46D7-9949-67F10F1DC035}" type="parTrans" cxnId="{A8F8CC37-0B72-45EF-B59E-BEB17B92C9E9}">
      <dgm:prSet/>
      <dgm:spPr/>
      <dgm:t>
        <a:bodyPr/>
        <a:lstStyle/>
        <a:p>
          <a:endParaRPr lang="en-US"/>
        </a:p>
      </dgm:t>
    </dgm:pt>
    <dgm:pt modelId="{A9ABF8F7-092D-4BC9-AD94-C2A21E0555C9}" type="sibTrans" cxnId="{A8F8CC37-0B72-45EF-B59E-BEB17B92C9E9}">
      <dgm:prSet/>
      <dgm:spPr/>
      <dgm:t>
        <a:bodyPr/>
        <a:lstStyle/>
        <a:p>
          <a:endParaRPr lang="en-US"/>
        </a:p>
      </dgm:t>
    </dgm:pt>
    <dgm:pt modelId="{1F618BE8-AF83-420E-90DF-CE2E3D735EFF}" type="pres">
      <dgm:prSet presAssocID="{EFFAE0CE-ACA9-4174-A524-89CAF18DB68F}" presName="linear" presStyleCnt="0">
        <dgm:presLayoutVars>
          <dgm:animLvl val="lvl"/>
          <dgm:resizeHandles val="exact"/>
        </dgm:presLayoutVars>
      </dgm:prSet>
      <dgm:spPr/>
    </dgm:pt>
    <dgm:pt modelId="{9BD86C11-87D5-48A0-B4C9-E6BD54C6B848}" type="pres">
      <dgm:prSet presAssocID="{F5017AA5-8BAD-49D7-B982-7B00B3381C2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BD67A2B-205E-4515-BF1E-6F18B5504691}" type="pres">
      <dgm:prSet presAssocID="{792287A6-9F7D-4919-AAD4-D12853C9AF78}" presName="spacer" presStyleCnt="0"/>
      <dgm:spPr/>
    </dgm:pt>
    <dgm:pt modelId="{60ED3E72-F18C-4A24-A7E4-DD84666A1EFB}" type="pres">
      <dgm:prSet presAssocID="{7891C2D6-DDCF-4A6D-8AA4-056446CECBB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2F13FE7-96CF-4E55-B89A-448D9898D559}" type="pres">
      <dgm:prSet presAssocID="{46DC421E-7606-44F4-AD66-8824919F3141}" presName="spacer" presStyleCnt="0"/>
      <dgm:spPr/>
    </dgm:pt>
    <dgm:pt modelId="{4C0C85A7-E71B-4741-AD40-723EDDA384B5}" type="pres">
      <dgm:prSet presAssocID="{0CEE66D3-2E4F-4925-8085-220FA224711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912FEBE-8CF8-48E1-813B-FE8F7ACC93CA}" type="pres">
      <dgm:prSet presAssocID="{7242DCEF-3949-48EC-B047-695852732CC2}" presName="spacer" presStyleCnt="0"/>
      <dgm:spPr/>
    </dgm:pt>
    <dgm:pt modelId="{EB617A1C-8027-44DB-8EDF-DBBA8E51FAD3}" type="pres">
      <dgm:prSet presAssocID="{C35C16FB-7DEC-4967-80AE-C047E0E039D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56940B8-696D-4091-BBF7-F3ED7CC5D41B}" type="pres">
      <dgm:prSet presAssocID="{D6488C1A-1D41-4522-9471-7501CAC1F0A0}" presName="spacer" presStyleCnt="0"/>
      <dgm:spPr/>
    </dgm:pt>
    <dgm:pt modelId="{95B773A3-110E-4133-A458-47327A0FCE83}" type="pres">
      <dgm:prSet presAssocID="{C9002CE9-DEB2-414F-9256-49893835B1D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0F4050C-C6B1-4CC4-9725-5DFBFE3A4B23}" type="presOf" srcId="{C9002CE9-DEB2-414F-9256-49893835B1D6}" destId="{95B773A3-110E-4133-A458-47327A0FCE83}" srcOrd="0" destOrd="0" presId="urn:microsoft.com/office/officeart/2005/8/layout/vList2"/>
    <dgm:cxn modelId="{6E9F5F15-D4B9-4507-8E89-2B946BEAB32C}" srcId="{EFFAE0CE-ACA9-4174-A524-89CAF18DB68F}" destId="{F5017AA5-8BAD-49D7-B982-7B00B3381C24}" srcOrd="0" destOrd="0" parTransId="{C7A8452C-277F-4178-B6FA-A9E7A2F2BFD0}" sibTransId="{792287A6-9F7D-4919-AAD4-D12853C9AF78}"/>
    <dgm:cxn modelId="{A8F8CC37-0B72-45EF-B59E-BEB17B92C9E9}" srcId="{EFFAE0CE-ACA9-4174-A524-89CAF18DB68F}" destId="{C9002CE9-DEB2-414F-9256-49893835B1D6}" srcOrd="4" destOrd="0" parTransId="{7979AD6B-03C3-46D7-9949-67F10F1DC035}" sibTransId="{A9ABF8F7-092D-4BC9-AD94-C2A21E0555C9}"/>
    <dgm:cxn modelId="{0DC29677-5222-40B0-9AF0-46739E026BD6}" srcId="{EFFAE0CE-ACA9-4174-A524-89CAF18DB68F}" destId="{7891C2D6-DDCF-4A6D-8AA4-056446CECBBF}" srcOrd="1" destOrd="0" parTransId="{046D299B-3F58-492E-A05C-0E37D286963C}" sibTransId="{46DC421E-7606-44F4-AD66-8824919F3141}"/>
    <dgm:cxn modelId="{426A1E9C-B8BA-4410-8AF2-B2B085657332}" type="presOf" srcId="{7891C2D6-DDCF-4A6D-8AA4-056446CECBBF}" destId="{60ED3E72-F18C-4A24-A7E4-DD84666A1EFB}" srcOrd="0" destOrd="0" presId="urn:microsoft.com/office/officeart/2005/8/layout/vList2"/>
    <dgm:cxn modelId="{767E50B0-E126-483D-9ACF-7AA73A19C97C}" type="presOf" srcId="{C35C16FB-7DEC-4967-80AE-C047E0E039DB}" destId="{EB617A1C-8027-44DB-8EDF-DBBA8E51FAD3}" srcOrd="0" destOrd="0" presId="urn:microsoft.com/office/officeart/2005/8/layout/vList2"/>
    <dgm:cxn modelId="{639D8EBA-C3F7-448A-97E5-739EB06A2C8C}" srcId="{EFFAE0CE-ACA9-4174-A524-89CAF18DB68F}" destId="{0CEE66D3-2E4F-4925-8085-220FA224711B}" srcOrd="2" destOrd="0" parTransId="{E973CE52-A182-4E0D-A9A4-E16C88005DBC}" sibTransId="{7242DCEF-3949-48EC-B047-695852732CC2}"/>
    <dgm:cxn modelId="{0CAE5EC3-A58F-4E0F-B156-33347FA36221}" srcId="{EFFAE0CE-ACA9-4174-A524-89CAF18DB68F}" destId="{C35C16FB-7DEC-4967-80AE-C047E0E039DB}" srcOrd="3" destOrd="0" parTransId="{B63122EF-5F3F-4BBE-999E-3F09ACA88B28}" sibTransId="{D6488C1A-1D41-4522-9471-7501CAC1F0A0}"/>
    <dgm:cxn modelId="{84ED39D3-FA93-481D-8AA7-539D307899EE}" type="presOf" srcId="{0CEE66D3-2E4F-4925-8085-220FA224711B}" destId="{4C0C85A7-E71B-4741-AD40-723EDDA384B5}" srcOrd="0" destOrd="0" presId="urn:microsoft.com/office/officeart/2005/8/layout/vList2"/>
    <dgm:cxn modelId="{71B2E8E3-1E0E-4B1E-92D5-8B91EB9FCAA1}" type="presOf" srcId="{F5017AA5-8BAD-49D7-B982-7B00B3381C24}" destId="{9BD86C11-87D5-48A0-B4C9-E6BD54C6B848}" srcOrd="0" destOrd="0" presId="urn:microsoft.com/office/officeart/2005/8/layout/vList2"/>
    <dgm:cxn modelId="{FE5771E7-B7E5-4B12-B54C-31B82D0FC81D}" type="presOf" srcId="{EFFAE0CE-ACA9-4174-A524-89CAF18DB68F}" destId="{1F618BE8-AF83-420E-90DF-CE2E3D735EFF}" srcOrd="0" destOrd="0" presId="urn:microsoft.com/office/officeart/2005/8/layout/vList2"/>
    <dgm:cxn modelId="{8BDEC9FA-9C72-42A7-8C06-D3A4C8E743C5}" type="presParOf" srcId="{1F618BE8-AF83-420E-90DF-CE2E3D735EFF}" destId="{9BD86C11-87D5-48A0-B4C9-E6BD54C6B848}" srcOrd="0" destOrd="0" presId="urn:microsoft.com/office/officeart/2005/8/layout/vList2"/>
    <dgm:cxn modelId="{30F6A56D-2EDC-4EE2-8E42-3DAABB85B49E}" type="presParOf" srcId="{1F618BE8-AF83-420E-90DF-CE2E3D735EFF}" destId="{FBD67A2B-205E-4515-BF1E-6F18B5504691}" srcOrd="1" destOrd="0" presId="urn:microsoft.com/office/officeart/2005/8/layout/vList2"/>
    <dgm:cxn modelId="{A209E91F-760C-405E-83C1-C39FE8C785A5}" type="presParOf" srcId="{1F618BE8-AF83-420E-90DF-CE2E3D735EFF}" destId="{60ED3E72-F18C-4A24-A7E4-DD84666A1EFB}" srcOrd="2" destOrd="0" presId="urn:microsoft.com/office/officeart/2005/8/layout/vList2"/>
    <dgm:cxn modelId="{09BD2F0E-C86C-4BCA-91F8-3F14CA538C6A}" type="presParOf" srcId="{1F618BE8-AF83-420E-90DF-CE2E3D735EFF}" destId="{72F13FE7-96CF-4E55-B89A-448D9898D559}" srcOrd="3" destOrd="0" presId="urn:microsoft.com/office/officeart/2005/8/layout/vList2"/>
    <dgm:cxn modelId="{94751B22-39F7-47DD-A914-3DC52AC8D702}" type="presParOf" srcId="{1F618BE8-AF83-420E-90DF-CE2E3D735EFF}" destId="{4C0C85A7-E71B-4741-AD40-723EDDA384B5}" srcOrd="4" destOrd="0" presId="urn:microsoft.com/office/officeart/2005/8/layout/vList2"/>
    <dgm:cxn modelId="{7AC5D9FB-ED93-4384-BFFE-73F592CD2700}" type="presParOf" srcId="{1F618BE8-AF83-420E-90DF-CE2E3D735EFF}" destId="{A912FEBE-8CF8-48E1-813B-FE8F7ACC93CA}" srcOrd="5" destOrd="0" presId="urn:microsoft.com/office/officeart/2005/8/layout/vList2"/>
    <dgm:cxn modelId="{3A1BFF38-ACA1-494F-B67D-5DE86A188140}" type="presParOf" srcId="{1F618BE8-AF83-420E-90DF-CE2E3D735EFF}" destId="{EB617A1C-8027-44DB-8EDF-DBBA8E51FAD3}" srcOrd="6" destOrd="0" presId="urn:microsoft.com/office/officeart/2005/8/layout/vList2"/>
    <dgm:cxn modelId="{3388FDCA-83F8-449C-B68E-E1A352E301B8}" type="presParOf" srcId="{1F618BE8-AF83-420E-90DF-CE2E3D735EFF}" destId="{956940B8-696D-4091-BBF7-F3ED7CC5D41B}" srcOrd="7" destOrd="0" presId="urn:microsoft.com/office/officeart/2005/8/layout/vList2"/>
    <dgm:cxn modelId="{CB025C70-E22B-4C95-89A9-C8ECFF6F81CC}" type="presParOf" srcId="{1F618BE8-AF83-420E-90DF-CE2E3D735EFF}" destId="{95B773A3-110E-4133-A458-47327A0FCE8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01B29-2136-4719-B9FB-8B203AA5AF44}">
      <dsp:nvSpPr>
        <dsp:cNvPr id="0" name=""/>
        <dsp:cNvSpPr/>
      </dsp:nvSpPr>
      <dsp:spPr>
        <a:xfrm>
          <a:off x="159739" y="1828989"/>
          <a:ext cx="906300" cy="9063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7F3DBD-6438-4E2B-98AE-063C693CAF1B}">
      <dsp:nvSpPr>
        <dsp:cNvPr id="0" name=""/>
        <dsp:cNvSpPr/>
      </dsp:nvSpPr>
      <dsp:spPr>
        <a:xfrm>
          <a:off x="350062" y="2019312"/>
          <a:ext cx="525654" cy="5256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8CAB99-8231-4252-AFA8-E07E555B1AAF}">
      <dsp:nvSpPr>
        <dsp:cNvPr id="0" name=""/>
        <dsp:cNvSpPr/>
      </dsp:nvSpPr>
      <dsp:spPr>
        <a:xfrm>
          <a:off x="1260247" y="1828989"/>
          <a:ext cx="2136280" cy="906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 dirty="0"/>
            <a:t>The Momentum Fleet Management project aims to revolutionize how our fleet bookings are handled by transitioning from manual, error-prone processes to a seamless, fully digital online booking platform. Success for this project means delivering an intuitive and reliable system that empowers clients to make bookings instantly and effortlessly via a web portal—reducing the need for manual follow-ups and significantly improving operational efficiency</a:t>
          </a:r>
          <a:r>
            <a:rPr lang="en-AU" sz="1100" kern="1200" dirty="0"/>
            <a:t>.</a:t>
          </a:r>
          <a:endParaRPr lang="en-US" sz="1100" kern="1200" dirty="0"/>
        </a:p>
      </dsp:txBody>
      <dsp:txXfrm>
        <a:off x="1260247" y="1828989"/>
        <a:ext cx="2136280" cy="906300"/>
      </dsp:txXfrm>
    </dsp:sp>
    <dsp:sp modelId="{CAE51CE6-F457-466C-89A0-F21E34173D30}">
      <dsp:nvSpPr>
        <dsp:cNvPr id="0" name=""/>
        <dsp:cNvSpPr/>
      </dsp:nvSpPr>
      <dsp:spPr>
        <a:xfrm>
          <a:off x="3768758" y="1828989"/>
          <a:ext cx="906300" cy="9063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13B089-FBFD-4F9A-8B5C-4E1635381937}">
      <dsp:nvSpPr>
        <dsp:cNvPr id="0" name=""/>
        <dsp:cNvSpPr/>
      </dsp:nvSpPr>
      <dsp:spPr>
        <a:xfrm>
          <a:off x="3959081" y="2019312"/>
          <a:ext cx="525654" cy="5256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D6D1F1-3441-4044-A611-752E394DCD66}">
      <dsp:nvSpPr>
        <dsp:cNvPr id="0" name=""/>
        <dsp:cNvSpPr/>
      </dsp:nvSpPr>
      <dsp:spPr>
        <a:xfrm>
          <a:off x="4869265" y="1828989"/>
          <a:ext cx="2136280" cy="906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 dirty="0"/>
            <a:t>By enabling real-time fleet availability checks, automated vehicle assignments, and transparent pricing, the system will not only elevate customer satisfaction but also maximize fleet utilization and revenue generation. Achieving an 80% client adoption rate within the first three months and reducing manual booking inquiries by 70% will mark key milestones of success.</a:t>
          </a:r>
          <a:endParaRPr lang="en-US" sz="1200" kern="1200" dirty="0"/>
        </a:p>
      </dsp:txBody>
      <dsp:txXfrm>
        <a:off x="4869265" y="1828989"/>
        <a:ext cx="2136280" cy="906300"/>
      </dsp:txXfrm>
    </dsp:sp>
    <dsp:sp modelId="{0124990F-49B3-45C1-A95D-B871570DCEFF}">
      <dsp:nvSpPr>
        <dsp:cNvPr id="0" name=""/>
        <dsp:cNvSpPr/>
      </dsp:nvSpPr>
      <dsp:spPr>
        <a:xfrm>
          <a:off x="7377776" y="1828989"/>
          <a:ext cx="906300" cy="9063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22C84A-A4B5-4DC3-832B-0AC6CFD29BF6}">
      <dsp:nvSpPr>
        <dsp:cNvPr id="0" name=""/>
        <dsp:cNvSpPr/>
      </dsp:nvSpPr>
      <dsp:spPr>
        <a:xfrm>
          <a:off x="7568099" y="2019312"/>
          <a:ext cx="525654" cy="52565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E7412-886A-40CC-93BA-BC1258BBB195}">
      <dsp:nvSpPr>
        <dsp:cNvPr id="0" name=""/>
        <dsp:cNvSpPr/>
      </dsp:nvSpPr>
      <dsp:spPr>
        <a:xfrm>
          <a:off x="8478284" y="1828989"/>
          <a:ext cx="2136280" cy="906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 dirty="0"/>
            <a:t>This digital transformation aligns with our strategic goals of innovation, scalability, and customer-centric service delivery. Approval and timely implementation of this project will position our organization as a forward-thinking leader in fleet management, driving growth and operational excellence well into the future.</a:t>
          </a:r>
          <a:endParaRPr lang="en-US" sz="1200" kern="1200" dirty="0"/>
        </a:p>
      </dsp:txBody>
      <dsp:txXfrm>
        <a:off x="8478284" y="1828989"/>
        <a:ext cx="2136280" cy="9063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4881EC-972D-47CC-953E-17D1CAD2084C}">
      <dsp:nvSpPr>
        <dsp:cNvPr id="0" name=""/>
        <dsp:cNvSpPr/>
      </dsp:nvSpPr>
      <dsp:spPr>
        <a:xfrm>
          <a:off x="973190" y="986724"/>
          <a:ext cx="1264141" cy="126414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FF15CA-44B4-4C33-9711-255EF8FC0B18}">
      <dsp:nvSpPr>
        <dsp:cNvPr id="0" name=""/>
        <dsp:cNvSpPr/>
      </dsp:nvSpPr>
      <dsp:spPr>
        <a:xfrm>
          <a:off x="1242597" y="1256131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A65BA3-90EC-41F1-BDC9-1848C97766F4}">
      <dsp:nvSpPr>
        <dsp:cNvPr id="0" name=""/>
        <dsp:cNvSpPr/>
      </dsp:nvSpPr>
      <dsp:spPr>
        <a:xfrm>
          <a:off x="569079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Digital transformation of fleet booking aligns with strategic goals</a:t>
          </a:r>
          <a:endParaRPr lang="en-US" sz="1200" kern="1200"/>
        </a:p>
      </dsp:txBody>
      <dsp:txXfrm>
        <a:off x="569079" y="2644614"/>
        <a:ext cx="2072362" cy="720000"/>
      </dsp:txXfrm>
    </dsp:sp>
    <dsp:sp modelId="{E02C6A0B-FF29-4132-A01F-2C48FC939896}">
      <dsp:nvSpPr>
        <dsp:cNvPr id="0" name=""/>
        <dsp:cNvSpPr/>
      </dsp:nvSpPr>
      <dsp:spPr>
        <a:xfrm>
          <a:off x="3408216" y="986724"/>
          <a:ext cx="1264141" cy="126414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A85258-CE49-40FA-9CC1-9B69646EA074}">
      <dsp:nvSpPr>
        <dsp:cNvPr id="0" name=""/>
        <dsp:cNvSpPr/>
      </dsp:nvSpPr>
      <dsp:spPr>
        <a:xfrm>
          <a:off x="3677623" y="1256131"/>
          <a:ext cx="725326" cy="725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2DB52A-E336-4ADF-B2F5-9C1E172952C8}">
      <dsp:nvSpPr>
        <dsp:cNvPr id="0" name=""/>
        <dsp:cNvSpPr/>
      </dsp:nvSpPr>
      <dsp:spPr>
        <a:xfrm>
          <a:off x="3004105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Expected improvements in operational efficiency and customer satisfaction</a:t>
          </a:r>
          <a:endParaRPr lang="en-US" sz="1200" kern="1200"/>
        </a:p>
      </dsp:txBody>
      <dsp:txXfrm>
        <a:off x="3004105" y="2644614"/>
        <a:ext cx="2072362" cy="720000"/>
      </dsp:txXfrm>
    </dsp:sp>
    <dsp:sp modelId="{9D72060D-878B-4330-9EDB-CDD07545931C}">
      <dsp:nvSpPr>
        <dsp:cNvPr id="0" name=""/>
        <dsp:cNvSpPr/>
      </dsp:nvSpPr>
      <dsp:spPr>
        <a:xfrm>
          <a:off x="5843242" y="986724"/>
          <a:ext cx="1264141" cy="126414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DC0049-9C2A-4E58-9C45-816C92F387AA}">
      <dsp:nvSpPr>
        <dsp:cNvPr id="0" name=""/>
        <dsp:cNvSpPr/>
      </dsp:nvSpPr>
      <dsp:spPr>
        <a:xfrm>
          <a:off x="6112649" y="1256131"/>
          <a:ext cx="725326" cy="725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04B504-5CF3-430B-8344-63F30350C2D3}">
      <dsp:nvSpPr>
        <dsp:cNvPr id="0" name=""/>
        <dsp:cNvSpPr/>
      </dsp:nvSpPr>
      <dsp:spPr>
        <a:xfrm>
          <a:off x="5439131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Clear budget and timeline established, minimizing risk</a:t>
          </a:r>
          <a:endParaRPr lang="en-US" sz="1200" kern="1200"/>
        </a:p>
      </dsp:txBody>
      <dsp:txXfrm>
        <a:off x="5439131" y="2644614"/>
        <a:ext cx="2072362" cy="720000"/>
      </dsp:txXfrm>
    </dsp:sp>
    <dsp:sp modelId="{50FD0027-5C87-43BE-AB58-90ED921CE156}">
      <dsp:nvSpPr>
        <dsp:cNvPr id="0" name=""/>
        <dsp:cNvSpPr/>
      </dsp:nvSpPr>
      <dsp:spPr>
        <a:xfrm>
          <a:off x="8278268" y="986724"/>
          <a:ext cx="1264141" cy="126414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6F0B44-71F3-4095-BACC-A2128B4D25C6}">
      <dsp:nvSpPr>
        <dsp:cNvPr id="0" name=""/>
        <dsp:cNvSpPr/>
      </dsp:nvSpPr>
      <dsp:spPr>
        <a:xfrm>
          <a:off x="8547675" y="1256131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57982B-B6EB-4379-A168-1BE1441828A2}">
      <dsp:nvSpPr>
        <dsp:cNvPr id="0" name=""/>
        <dsp:cNvSpPr/>
      </dsp:nvSpPr>
      <dsp:spPr>
        <a:xfrm>
          <a:off x="7874157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Approval requested to proceed with development and implementation</a:t>
          </a:r>
          <a:endParaRPr lang="en-US" sz="1200" kern="1200"/>
        </a:p>
      </dsp:txBody>
      <dsp:txXfrm>
        <a:off x="7874157" y="2644614"/>
        <a:ext cx="2072362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7E732B-86CD-4644-88DF-5B7CB5ED0D68}">
      <dsp:nvSpPr>
        <dsp:cNvPr id="0" name=""/>
        <dsp:cNvSpPr/>
      </dsp:nvSpPr>
      <dsp:spPr>
        <a:xfrm>
          <a:off x="2196907" y="2437"/>
          <a:ext cx="1417313" cy="141731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i="0" kern="1200" baseline="0"/>
            <a:t>Project Background</a:t>
          </a:r>
          <a:endParaRPr lang="en-US" sz="900" kern="1200"/>
        </a:p>
      </dsp:txBody>
      <dsp:txXfrm>
        <a:off x="2404468" y="209998"/>
        <a:ext cx="1002191" cy="1002191"/>
      </dsp:txXfrm>
    </dsp:sp>
    <dsp:sp modelId="{D424C595-BD15-48C0-BCAB-B38FA09F431A}">
      <dsp:nvSpPr>
        <dsp:cNvPr id="0" name=""/>
        <dsp:cNvSpPr/>
      </dsp:nvSpPr>
      <dsp:spPr>
        <a:xfrm rot="1800000">
          <a:off x="3629453" y="998596"/>
          <a:ext cx="376671" cy="4783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637023" y="1066015"/>
        <a:ext cx="263670" cy="287005"/>
      </dsp:txXfrm>
    </dsp:sp>
    <dsp:sp modelId="{D17F4220-EA5A-449E-A751-A9211191E474}">
      <dsp:nvSpPr>
        <dsp:cNvPr id="0" name=""/>
        <dsp:cNvSpPr/>
      </dsp:nvSpPr>
      <dsp:spPr>
        <a:xfrm>
          <a:off x="4039822" y="1066445"/>
          <a:ext cx="1417313" cy="141731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i="0" kern="1200" baseline="0"/>
            <a:t>Problem Statement</a:t>
          </a:r>
          <a:endParaRPr lang="en-US" sz="900" kern="1200"/>
        </a:p>
      </dsp:txBody>
      <dsp:txXfrm>
        <a:off x="4247383" y="1274006"/>
        <a:ext cx="1002191" cy="1002191"/>
      </dsp:txXfrm>
    </dsp:sp>
    <dsp:sp modelId="{83B7F163-4C04-45DB-9EFB-7C8610AE216B}">
      <dsp:nvSpPr>
        <dsp:cNvPr id="0" name=""/>
        <dsp:cNvSpPr/>
      </dsp:nvSpPr>
      <dsp:spPr>
        <a:xfrm rot="5400000">
          <a:off x="4560143" y="2589277"/>
          <a:ext cx="376671" cy="4783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4616644" y="2628446"/>
        <a:ext cx="263670" cy="287005"/>
      </dsp:txXfrm>
    </dsp:sp>
    <dsp:sp modelId="{EA82C1EC-8220-455F-B18C-B9A1EF54AECD}">
      <dsp:nvSpPr>
        <dsp:cNvPr id="0" name=""/>
        <dsp:cNvSpPr/>
      </dsp:nvSpPr>
      <dsp:spPr>
        <a:xfrm>
          <a:off x="4039822" y="3194460"/>
          <a:ext cx="1417313" cy="141731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i="0" kern="1200" baseline="0"/>
            <a:t>Proposed Solution</a:t>
          </a:r>
          <a:endParaRPr lang="en-US" sz="900" kern="1200"/>
        </a:p>
      </dsp:txBody>
      <dsp:txXfrm>
        <a:off x="4247383" y="3402021"/>
        <a:ext cx="1002191" cy="1002191"/>
      </dsp:txXfrm>
    </dsp:sp>
    <dsp:sp modelId="{16EB44C2-962E-4B55-9520-CDCD4F19DC75}">
      <dsp:nvSpPr>
        <dsp:cNvPr id="0" name=""/>
        <dsp:cNvSpPr/>
      </dsp:nvSpPr>
      <dsp:spPr>
        <a:xfrm rot="9000000">
          <a:off x="3647917" y="4190618"/>
          <a:ext cx="376671" cy="4783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 rot="10800000">
        <a:off x="3753348" y="4258037"/>
        <a:ext cx="263670" cy="287005"/>
      </dsp:txXfrm>
    </dsp:sp>
    <dsp:sp modelId="{CA3751F8-F3CF-4F0A-85B9-E52CAA0251F8}">
      <dsp:nvSpPr>
        <dsp:cNvPr id="0" name=""/>
        <dsp:cNvSpPr/>
      </dsp:nvSpPr>
      <dsp:spPr>
        <a:xfrm>
          <a:off x="2196907" y="4258467"/>
          <a:ext cx="1417313" cy="141731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i="0" kern="1200" baseline="0"/>
            <a:t>Deliverables &amp; Success Criteria</a:t>
          </a:r>
          <a:endParaRPr lang="en-US" sz="900" kern="1200"/>
        </a:p>
      </dsp:txBody>
      <dsp:txXfrm>
        <a:off x="2404468" y="4466028"/>
        <a:ext cx="1002191" cy="1002191"/>
      </dsp:txXfrm>
    </dsp:sp>
    <dsp:sp modelId="{0F071107-85B3-48A2-9CF7-5DD354F1EF6D}">
      <dsp:nvSpPr>
        <dsp:cNvPr id="0" name=""/>
        <dsp:cNvSpPr/>
      </dsp:nvSpPr>
      <dsp:spPr>
        <a:xfrm rot="12600000">
          <a:off x="1805002" y="4201279"/>
          <a:ext cx="376671" cy="4783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 rot="10800000">
        <a:off x="1910433" y="4325198"/>
        <a:ext cx="263670" cy="287005"/>
      </dsp:txXfrm>
    </dsp:sp>
    <dsp:sp modelId="{C70E5619-112F-4F18-B948-1EDC9C43A258}">
      <dsp:nvSpPr>
        <dsp:cNvPr id="0" name=""/>
        <dsp:cNvSpPr/>
      </dsp:nvSpPr>
      <dsp:spPr>
        <a:xfrm>
          <a:off x="353992" y="3194460"/>
          <a:ext cx="1417313" cy="141731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i="0" kern="1200" baseline="0"/>
            <a:t>Required Resources &amp; Budget</a:t>
          </a:r>
          <a:endParaRPr lang="en-US" sz="900" kern="1200"/>
        </a:p>
      </dsp:txBody>
      <dsp:txXfrm>
        <a:off x="561553" y="3402021"/>
        <a:ext cx="1002191" cy="1002191"/>
      </dsp:txXfrm>
    </dsp:sp>
    <dsp:sp modelId="{1D98E27F-0B02-44A1-A491-584A051F34F5}">
      <dsp:nvSpPr>
        <dsp:cNvPr id="0" name=""/>
        <dsp:cNvSpPr/>
      </dsp:nvSpPr>
      <dsp:spPr>
        <a:xfrm rot="16200000">
          <a:off x="874313" y="2610598"/>
          <a:ext cx="376671" cy="4783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930814" y="2762768"/>
        <a:ext cx="263670" cy="287005"/>
      </dsp:txXfrm>
    </dsp:sp>
    <dsp:sp modelId="{AF960A79-DB3A-4CBB-9572-2FC7B8882DE0}">
      <dsp:nvSpPr>
        <dsp:cNvPr id="0" name=""/>
        <dsp:cNvSpPr/>
      </dsp:nvSpPr>
      <dsp:spPr>
        <a:xfrm>
          <a:off x="353992" y="1066445"/>
          <a:ext cx="1417313" cy="141731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i="0" kern="1200" baseline="0"/>
            <a:t>Conclusion &amp; Recommendation</a:t>
          </a:r>
          <a:endParaRPr lang="en-US" sz="900" kern="1200"/>
        </a:p>
      </dsp:txBody>
      <dsp:txXfrm>
        <a:off x="561553" y="1274006"/>
        <a:ext cx="1002191" cy="1002191"/>
      </dsp:txXfrm>
    </dsp:sp>
    <dsp:sp modelId="{5CBBFF62-88FF-41A2-AD0C-22D93429BDFA}">
      <dsp:nvSpPr>
        <dsp:cNvPr id="0" name=""/>
        <dsp:cNvSpPr/>
      </dsp:nvSpPr>
      <dsp:spPr>
        <a:xfrm rot="19800000">
          <a:off x="1786538" y="1009256"/>
          <a:ext cx="376671" cy="4783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1794108" y="1133175"/>
        <a:ext cx="263670" cy="2870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2E8F3-E172-4B68-A6DD-366407FF3C73}">
      <dsp:nvSpPr>
        <dsp:cNvPr id="0" name=""/>
        <dsp:cNvSpPr/>
      </dsp:nvSpPr>
      <dsp:spPr>
        <a:xfrm>
          <a:off x="3364992" y="2177"/>
          <a:ext cx="3785616" cy="104746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baseline="0"/>
            <a:t>Manual fleet bookings cause inefficiencies and poor client experience</a:t>
          </a:r>
          <a:endParaRPr lang="en-US" sz="2000" kern="1200"/>
        </a:p>
      </dsp:txBody>
      <dsp:txXfrm>
        <a:off x="3416125" y="53310"/>
        <a:ext cx="3683350" cy="945199"/>
      </dsp:txXfrm>
    </dsp:sp>
    <dsp:sp modelId="{C759ACD9-2E84-40EC-B989-FCA7DCB68FB8}">
      <dsp:nvSpPr>
        <dsp:cNvPr id="0" name=""/>
        <dsp:cNvSpPr/>
      </dsp:nvSpPr>
      <dsp:spPr>
        <a:xfrm>
          <a:off x="3364992" y="1102016"/>
          <a:ext cx="3785616" cy="1047465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baseline="0"/>
            <a:t>60%+ fleet companies still use manual processes (PwC, 2023)</a:t>
          </a:r>
          <a:endParaRPr lang="en-US" sz="2000" kern="1200"/>
        </a:p>
      </dsp:txBody>
      <dsp:txXfrm>
        <a:off x="3416125" y="1153149"/>
        <a:ext cx="3683350" cy="945199"/>
      </dsp:txXfrm>
    </dsp:sp>
    <dsp:sp modelId="{E2BCA86C-3D69-457E-8660-FB13F80EBBF4}">
      <dsp:nvSpPr>
        <dsp:cNvPr id="0" name=""/>
        <dsp:cNvSpPr/>
      </dsp:nvSpPr>
      <dsp:spPr>
        <a:xfrm>
          <a:off x="3364992" y="2201855"/>
          <a:ext cx="3785616" cy="1047465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baseline="0"/>
            <a:t>Customers prefer online self-service portals (72%, PwC, 2023)</a:t>
          </a:r>
          <a:endParaRPr lang="en-US" sz="2000" kern="1200"/>
        </a:p>
      </dsp:txBody>
      <dsp:txXfrm>
        <a:off x="3416125" y="2252988"/>
        <a:ext cx="3683350" cy="945199"/>
      </dsp:txXfrm>
    </dsp:sp>
    <dsp:sp modelId="{6BB0B6FD-9676-4393-9666-D66D4ED00627}">
      <dsp:nvSpPr>
        <dsp:cNvPr id="0" name=""/>
        <dsp:cNvSpPr/>
      </dsp:nvSpPr>
      <dsp:spPr>
        <a:xfrm>
          <a:off x="3364992" y="3301694"/>
          <a:ext cx="3785616" cy="1047465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baseline="0"/>
            <a:t>Aligns with business goals: improve efficiency, client satisfaction, and scalability</a:t>
          </a:r>
          <a:endParaRPr lang="en-US" sz="2000" kern="1200"/>
        </a:p>
      </dsp:txBody>
      <dsp:txXfrm>
        <a:off x="3416125" y="3352827"/>
        <a:ext cx="3683350" cy="9451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56BE6-6E72-4D70-85C7-0525EE1053F4}">
      <dsp:nvSpPr>
        <dsp:cNvPr id="0" name=""/>
        <dsp:cNvSpPr/>
      </dsp:nvSpPr>
      <dsp:spPr>
        <a:xfrm>
          <a:off x="382" y="761295"/>
          <a:ext cx="2187022" cy="21764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34CCEC-E2F7-4FF7-89DA-506ECB7D5246}">
      <dsp:nvSpPr>
        <dsp:cNvPr id="0" name=""/>
        <dsp:cNvSpPr/>
      </dsp:nvSpPr>
      <dsp:spPr>
        <a:xfrm>
          <a:off x="783815" y="1539448"/>
          <a:ext cx="620156" cy="6201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5951B0-CB4A-4421-B79E-D1C44078D5A1}">
      <dsp:nvSpPr>
        <dsp:cNvPr id="0" name=""/>
        <dsp:cNvSpPr/>
      </dsp:nvSpPr>
      <dsp:spPr>
        <a:xfrm>
          <a:off x="33772" y="2571916"/>
          <a:ext cx="2120243" cy="1018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Manual booking methods lead to:</a:t>
          </a:r>
          <a:endParaRPr lang="en-US" sz="1200" kern="1200"/>
        </a:p>
      </dsp:txBody>
      <dsp:txXfrm>
        <a:off x="33772" y="2571916"/>
        <a:ext cx="2120243" cy="1018126"/>
      </dsp:txXfrm>
    </dsp:sp>
    <dsp:sp modelId="{E24775D0-C48F-4D75-A56A-BD76F0AC8C44}">
      <dsp:nvSpPr>
        <dsp:cNvPr id="0" name=""/>
        <dsp:cNvSpPr/>
      </dsp:nvSpPr>
      <dsp:spPr>
        <a:xfrm>
          <a:off x="2842998" y="1112543"/>
          <a:ext cx="1080843" cy="108084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29EB1C-8D8D-4D8A-A1E7-B278DD64A14D}">
      <dsp:nvSpPr>
        <dsp:cNvPr id="0" name=""/>
        <dsp:cNvSpPr/>
      </dsp:nvSpPr>
      <dsp:spPr>
        <a:xfrm>
          <a:off x="3073342" y="1342887"/>
          <a:ext cx="620156" cy="6201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5A4B2C-CC9C-4C7A-98CB-9F1E97304838}">
      <dsp:nvSpPr>
        <dsp:cNvPr id="0" name=""/>
        <dsp:cNvSpPr/>
      </dsp:nvSpPr>
      <dsp:spPr>
        <a:xfrm>
          <a:off x="2497483" y="2530044"/>
          <a:ext cx="1771875" cy="708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Increased errors and follow-up calls</a:t>
          </a:r>
          <a:endParaRPr lang="en-US" sz="1200" kern="1200"/>
        </a:p>
      </dsp:txBody>
      <dsp:txXfrm>
        <a:off x="2497483" y="2530044"/>
        <a:ext cx="1771875" cy="708749"/>
      </dsp:txXfrm>
    </dsp:sp>
    <dsp:sp modelId="{6A8BED39-8286-4067-AFE2-8B7E79DDFD78}">
      <dsp:nvSpPr>
        <dsp:cNvPr id="0" name=""/>
        <dsp:cNvSpPr/>
      </dsp:nvSpPr>
      <dsp:spPr>
        <a:xfrm>
          <a:off x="4924951" y="1112543"/>
          <a:ext cx="1080843" cy="108084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DCE3E0-0C18-42B4-BE6F-D3E1DB1837EE}">
      <dsp:nvSpPr>
        <dsp:cNvPr id="0" name=""/>
        <dsp:cNvSpPr/>
      </dsp:nvSpPr>
      <dsp:spPr>
        <a:xfrm>
          <a:off x="5155295" y="1342887"/>
          <a:ext cx="620156" cy="6201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B9D3E-4B36-46C7-9200-8E1CA74FD8D5}">
      <dsp:nvSpPr>
        <dsp:cNvPr id="0" name=""/>
        <dsp:cNvSpPr/>
      </dsp:nvSpPr>
      <dsp:spPr>
        <a:xfrm>
          <a:off x="4579436" y="2530044"/>
          <a:ext cx="1771875" cy="708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Delayed fleet utilization</a:t>
          </a:r>
          <a:endParaRPr lang="en-US" sz="1200" kern="1200"/>
        </a:p>
      </dsp:txBody>
      <dsp:txXfrm>
        <a:off x="4579436" y="2530044"/>
        <a:ext cx="1771875" cy="708749"/>
      </dsp:txXfrm>
    </dsp:sp>
    <dsp:sp modelId="{42742C6C-5D20-483A-9420-3C4412564C2E}">
      <dsp:nvSpPr>
        <dsp:cNvPr id="0" name=""/>
        <dsp:cNvSpPr/>
      </dsp:nvSpPr>
      <dsp:spPr>
        <a:xfrm>
          <a:off x="7006904" y="1112543"/>
          <a:ext cx="1080843" cy="108084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5B972C-FF1D-4386-A15E-3686A4CFC69A}">
      <dsp:nvSpPr>
        <dsp:cNvPr id="0" name=""/>
        <dsp:cNvSpPr/>
      </dsp:nvSpPr>
      <dsp:spPr>
        <a:xfrm>
          <a:off x="7237248" y="1342887"/>
          <a:ext cx="620156" cy="6201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E04DE9-A494-4356-80B9-AB1DB5CBF4E0}">
      <dsp:nvSpPr>
        <dsp:cNvPr id="0" name=""/>
        <dsp:cNvSpPr/>
      </dsp:nvSpPr>
      <dsp:spPr>
        <a:xfrm>
          <a:off x="6661389" y="2530044"/>
          <a:ext cx="1771875" cy="708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Lost leads and revenue</a:t>
          </a:r>
          <a:endParaRPr lang="en-US" sz="1200" kern="1200"/>
        </a:p>
      </dsp:txBody>
      <dsp:txXfrm>
        <a:off x="6661389" y="2530044"/>
        <a:ext cx="1771875" cy="708749"/>
      </dsp:txXfrm>
    </dsp:sp>
    <dsp:sp modelId="{6A2EF59A-FF46-4F5B-AD57-27F7A0E748F5}">
      <dsp:nvSpPr>
        <dsp:cNvPr id="0" name=""/>
        <dsp:cNvSpPr/>
      </dsp:nvSpPr>
      <dsp:spPr>
        <a:xfrm>
          <a:off x="9088858" y="1112543"/>
          <a:ext cx="1080843" cy="108084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182851-F4E0-4461-95BF-23413633C9C2}">
      <dsp:nvSpPr>
        <dsp:cNvPr id="0" name=""/>
        <dsp:cNvSpPr/>
      </dsp:nvSpPr>
      <dsp:spPr>
        <a:xfrm>
          <a:off x="9319201" y="1342887"/>
          <a:ext cx="620156" cy="6201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85148D-1CD8-4759-B068-FE0979FEDC0B}">
      <dsp:nvSpPr>
        <dsp:cNvPr id="0" name=""/>
        <dsp:cNvSpPr/>
      </dsp:nvSpPr>
      <dsp:spPr>
        <a:xfrm>
          <a:off x="8743342" y="2530044"/>
          <a:ext cx="1771875" cy="708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Need for a digital solution to streamline and automate boo</a:t>
          </a:r>
          <a:endParaRPr lang="en-US" sz="1200" kern="1200"/>
        </a:p>
      </dsp:txBody>
      <dsp:txXfrm>
        <a:off x="8743342" y="2530044"/>
        <a:ext cx="1771875" cy="7087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33E8B3-79BC-4A1D-9961-808B57F614B9}">
      <dsp:nvSpPr>
        <dsp:cNvPr id="0" name=""/>
        <dsp:cNvSpPr/>
      </dsp:nvSpPr>
      <dsp:spPr>
        <a:xfrm>
          <a:off x="478800" y="1095669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AB6528-58E0-4ACA-8C7F-EBC18A756B94}">
      <dsp:nvSpPr>
        <dsp:cNvPr id="0" name=""/>
        <dsp:cNvSpPr/>
      </dsp:nvSpPr>
      <dsp:spPr>
        <a:xfrm>
          <a:off x="712800" y="1329669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230A7A-CDD0-4060-B44B-B4B6E2230B03}">
      <dsp:nvSpPr>
        <dsp:cNvPr id="0" name=""/>
        <dsp:cNvSpPr/>
      </dsp:nvSpPr>
      <dsp:spPr>
        <a:xfrm>
          <a:off x="127800" y="253566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Develop a web-based online booking portal</a:t>
          </a:r>
          <a:endParaRPr lang="en-US" sz="1200" kern="1200"/>
        </a:p>
      </dsp:txBody>
      <dsp:txXfrm>
        <a:off x="127800" y="2535669"/>
        <a:ext cx="1800000" cy="720000"/>
      </dsp:txXfrm>
    </dsp:sp>
    <dsp:sp modelId="{1C388FF3-2DAF-4572-8BC9-9456FF2C5E28}">
      <dsp:nvSpPr>
        <dsp:cNvPr id="0" name=""/>
        <dsp:cNvSpPr/>
      </dsp:nvSpPr>
      <dsp:spPr>
        <a:xfrm>
          <a:off x="2593800" y="1095669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4BB224-4798-4560-8FE5-488F047D3564}">
      <dsp:nvSpPr>
        <dsp:cNvPr id="0" name=""/>
        <dsp:cNvSpPr/>
      </dsp:nvSpPr>
      <dsp:spPr>
        <a:xfrm>
          <a:off x="2827800" y="1329668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555409-EED0-4589-9126-694B97D80EFD}">
      <dsp:nvSpPr>
        <dsp:cNvPr id="0" name=""/>
        <dsp:cNvSpPr/>
      </dsp:nvSpPr>
      <dsp:spPr>
        <a:xfrm>
          <a:off x="2242800" y="253566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Real-time fleet availability and automated vehicle allocation</a:t>
          </a:r>
          <a:endParaRPr lang="en-US" sz="1200" kern="1200"/>
        </a:p>
      </dsp:txBody>
      <dsp:txXfrm>
        <a:off x="2242800" y="2535669"/>
        <a:ext cx="1800000" cy="720000"/>
      </dsp:txXfrm>
    </dsp:sp>
    <dsp:sp modelId="{654B1DBD-A6AA-4595-95EF-C01A6F06EE4F}">
      <dsp:nvSpPr>
        <dsp:cNvPr id="0" name=""/>
        <dsp:cNvSpPr/>
      </dsp:nvSpPr>
      <dsp:spPr>
        <a:xfrm>
          <a:off x="4708800" y="1095669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ED0B57-0CE2-47FC-8DAA-08701D060635}">
      <dsp:nvSpPr>
        <dsp:cNvPr id="0" name=""/>
        <dsp:cNvSpPr/>
      </dsp:nvSpPr>
      <dsp:spPr>
        <a:xfrm>
          <a:off x="4942800" y="1329668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01F02F-AE9E-43E7-87AF-4E1CCC7B2A5B}">
      <dsp:nvSpPr>
        <dsp:cNvPr id="0" name=""/>
        <dsp:cNvSpPr/>
      </dsp:nvSpPr>
      <dsp:spPr>
        <a:xfrm>
          <a:off x="4357800" y="253566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Instant pricing estimates and secure online payments</a:t>
          </a:r>
          <a:endParaRPr lang="en-US" sz="1200" kern="1200"/>
        </a:p>
      </dsp:txBody>
      <dsp:txXfrm>
        <a:off x="4357800" y="2535669"/>
        <a:ext cx="1800000" cy="720000"/>
      </dsp:txXfrm>
    </dsp:sp>
    <dsp:sp modelId="{D1AC2380-34F8-4888-B36B-978B794DD907}">
      <dsp:nvSpPr>
        <dsp:cNvPr id="0" name=""/>
        <dsp:cNvSpPr/>
      </dsp:nvSpPr>
      <dsp:spPr>
        <a:xfrm>
          <a:off x="6823800" y="1095669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44E5B-9848-42FC-9787-2E40B4768382}">
      <dsp:nvSpPr>
        <dsp:cNvPr id="0" name=""/>
        <dsp:cNvSpPr/>
      </dsp:nvSpPr>
      <dsp:spPr>
        <a:xfrm>
          <a:off x="7057800" y="1329668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010DF2-5FC5-4259-90D8-4605F66CD68B}">
      <dsp:nvSpPr>
        <dsp:cNvPr id="0" name=""/>
        <dsp:cNvSpPr/>
      </dsp:nvSpPr>
      <dsp:spPr>
        <a:xfrm>
          <a:off x="6472800" y="253566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Admin dashboard for managing bookings and analytics</a:t>
          </a:r>
          <a:endParaRPr lang="en-US" sz="1200" kern="1200"/>
        </a:p>
      </dsp:txBody>
      <dsp:txXfrm>
        <a:off x="6472800" y="2535669"/>
        <a:ext cx="1800000" cy="720000"/>
      </dsp:txXfrm>
    </dsp:sp>
    <dsp:sp modelId="{74738D72-6872-4864-915C-89E8E43A245C}">
      <dsp:nvSpPr>
        <dsp:cNvPr id="0" name=""/>
        <dsp:cNvSpPr/>
      </dsp:nvSpPr>
      <dsp:spPr>
        <a:xfrm>
          <a:off x="8938800" y="1095669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85BD35-2461-4B22-87F9-7EC67F6674A2}">
      <dsp:nvSpPr>
        <dsp:cNvPr id="0" name=""/>
        <dsp:cNvSpPr/>
      </dsp:nvSpPr>
      <dsp:spPr>
        <a:xfrm>
          <a:off x="9172800" y="1329668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22EDE5-7B4C-4773-B2D8-AEBA7E643D4D}">
      <dsp:nvSpPr>
        <dsp:cNvPr id="0" name=""/>
        <dsp:cNvSpPr/>
      </dsp:nvSpPr>
      <dsp:spPr>
        <a:xfrm>
          <a:off x="8587800" y="253566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baseline="0"/>
            <a:t>Integration with internal systems for seamless operations</a:t>
          </a:r>
          <a:endParaRPr lang="en-US" sz="1200" kern="1200"/>
        </a:p>
      </dsp:txBody>
      <dsp:txXfrm>
        <a:off x="8587800" y="2535669"/>
        <a:ext cx="180000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2480D-D66A-452B-96E3-ED635C976A49}">
      <dsp:nvSpPr>
        <dsp:cNvPr id="0" name=""/>
        <dsp:cNvSpPr/>
      </dsp:nvSpPr>
      <dsp:spPr>
        <a:xfrm>
          <a:off x="380489" y="0"/>
          <a:ext cx="5530735" cy="5530735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FD7AC6-7AD0-4947-9DB5-234D089A6956}">
      <dsp:nvSpPr>
        <dsp:cNvPr id="0" name=""/>
        <dsp:cNvSpPr/>
      </dsp:nvSpPr>
      <dsp:spPr>
        <a:xfrm>
          <a:off x="905909" y="525419"/>
          <a:ext cx="2156986" cy="215698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Eliminates manual errors and reduces workload</a:t>
          </a:r>
          <a:endParaRPr lang="en-US" sz="1900" kern="1200"/>
        </a:p>
      </dsp:txBody>
      <dsp:txXfrm>
        <a:off x="1011204" y="630714"/>
        <a:ext cx="1946396" cy="1946396"/>
      </dsp:txXfrm>
    </dsp:sp>
    <dsp:sp modelId="{799C3A57-6A21-4F19-B283-A591F749062A}">
      <dsp:nvSpPr>
        <dsp:cNvPr id="0" name=""/>
        <dsp:cNvSpPr/>
      </dsp:nvSpPr>
      <dsp:spPr>
        <a:xfrm>
          <a:off x="3228818" y="525419"/>
          <a:ext cx="2156986" cy="2156986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Enhances client satisfaction with self-service and transparency</a:t>
          </a:r>
          <a:endParaRPr lang="en-US" sz="1900" kern="1200"/>
        </a:p>
      </dsp:txBody>
      <dsp:txXfrm>
        <a:off x="3334113" y="630714"/>
        <a:ext cx="1946396" cy="1946396"/>
      </dsp:txXfrm>
    </dsp:sp>
    <dsp:sp modelId="{0F784F27-8B94-4676-B060-B0B884C74C5A}">
      <dsp:nvSpPr>
        <dsp:cNvPr id="0" name=""/>
        <dsp:cNvSpPr/>
      </dsp:nvSpPr>
      <dsp:spPr>
        <a:xfrm>
          <a:off x="905909" y="2848328"/>
          <a:ext cx="2156986" cy="2156986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Scalable and customizable compared to third-party tools</a:t>
          </a:r>
          <a:endParaRPr lang="en-US" sz="1900" kern="1200"/>
        </a:p>
      </dsp:txBody>
      <dsp:txXfrm>
        <a:off x="1011204" y="2953623"/>
        <a:ext cx="1946396" cy="1946396"/>
      </dsp:txXfrm>
    </dsp:sp>
    <dsp:sp modelId="{03715603-361B-48FF-AD60-05FE2DB5D501}">
      <dsp:nvSpPr>
        <dsp:cNvPr id="0" name=""/>
        <dsp:cNvSpPr/>
      </dsp:nvSpPr>
      <dsp:spPr>
        <a:xfrm>
          <a:off x="3228818" y="2848328"/>
          <a:ext cx="2156986" cy="2156986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Proven to increase booking efficiency by 20–40% (McKinsey, 2022)</a:t>
          </a:r>
          <a:endParaRPr lang="en-US" sz="1900" kern="1200"/>
        </a:p>
      </dsp:txBody>
      <dsp:txXfrm>
        <a:off x="3334113" y="2953623"/>
        <a:ext cx="1946396" cy="19463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E1884C-CB6F-4A72-9733-6B3D21E85633}">
      <dsp:nvSpPr>
        <dsp:cNvPr id="0" name=""/>
        <dsp:cNvSpPr/>
      </dsp:nvSpPr>
      <dsp:spPr>
        <a:xfrm>
          <a:off x="0" y="904437"/>
          <a:ext cx="6291714" cy="5651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baseline="0"/>
            <a:t>Client booking portal (responsive, user-friendly)</a:t>
          </a:r>
          <a:endParaRPr lang="en-US" sz="2300" kern="1200"/>
        </a:p>
      </dsp:txBody>
      <dsp:txXfrm>
        <a:off x="27586" y="932023"/>
        <a:ext cx="6236542" cy="509938"/>
      </dsp:txXfrm>
    </dsp:sp>
    <dsp:sp modelId="{C4C3C165-441F-4C6C-9C21-A52DFBDBA41D}">
      <dsp:nvSpPr>
        <dsp:cNvPr id="0" name=""/>
        <dsp:cNvSpPr/>
      </dsp:nvSpPr>
      <dsp:spPr>
        <a:xfrm>
          <a:off x="0" y="1535787"/>
          <a:ext cx="6291714" cy="565110"/>
        </a:xfrm>
        <a:prstGeom prst="round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baseline="0"/>
            <a:t>Fleet availability &amp; allocation engine</a:t>
          </a:r>
          <a:endParaRPr lang="en-US" sz="2300" kern="1200"/>
        </a:p>
      </dsp:txBody>
      <dsp:txXfrm>
        <a:off x="27586" y="1563373"/>
        <a:ext cx="6236542" cy="509938"/>
      </dsp:txXfrm>
    </dsp:sp>
    <dsp:sp modelId="{AD60BE7B-FBFC-47ED-BB56-751AE3173AC4}">
      <dsp:nvSpPr>
        <dsp:cNvPr id="0" name=""/>
        <dsp:cNvSpPr/>
      </dsp:nvSpPr>
      <dsp:spPr>
        <a:xfrm>
          <a:off x="0" y="2167137"/>
          <a:ext cx="6291714" cy="565110"/>
        </a:xfrm>
        <a:prstGeom prst="round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baseline="0"/>
            <a:t>Admin dashboard &amp; reporting tools</a:t>
          </a:r>
          <a:endParaRPr lang="en-US" sz="2300" kern="1200"/>
        </a:p>
      </dsp:txBody>
      <dsp:txXfrm>
        <a:off x="27586" y="2194723"/>
        <a:ext cx="6236542" cy="509938"/>
      </dsp:txXfrm>
    </dsp:sp>
    <dsp:sp modelId="{FD923B4F-E6F1-4253-A11C-ED41C1A3F232}">
      <dsp:nvSpPr>
        <dsp:cNvPr id="0" name=""/>
        <dsp:cNvSpPr/>
      </dsp:nvSpPr>
      <dsp:spPr>
        <a:xfrm>
          <a:off x="0" y="2798487"/>
          <a:ext cx="6291714" cy="565110"/>
        </a:xfrm>
        <a:prstGeom prst="round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baseline="0"/>
            <a:t>Automated booking notifications</a:t>
          </a:r>
          <a:endParaRPr lang="en-US" sz="2300" kern="1200"/>
        </a:p>
      </dsp:txBody>
      <dsp:txXfrm>
        <a:off x="27586" y="2826073"/>
        <a:ext cx="6236542" cy="509938"/>
      </dsp:txXfrm>
    </dsp:sp>
    <dsp:sp modelId="{E31B5652-258F-478E-B35C-C3EB168557FF}">
      <dsp:nvSpPr>
        <dsp:cNvPr id="0" name=""/>
        <dsp:cNvSpPr/>
      </dsp:nvSpPr>
      <dsp:spPr>
        <a:xfrm>
          <a:off x="0" y="3429837"/>
          <a:ext cx="6291714" cy="565110"/>
        </a:xfrm>
        <a:prstGeom prst="round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baseline="0"/>
            <a:t>User guides and training materials</a:t>
          </a:r>
          <a:endParaRPr lang="en-US" sz="2300" kern="1200"/>
        </a:p>
      </dsp:txBody>
      <dsp:txXfrm>
        <a:off x="27586" y="3457423"/>
        <a:ext cx="6236542" cy="509938"/>
      </dsp:txXfrm>
    </dsp:sp>
    <dsp:sp modelId="{2CA9264C-EC0F-4356-A04A-F7720B814957}">
      <dsp:nvSpPr>
        <dsp:cNvPr id="0" name=""/>
        <dsp:cNvSpPr/>
      </dsp:nvSpPr>
      <dsp:spPr>
        <a:xfrm>
          <a:off x="0" y="4061187"/>
          <a:ext cx="6291714" cy="56511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baseline="0"/>
            <a:t>Testing and UAT documentation</a:t>
          </a:r>
          <a:endParaRPr lang="en-US" sz="2300" kern="1200"/>
        </a:p>
      </dsp:txBody>
      <dsp:txXfrm>
        <a:off x="27586" y="4088773"/>
        <a:ext cx="6236542" cy="5099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16BE1-5C30-4C1E-837E-9391E78F5187}">
      <dsp:nvSpPr>
        <dsp:cNvPr id="0" name=""/>
        <dsp:cNvSpPr/>
      </dsp:nvSpPr>
      <dsp:spPr>
        <a:xfrm>
          <a:off x="0" y="20401"/>
          <a:ext cx="6291714" cy="103808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80% client adoption within 3 months</a:t>
          </a:r>
          <a:endParaRPr lang="en-US" sz="2600" kern="1200"/>
        </a:p>
      </dsp:txBody>
      <dsp:txXfrm>
        <a:off x="50675" y="71076"/>
        <a:ext cx="6190364" cy="936732"/>
      </dsp:txXfrm>
    </dsp:sp>
    <dsp:sp modelId="{B9D2C0D8-60B6-4FC4-A861-96E02E1F3174}">
      <dsp:nvSpPr>
        <dsp:cNvPr id="0" name=""/>
        <dsp:cNvSpPr/>
      </dsp:nvSpPr>
      <dsp:spPr>
        <a:xfrm>
          <a:off x="0" y="1133363"/>
          <a:ext cx="6291714" cy="1038082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70% reduction in manual booking calls</a:t>
          </a:r>
          <a:endParaRPr lang="en-US" sz="2600" kern="1200"/>
        </a:p>
      </dsp:txBody>
      <dsp:txXfrm>
        <a:off x="50675" y="1184038"/>
        <a:ext cx="6190364" cy="936732"/>
      </dsp:txXfrm>
    </dsp:sp>
    <dsp:sp modelId="{CEFD197D-54E8-4EF4-8525-E66B25D89FD7}">
      <dsp:nvSpPr>
        <dsp:cNvPr id="0" name=""/>
        <dsp:cNvSpPr/>
      </dsp:nvSpPr>
      <dsp:spPr>
        <a:xfrm>
          <a:off x="0" y="2246326"/>
          <a:ext cx="6291714" cy="1038082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Increase booking conversion rate by 25% in 3 months</a:t>
          </a:r>
          <a:endParaRPr lang="en-US" sz="2600" kern="1200"/>
        </a:p>
      </dsp:txBody>
      <dsp:txXfrm>
        <a:off x="50675" y="2297001"/>
        <a:ext cx="6190364" cy="936732"/>
      </dsp:txXfrm>
    </dsp:sp>
    <dsp:sp modelId="{5FB5796D-B4A1-487D-8464-DA304D3909F4}">
      <dsp:nvSpPr>
        <dsp:cNvPr id="0" name=""/>
        <dsp:cNvSpPr/>
      </dsp:nvSpPr>
      <dsp:spPr>
        <a:xfrm>
          <a:off x="0" y="3359288"/>
          <a:ext cx="6291714" cy="1038082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Project delivered within 5 months with full UAT completed</a:t>
          </a:r>
          <a:endParaRPr lang="en-US" sz="2600" kern="1200"/>
        </a:p>
      </dsp:txBody>
      <dsp:txXfrm>
        <a:off x="50675" y="3409963"/>
        <a:ext cx="6190364" cy="936732"/>
      </dsp:txXfrm>
    </dsp:sp>
    <dsp:sp modelId="{FF997E12-3D3D-4647-8A34-95EEED0BD68E}">
      <dsp:nvSpPr>
        <dsp:cNvPr id="0" name=""/>
        <dsp:cNvSpPr/>
      </dsp:nvSpPr>
      <dsp:spPr>
        <a:xfrm>
          <a:off x="0" y="4472251"/>
          <a:ext cx="6291714" cy="1038082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System uptime of 99.9% post-launch</a:t>
          </a:r>
          <a:endParaRPr lang="en-US" sz="2600" kern="1200"/>
        </a:p>
      </dsp:txBody>
      <dsp:txXfrm>
        <a:off x="50675" y="4522926"/>
        <a:ext cx="6190364" cy="9367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D86C11-87D5-48A0-B4C9-E6BD54C6B848}">
      <dsp:nvSpPr>
        <dsp:cNvPr id="0" name=""/>
        <dsp:cNvSpPr/>
      </dsp:nvSpPr>
      <dsp:spPr>
        <a:xfrm>
          <a:off x="0" y="29907"/>
          <a:ext cx="6291714" cy="10342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baseline="0"/>
            <a:t>Human resources: BA, PM, Developers, UX Designer, Tester (~$196,000)</a:t>
          </a:r>
          <a:endParaRPr lang="en-US" sz="2600" kern="1200"/>
        </a:p>
      </dsp:txBody>
      <dsp:txXfrm>
        <a:off x="50489" y="80396"/>
        <a:ext cx="6190736" cy="933302"/>
      </dsp:txXfrm>
    </dsp:sp>
    <dsp:sp modelId="{60ED3E72-F18C-4A24-A7E4-DD84666A1EFB}">
      <dsp:nvSpPr>
        <dsp:cNvPr id="0" name=""/>
        <dsp:cNvSpPr/>
      </dsp:nvSpPr>
      <dsp:spPr>
        <a:xfrm>
          <a:off x="0" y="1139067"/>
          <a:ext cx="6291714" cy="1034280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baseline="0"/>
            <a:t>Software tools &amp; cloud hosting (~$9,100)</a:t>
          </a:r>
          <a:endParaRPr lang="en-US" sz="2600" kern="1200"/>
        </a:p>
      </dsp:txBody>
      <dsp:txXfrm>
        <a:off x="50489" y="1189556"/>
        <a:ext cx="6190736" cy="933302"/>
      </dsp:txXfrm>
    </dsp:sp>
    <dsp:sp modelId="{4C0C85A7-E71B-4741-AD40-723EDDA384B5}">
      <dsp:nvSpPr>
        <dsp:cNvPr id="0" name=""/>
        <dsp:cNvSpPr/>
      </dsp:nvSpPr>
      <dsp:spPr>
        <a:xfrm>
          <a:off x="0" y="2248227"/>
          <a:ext cx="6291714" cy="103428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baseline="0"/>
            <a:t>Marketing &amp; launch expenses (~$8,500)</a:t>
          </a:r>
          <a:endParaRPr lang="en-US" sz="2600" kern="1200"/>
        </a:p>
      </dsp:txBody>
      <dsp:txXfrm>
        <a:off x="50489" y="2298716"/>
        <a:ext cx="6190736" cy="933302"/>
      </dsp:txXfrm>
    </dsp:sp>
    <dsp:sp modelId="{EB617A1C-8027-44DB-8EDF-DBBA8E51FAD3}">
      <dsp:nvSpPr>
        <dsp:cNvPr id="0" name=""/>
        <dsp:cNvSpPr/>
      </dsp:nvSpPr>
      <dsp:spPr>
        <a:xfrm>
          <a:off x="0" y="3357387"/>
          <a:ext cx="6291714" cy="1034280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baseline="0"/>
            <a:t>Contingency and misc. costs (~$13,500)</a:t>
          </a:r>
          <a:endParaRPr lang="en-US" sz="2600" kern="1200"/>
        </a:p>
      </dsp:txBody>
      <dsp:txXfrm>
        <a:off x="50489" y="3407876"/>
        <a:ext cx="6190736" cy="933302"/>
      </dsp:txXfrm>
    </dsp:sp>
    <dsp:sp modelId="{95B773A3-110E-4133-A458-47327A0FCE83}">
      <dsp:nvSpPr>
        <dsp:cNvPr id="0" name=""/>
        <dsp:cNvSpPr/>
      </dsp:nvSpPr>
      <dsp:spPr>
        <a:xfrm>
          <a:off x="0" y="4466547"/>
          <a:ext cx="6291714" cy="103428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i="0" kern="1200" baseline="0"/>
            <a:t>Total estimated budget: $227,100 AUD</a:t>
          </a:r>
          <a:endParaRPr lang="en-US" sz="2600" kern="1200"/>
        </a:p>
      </dsp:txBody>
      <dsp:txXfrm>
        <a:off x="50489" y="4517036"/>
        <a:ext cx="6190736" cy="933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E1511-6F9D-F49C-81ED-D5C9BD2E7E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480FAF-B650-0ECF-B70E-F9B7E7D2E6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5EA05-92EA-0DED-ECA5-A3F850BFE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8DC0D-B78F-CF15-AF51-43EA85D0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B0BC7-F4DA-CF06-09E6-C61EDD153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7647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3FB8F-CEE6-CA6D-648C-CBE8BE98D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DD9372-8DB1-482D-A422-5CE530C98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46E0B-1608-5FDF-C84F-9F2393CB2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6924B-3774-688A-F02E-20B08AA85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2322C-9FF9-5557-51C6-C2BC3E77F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8278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A56142-0B19-A527-3BA6-2F7330A23B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A998DF-3DD5-66CC-A81E-64FD726A2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E8898-AE08-55E6-1F55-0B6D6482C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D2A62-9F93-CC85-4770-AFFE1122D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BFC26-76AB-B96D-8F5C-0425C8708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1280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DC8D4-810A-E410-0FB4-584097F4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99B81-E887-1234-E3E3-2888723CA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8CE41-E48C-498E-AA1C-C4C597E43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CEE96-2593-A163-C537-B3CF1FEEC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525EA-5EA7-CDBE-CC4F-991CC9CA3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6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DB36D-D2DF-E327-D9E1-DBC630350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826DB3-64DF-B36D-CAAA-97DE8BA42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77DE6-BF36-1FBA-739F-B9D99162B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CE06FA-03ED-6754-D3F5-99D83997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3CE97-D243-5D79-A3B6-75577EB6C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284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4375-22F1-C2EE-16FA-C42751ABA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9956F-7526-86DE-888A-50F91CF2E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DBB13-3B0D-658E-AC7B-21E86177B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34CE3-FE5D-A628-9793-854FCBAE6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A4874D-9F87-E377-C71F-DAF407402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B269A5-743E-C959-5E9C-501BE101E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898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C7F41-8D10-85CD-D48F-BA9EF7943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4099DF-3552-5316-3677-42502C183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485CE8-E245-7629-596A-9DF9A156A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34DCF8-C718-74FE-FD6E-32B79E5581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D08BE2-B22D-951F-5B64-A8C68C51CA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FC3EDD-0FE7-0000-5ED2-A6D675781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6F2B4B-B838-3862-E5BB-047562BC8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CA53C2-A0BB-5510-BFDA-8711065DF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12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0AE3E-420B-B5ED-FAE6-A103FFD46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497E58-5C4C-9D5D-1452-5D0B5CAF8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3AA4D4-D6C5-C4B1-1BF2-9C760787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A0009-5E65-015D-BAD3-497EC319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5268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8015A5-ACC1-4C7B-7186-079CEF4D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0A07DA-4C3D-3FDE-DFB7-0444362F3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E9319A-984E-89D5-7945-6F057AD6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34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17BB4-A883-12DA-F6D7-ADFF232B2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A145F-AE0B-985F-4F9F-357183D93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25272-3C39-DD0B-E68F-8FDFD8A0A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984F-CDC5-65EF-D2EE-863FD8322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4D325-041E-61E2-A4DB-CE0B878CF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BA3C5-A38E-FED5-B7F6-7B6330004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9694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94AF1-3F72-5379-68A1-5F24512D6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EA9BA-2784-7D5D-53AF-980812CD3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02A6F9-1D4A-AAA1-6201-85CB2CB15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E04CC9-B7CC-78A2-DF1E-D28E2EF43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CF35B-A0CA-ADFF-48E1-85ACCE7B7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9434F4-232B-67B0-8DE7-3F75FF930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2680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DBCAA1-B97A-6C4B-92FA-39FE1BCF2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119784-0D9E-7104-3E7D-19F927B8E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C29FE-C95E-53A6-F89E-AD37F51DF6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101E71-9191-4991-B2FE-EDFF2FD9FB5F}" type="datetimeFigureOut">
              <a:rPr lang="en-AU" smtClean="0"/>
              <a:t>21/06/2025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BE703-F5BF-6E16-8A54-FD5B2E38F7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E9EEF-8A5D-EA47-DBEB-64141EBD6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36643F-EE39-4A12-9EA4-7DE93ECE61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8229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microsoft.com/office/2018/10/relationships/comments" Target="../comments/modernComment_101_D481499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: Shape 45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F6BB30-E4C6-FD4A-A9C2-941BAD843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1" y="390525"/>
            <a:ext cx="11228654" cy="1362741"/>
          </a:xfrm>
        </p:spPr>
        <p:txBody>
          <a:bodyPr anchor="ctr">
            <a:normAutofit fontScale="90000"/>
          </a:bodyPr>
          <a:lstStyle/>
          <a:p>
            <a:r>
              <a:rPr lang="en-AU" sz="5100" b="1" dirty="0">
                <a:solidFill>
                  <a:srgbClr val="FFFFFF"/>
                </a:solidFill>
              </a:rPr>
              <a:t>Momentum Fleet Management</a:t>
            </a:r>
            <a:br>
              <a:rPr lang="en-AU" sz="5100" b="1" dirty="0">
                <a:solidFill>
                  <a:srgbClr val="FFFFFF"/>
                </a:solidFill>
              </a:rPr>
            </a:br>
            <a:endParaRPr lang="en-AU" sz="5100" dirty="0">
              <a:solidFill>
                <a:srgbClr val="FFFFFF"/>
              </a:solidFill>
            </a:endParaRPr>
          </a:p>
        </p:txBody>
      </p:sp>
      <p:sp>
        <p:nvSpPr>
          <p:cNvPr id="62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D29D5D-CAD9-F856-3BFC-A780A375F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3948" y="1870307"/>
            <a:ext cx="4493847" cy="101666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642292-2554-4686-24BE-E0E479B53813}"/>
              </a:ext>
            </a:extLst>
          </p:cNvPr>
          <p:cNvSpPr txBox="1"/>
          <p:nvPr/>
        </p:nvSpPr>
        <p:spPr>
          <a:xfrm>
            <a:off x="7138220" y="2994873"/>
            <a:ext cx="2930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Prepared by :Gautham M</a:t>
            </a:r>
          </a:p>
          <a:p>
            <a:r>
              <a:rPr lang="en-GB" dirty="0"/>
              <a:t>                Date: 21.06.2025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15222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8105D1-1658-A342-F2F3-EB2B0C7EC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AU">
                <a:solidFill>
                  <a:srgbClr val="FFFFFF"/>
                </a:solidFill>
              </a:rPr>
              <a:t>Required Resources &amp; Budget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748914D5-2958-C707-AA00-9C3D6DFFA7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209234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4348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2E37E7-FB61-559B-1EAF-F1EB3D008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AU">
                <a:solidFill>
                  <a:srgbClr val="FFFFFF"/>
                </a:solidFill>
              </a:rPr>
              <a:t>Conclusion &amp; Recommendation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D881C767-00E4-8942-CE60-13FF78C887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0293137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8375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40BEDF-17F2-B965-4E40-91681DEE7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>
              <a:spcAft>
                <a:spcPts val="800"/>
              </a:spcAft>
            </a:pPr>
            <a:r>
              <a:rPr lang="en-AU" sz="3100" kern="100">
                <a:solidFill>
                  <a:srgbClr val="FFFFF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Executive Summary:</a:t>
            </a:r>
            <a:br>
              <a:rPr lang="en-AU" sz="3100" kern="10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AU" sz="3100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860BA28-B121-5344-3F00-82C678D877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625765"/>
              </p:ext>
            </p:extLst>
          </p:nvPr>
        </p:nvGraphicFramePr>
        <p:xfrm>
          <a:off x="579496" y="1587970"/>
          <a:ext cx="10774304" cy="4564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113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AE4614-55E6-24AB-1A8A-074DD303E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lang="en-AU" sz="5400" dirty="0">
                <a:solidFill>
                  <a:srgbClr val="FFFFFF"/>
                </a:solidFill>
              </a:rPr>
              <a:t>Guidelines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A8805066-5AF5-08D4-4D36-20442E4F92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827424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5242775"/>
      </p:ext>
    </p:extLst>
  </p:cSld>
  <p:clrMapOvr>
    <a:masterClrMapping/>
  </p:clrMapOvr>
  <p:transition spd="slow">
    <p:push dir="u"/>
  </p:transition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B766AB-8A7E-F723-1F4F-F3F15E615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AU">
                <a:solidFill>
                  <a:srgbClr val="FFFFFF"/>
                </a:solidFill>
              </a:rPr>
              <a:t>Project Background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BB3A789C-28F9-9AF6-5CE4-4B2B33AF8E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4564259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5371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E1957A-892D-1836-DAFD-CE2D63282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AU">
                <a:solidFill>
                  <a:srgbClr val="FFFFFF"/>
                </a:solidFill>
              </a:rPr>
              <a:t>Problem Statement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403DC077-5420-A67B-A052-9C3906F833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6115609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5944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79402B-B6B5-75D7-B13E-96AE0F07B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AU">
                <a:solidFill>
                  <a:srgbClr val="FFFFFF"/>
                </a:solidFill>
              </a:rPr>
              <a:t>Proposed Solution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9784C9C2-22A0-83D8-B536-E761877C51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991873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370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8ED965-A73C-48DC-42B9-88094DFF0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AU">
                <a:solidFill>
                  <a:srgbClr val="FFFFFF"/>
                </a:solidFill>
              </a:rPr>
              <a:t>Why This Solution?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C6ADA88A-EB11-B3A2-3050-1CFA293E8A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60357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3153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3AC2D6-EF46-537B-E015-4538EB9A2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AU" sz="4100">
                <a:solidFill>
                  <a:srgbClr val="FFFFFF"/>
                </a:solidFill>
              </a:rPr>
              <a:t>Project Deliverables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0F2BFC8B-C5FA-3AF7-4219-58967E41B9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1630273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0628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3DB6C-EFCB-072E-E5A6-5B732891D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FFFFFF"/>
                </a:solidFill>
              </a:rPr>
              <a:t>Success Criteria (SMART Objectives)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B6AA079-844D-D32A-B463-883B3EBBD1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762591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4074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524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Momentum Fleet Management </vt:lpstr>
      <vt:lpstr>Executive Summary: </vt:lpstr>
      <vt:lpstr>Guidelines</vt:lpstr>
      <vt:lpstr>Project Background</vt:lpstr>
      <vt:lpstr>Problem Statement</vt:lpstr>
      <vt:lpstr>Proposed Solution</vt:lpstr>
      <vt:lpstr>Why This Solution?</vt:lpstr>
      <vt:lpstr>Project Deliverables</vt:lpstr>
      <vt:lpstr>Success Criteria (SMART Objectives)</vt:lpstr>
      <vt:lpstr>Required Resources &amp; Budget</vt:lpstr>
      <vt:lpstr>Conclusion &amp; Recommendation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Gautham manchikalapudi</dc:creator>
  <cp:lastModifiedBy>Gautham manchikalapudi</cp:lastModifiedBy>
  <cp:revision>1</cp:revision>
  <dcterms:created xsi:type="dcterms:W3CDTF">2025-06-13T19:50:48Z</dcterms:created>
  <dcterms:modified xsi:type="dcterms:W3CDTF">2025-06-21T03:07:56Z</dcterms:modified>
</cp:coreProperties>
</file>