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17" r:id="rId1"/>
  </p:sldMasterIdLst>
  <p:sldIdLst>
    <p:sldId id="256" r:id="rId2"/>
    <p:sldId id="257" r:id="rId3"/>
    <p:sldId id="266" r:id="rId4"/>
    <p:sldId id="267" r:id="rId5"/>
    <p:sldId id="258" r:id="rId6"/>
    <p:sldId id="268" r:id="rId7"/>
    <p:sldId id="259" r:id="rId8"/>
    <p:sldId id="260" r:id="rId9"/>
    <p:sldId id="261" r:id="rId10"/>
    <p:sldId id="262" r:id="rId11"/>
    <p:sldId id="265" r:id="rId12"/>
    <p:sldId id="263" r:id="rId13"/>
    <p:sldId id="269" r:id="rId14"/>
    <p:sldId id="264"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2A78751-3B5B-4FD5-ADB6-D51725D16490}" v="24" dt="2024-11-06T08:39:47.46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p:scale>
          <a:sx n="60" d="100"/>
          <a:sy n="60" d="100"/>
        </p:scale>
        <p:origin x="908" y="26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21" Type="http://schemas.microsoft.com/office/2015/10/relationships/revisionInfo" Target="revisionInfo.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havana padol" userId="c5f13ccfaf2503a4" providerId="LiveId" clId="{72A78751-3B5B-4FD5-ADB6-D51725D16490}"/>
    <pc:docChg chg="undo redo custSel addSld delSld modSld">
      <pc:chgData name="bhavana padol" userId="c5f13ccfaf2503a4" providerId="LiveId" clId="{72A78751-3B5B-4FD5-ADB6-D51725D16490}" dt="2024-11-06T08:48:57.233" v="1319" actId="1076"/>
      <pc:docMkLst>
        <pc:docMk/>
      </pc:docMkLst>
      <pc:sldChg chg="modSp mod">
        <pc:chgData name="bhavana padol" userId="c5f13ccfaf2503a4" providerId="LiveId" clId="{72A78751-3B5B-4FD5-ADB6-D51725D16490}" dt="2024-11-05T11:33:27.924" v="1057" actId="1076"/>
        <pc:sldMkLst>
          <pc:docMk/>
          <pc:sldMk cId="2433348352" sldId="256"/>
        </pc:sldMkLst>
        <pc:spChg chg="mod">
          <ac:chgData name="bhavana padol" userId="c5f13ccfaf2503a4" providerId="LiveId" clId="{72A78751-3B5B-4FD5-ADB6-D51725D16490}" dt="2024-11-05T10:59:05.839" v="450" actId="115"/>
          <ac:spMkLst>
            <pc:docMk/>
            <pc:sldMk cId="2433348352" sldId="256"/>
            <ac:spMk id="2" creationId="{D61B87F0-4C84-87B6-1BA2-79F34F8F6839}"/>
          </ac:spMkLst>
        </pc:spChg>
        <pc:spChg chg="mod">
          <ac:chgData name="bhavana padol" userId="c5f13ccfaf2503a4" providerId="LiveId" clId="{72A78751-3B5B-4FD5-ADB6-D51725D16490}" dt="2024-11-05T11:33:27.924" v="1057" actId="1076"/>
          <ac:spMkLst>
            <pc:docMk/>
            <pc:sldMk cId="2433348352" sldId="256"/>
            <ac:spMk id="3" creationId="{92A7B483-CBE0-CBC7-58D1-318C1BB1BAF6}"/>
          </ac:spMkLst>
        </pc:spChg>
      </pc:sldChg>
      <pc:sldChg chg="modSp del mod">
        <pc:chgData name="bhavana padol" userId="c5f13ccfaf2503a4" providerId="LiveId" clId="{72A78751-3B5B-4FD5-ADB6-D51725D16490}" dt="2024-11-04T14:38:38.420" v="136" actId="2696"/>
        <pc:sldMkLst>
          <pc:docMk/>
          <pc:sldMk cId="1786892686" sldId="257"/>
        </pc:sldMkLst>
        <pc:spChg chg="mod">
          <ac:chgData name="bhavana padol" userId="c5f13ccfaf2503a4" providerId="LiveId" clId="{72A78751-3B5B-4FD5-ADB6-D51725D16490}" dt="2024-11-04T14:36:50.613" v="113" actId="113"/>
          <ac:spMkLst>
            <pc:docMk/>
            <pc:sldMk cId="1786892686" sldId="257"/>
            <ac:spMk id="2" creationId="{0A1AE2F8-7590-8615-0A9C-DBBF56B712C1}"/>
          </ac:spMkLst>
        </pc:spChg>
        <pc:spChg chg="mod">
          <ac:chgData name="bhavana padol" userId="c5f13ccfaf2503a4" providerId="LiveId" clId="{72A78751-3B5B-4FD5-ADB6-D51725D16490}" dt="2024-11-04T14:38:33.708" v="135" actId="20577"/>
          <ac:spMkLst>
            <pc:docMk/>
            <pc:sldMk cId="1786892686" sldId="257"/>
            <ac:spMk id="3" creationId="{8BD90DB5-6E88-D872-DC28-83C7B0170BE4}"/>
          </ac:spMkLst>
        </pc:spChg>
      </pc:sldChg>
      <pc:sldChg chg="addSp modSp new mod">
        <pc:chgData name="bhavana padol" userId="c5f13ccfaf2503a4" providerId="LiveId" clId="{72A78751-3B5B-4FD5-ADB6-D51725D16490}" dt="2024-11-05T10:59:20.881" v="452" actId="115"/>
        <pc:sldMkLst>
          <pc:docMk/>
          <pc:sldMk cId="2430442882" sldId="257"/>
        </pc:sldMkLst>
        <pc:spChg chg="mod">
          <ac:chgData name="bhavana padol" userId="c5f13ccfaf2503a4" providerId="LiveId" clId="{72A78751-3B5B-4FD5-ADB6-D51725D16490}" dt="2024-11-05T10:59:20.881" v="452" actId="115"/>
          <ac:spMkLst>
            <pc:docMk/>
            <pc:sldMk cId="2430442882" sldId="257"/>
            <ac:spMk id="2" creationId="{A157D85B-5EA4-F239-C8CE-A3528C1F9B6F}"/>
          </ac:spMkLst>
        </pc:spChg>
        <pc:spChg chg="add mod">
          <ac:chgData name="bhavana padol" userId="c5f13ccfaf2503a4" providerId="LiveId" clId="{72A78751-3B5B-4FD5-ADB6-D51725D16490}" dt="2024-11-05T10:39:56.764" v="361" actId="1076"/>
          <ac:spMkLst>
            <pc:docMk/>
            <pc:sldMk cId="2430442882" sldId="257"/>
            <ac:spMk id="3" creationId="{524F46F2-91E2-9805-9A4B-B560040FA60A}"/>
          </ac:spMkLst>
        </pc:spChg>
        <pc:spChg chg="add">
          <ac:chgData name="bhavana padol" userId="c5f13ccfaf2503a4" providerId="LiveId" clId="{72A78751-3B5B-4FD5-ADB6-D51725D16490}" dt="2024-11-04T14:41:14.769" v="164"/>
          <ac:spMkLst>
            <pc:docMk/>
            <pc:sldMk cId="2430442882" sldId="257"/>
            <ac:spMk id="4" creationId="{2DAD4DEF-CD9B-AC1E-48D9-AFE25C389E92}"/>
          </ac:spMkLst>
        </pc:spChg>
        <pc:spChg chg="add">
          <ac:chgData name="bhavana padol" userId="c5f13ccfaf2503a4" providerId="LiveId" clId="{72A78751-3B5B-4FD5-ADB6-D51725D16490}" dt="2024-11-04T14:41:18.899" v="165"/>
          <ac:spMkLst>
            <pc:docMk/>
            <pc:sldMk cId="2430442882" sldId="257"/>
            <ac:spMk id="5" creationId="{BF776DEB-0C0A-FF25-1101-BEE0F8D4D530}"/>
          </ac:spMkLst>
        </pc:spChg>
      </pc:sldChg>
      <pc:sldChg chg="addSp delSp modSp new mod">
        <pc:chgData name="bhavana padol" userId="c5f13ccfaf2503a4" providerId="LiveId" clId="{72A78751-3B5B-4FD5-ADB6-D51725D16490}" dt="2024-11-05T10:39:36.098" v="359" actId="1076"/>
        <pc:sldMkLst>
          <pc:docMk/>
          <pc:sldMk cId="3534859617" sldId="258"/>
        </pc:sldMkLst>
        <pc:spChg chg="mod">
          <ac:chgData name="bhavana padol" userId="c5f13ccfaf2503a4" providerId="LiveId" clId="{72A78751-3B5B-4FD5-ADB6-D51725D16490}" dt="2024-11-04T14:52:28.993" v="273" actId="2711"/>
          <ac:spMkLst>
            <pc:docMk/>
            <pc:sldMk cId="3534859617" sldId="258"/>
            <ac:spMk id="2" creationId="{2CC72486-DE22-C759-04EB-41C08697B5C9}"/>
          </ac:spMkLst>
        </pc:spChg>
        <pc:spChg chg="add del mod">
          <ac:chgData name="bhavana padol" userId="c5f13ccfaf2503a4" providerId="LiveId" clId="{72A78751-3B5B-4FD5-ADB6-D51725D16490}" dt="2024-11-05T10:39:36.098" v="359" actId="1076"/>
          <ac:spMkLst>
            <pc:docMk/>
            <pc:sldMk cId="3534859617" sldId="258"/>
            <ac:spMk id="3" creationId="{BD39DA63-0042-B2B9-E4A3-66068497AC45}"/>
          </ac:spMkLst>
        </pc:spChg>
      </pc:sldChg>
      <pc:sldChg chg="new del">
        <pc:chgData name="bhavana padol" userId="c5f13ccfaf2503a4" providerId="LiveId" clId="{72A78751-3B5B-4FD5-ADB6-D51725D16490}" dt="2024-11-04T14:44:49.233" v="182" actId="680"/>
        <pc:sldMkLst>
          <pc:docMk/>
          <pc:sldMk cId="3949371870" sldId="258"/>
        </pc:sldMkLst>
      </pc:sldChg>
      <pc:sldChg chg="addSp modSp new mod">
        <pc:chgData name="bhavana padol" userId="c5f13ccfaf2503a4" providerId="LiveId" clId="{72A78751-3B5B-4FD5-ADB6-D51725D16490}" dt="2024-11-05T10:58:14.748" v="448" actId="12"/>
        <pc:sldMkLst>
          <pc:docMk/>
          <pc:sldMk cId="2932970067" sldId="259"/>
        </pc:sldMkLst>
        <pc:spChg chg="mod">
          <ac:chgData name="bhavana padol" userId="c5f13ccfaf2503a4" providerId="LiveId" clId="{72A78751-3B5B-4FD5-ADB6-D51725D16490}" dt="2024-11-04T15:00:18.056" v="324" actId="207"/>
          <ac:spMkLst>
            <pc:docMk/>
            <pc:sldMk cId="2932970067" sldId="259"/>
            <ac:spMk id="2" creationId="{25BE9198-3AFD-E7A0-84BA-70915CB7CA0B}"/>
          </ac:spMkLst>
        </pc:spChg>
        <pc:spChg chg="add mod">
          <ac:chgData name="bhavana padol" userId="c5f13ccfaf2503a4" providerId="LiveId" clId="{72A78751-3B5B-4FD5-ADB6-D51725D16490}" dt="2024-11-05T10:58:14.748" v="448" actId="12"/>
          <ac:spMkLst>
            <pc:docMk/>
            <pc:sldMk cId="2932970067" sldId="259"/>
            <ac:spMk id="3" creationId="{385424EC-D938-6351-5A8D-E7590EEF61DB}"/>
          </ac:spMkLst>
        </pc:spChg>
      </pc:sldChg>
      <pc:sldChg chg="addSp modSp new mod">
        <pc:chgData name="bhavana padol" userId="c5f13ccfaf2503a4" providerId="LiveId" clId="{72A78751-3B5B-4FD5-ADB6-D51725D16490}" dt="2024-11-05T10:58:05.946" v="447" actId="12"/>
        <pc:sldMkLst>
          <pc:docMk/>
          <pc:sldMk cId="2741894006" sldId="260"/>
        </pc:sldMkLst>
        <pc:spChg chg="mod">
          <ac:chgData name="bhavana padol" userId="c5f13ccfaf2503a4" providerId="LiveId" clId="{72A78751-3B5B-4FD5-ADB6-D51725D16490}" dt="2024-11-05T10:33:35.986" v="347" actId="207"/>
          <ac:spMkLst>
            <pc:docMk/>
            <pc:sldMk cId="2741894006" sldId="260"/>
            <ac:spMk id="2" creationId="{20D7258A-0723-DB2E-63B2-AB5A99F7127D}"/>
          </ac:spMkLst>
        </pc:spChg>
        <pc:spChg chg="add mod">
          <ac:chgData name="bhavana padol" userId="c5f13ccfaf2503a4" providerId="LiveId" clId="{72A78751-3B5B-4FD5-ADB6-D51725D16490}" dt="2024-11-05T10:58:05.946" v="447" actId="12"/>
          <ac:spMkLst>
            <pc:docMk/>
            <pc:sldMk cId="2741894006" sldId="260"/>
            <ac:spMk id="3" creationId="{370D693A-0748-809A-DA4E-BE4087A3064D}"/>
          </ac:spMkLst>
        </pc:spChg>
      </pc:sldChg>
      <pc:sldChg chg="addSp modSp new mod">
        <pc:chgData name="bhavana padol" userId="c5f13ccfaf2503a4" providerId="LiveId" clId="{72A78751-3B5B-4FD5-ADB6-D51725D16490}" dt="2024-11-05T10:57:06.672" v="444" actId="255"/>
        <pc:sldMkLst>
          <pc:docMk/>
          <pc:sldMk cId="3768491301" sldId="261"/>
        </pc:sldMkLst>
        <pc:spChg chg="mod">
          <ac:chgData name="bhavana padol" userId="c5f13ccfaf2503a4" providerId="LiveId" clId="{72A78751-3B5B-4FD5-ADB6-D51725D16490}" dt="2024-11-05T10:41:30.673" v="367" actId="207"/>
          <ac:spMkLst>
            <pc:docMk/>
            <pc:sldMk cId="3768491301" sldId="261"/>
            <ac:spMk id="2" creationId="{D9FC1E72-44B9-DB22-2D6A-F3910E92A58C}"/>
          </ac:spMkLst>
        </pc:spChg>
        <pc:spChg chg="add mod">
          <ac:chgData name="bhavana padol" userId="c5f13ccfaf2503a4" providerId="LiveId" clId="{72A78751-3B5B-4FD5-ADB6-D51725D16490}" dt="2024-11-05T10:57:06.672" v="444" actId="255"/>
          <ac:spMkLst>
            <pc:docMk/>
            <pc:sldMk cId="3768491301" sldId="261"/>
            <ac:spMk id="3" creationId="{63EAC9A2-F345-F822-408B-8841227BF37E}"/>
          </ac:spMkLst>
        </pc:spChg>
      </pc:sldChg>
      <pc:sldChg chg="addSp delSp modSp new mod">
        <pc:chgData name="bhavana padol" userId="c5f13ccfaf2503a4" providerId="LiveId" clId="{72A78751-3B5B-4FD5-ADB6-D51725D16490}" dt="2024-11-06T08:48:49.813" v="1318" actId="1076"/>
        <pc:sldMkLst>
          <pc:docMk/>
          <pc:sldMk cId="4137403019" sldId="262"/>
        </pc:sldMkLst>
        <pc:spChg chg="mod">
          <ac:chgData name="bhavana padol" userId="c5f13ccfaf2503a4" providerId="LiveId" clId="{72A78751-3B5B-4FD5-ADB6-D51725D16490}" dt="2024-11-05T11:00:38.994" v="461" actId="207"/>
          <ac:spMkLst>
            <pc:docMk/>
            <pc:sldMk cId="4137403019" sldId="262"/>
            <ac:spMk id="2" creationId="{CD14F407-AFA7-CCB5-684B-7CC53EC5B072}"/>
          </ac:spMkLst>
        </pc:spChg>
        <pc:spChg chg="add mod">
          <ac:chgData name="bhavana padol" userId="c5f13ccfaf2503a4" providerId="LiveId" clId="{72A78751-3B5B-4FD5-ADB6-D51725D16490}" dt="2024-11-06T08:48:49.813" v="1318" actId="1076"/>
          <ac:spMkLst>
            <pc:docMk/>
            <pc:sldMk cId="4137403019" sldId="262"/>
            <ac:spMk id="3" creationId="{335ED402-111D-EFC4-3160-E9484C7542A0}"/>
          </ac:spMkLst>
        </pc:spChg>
        <pc:spChg chg="add">
          <ac:chgData name="bhavana padol" userId="c5f13ccfaf2503a4" providerId="LiveId" clId="{72A78751-3B5B-4FD5-ADB6-D51725D16490}" dt="2024-11-05T11:07:20.844" v="507"/>
          <ac:spMkLst>
            <pc:docMk/>
            <pc:sldMk cId="4137403019" sldId="262"/>
            <ac:spMk id="4" creationId="{989AEABD-CD0D-0922-46CB-94678365A8EB}"/>
          </ac:spMkLst>
        </pc:spChg>
        <pc:spChg chg="add">
          <ac:chgData name="bhavana padol" userId="c5f13ccfaf2503a4" providerId="LiveId" clId="{72A78751-3B5B-4FD5-ADB6-D51725D16490}" dt="2024-11-05T11:11:35.417" v="554"/>
          <ac:spMkLst>
            <pc:docMk/>
            <pc:sldMk cId="4137403019" sldId="262"/>
            <ac:spMk id="5" creationId="{59B54424-49A2-9774-AA4C-D6A104690F94}"/>
          </ac:spMkLst>
        </pc:spChg>
        <pc:spChg chg="add del">
          <ac:chgData name="bhavana padol" userId="c5f13ccfaf2503a4" providerId="LiveId" clId="{72A78751-3B5B-4FD5-ADB6-D51725D16490}" dt="2024-11-05T11:14:37.386" v="570" actId="22"/>
          <ac:spMkLst>
            <pc:docMk/>
            <pc:sldMk cId="4137403019" sldId="262"/>
            <ac:spMk id="7" creationId="{A57890FC-C97B-A5AC-F281-44CB99C18A30}"/>
          </ac:spMkLst>
        </pc:spChg>
      </pc:sldChg>
      <pc:sldChg chg="addSp delSp modSp new mod">
        <pc:chgData name="bhavana padol" userId="c5f13ccfaf2503a4" providerId="LiveId" clId="{72A78751-3B5B-4FD5-ADB6-D51725D16490}" dt="2024-11-05T11:19:06.312" v="617" actId="2710"/>
        <pc:sldMkLst>
          <pc:docMk/>
          <pc:sldMk cId="2765491135" sldId="263"/>
        </pc:sldMkLst>
        <pc:spChg chg="mod">
          <ac:chgData name="bhavana padol" userId="c5f13ccfaf2503a4" providerId="LiveId" clId="{72A78751-3B5B-4FD5-ADB6-D51725D16490}" dt="2024-11-05T11:00:24.856" v="458" actId="207"/>
          <ac:spMkLst>
            <pc:docMk/>
            <pc:sldMk cId="2765491135" sldId="263"/>
            <ac:spMk id="2" creationId="{DE8BCD92-9D53-FE6B-2158-BD5FFAE0A307}"/>
          </ac:spMkLst>
        </pc:spChg>
        <pc:spChg chg="add del mod">
          <ac:chgData name="bhavana padol" userId="c5f13ccfaf2503a4" providerId="LiveId" clId="{72A78751-3B5B-4FD5-ADB6-D51725D16490}" dt="2024-11-05T11:19:06.312" v="617" actId="2710"/>
          <ac:spMkLst>
            <pc:docMk/>
            <pc:sldMk cId="2765491135" sldId="263"/>
            <ac:spMk id="3" creationId="{B4143500-D581-B1E8-8B05-078B61320C8C}"/>
          </ac:spMkLst>
        </pc:spChg>
        <pc:spChg chg="add">
          <ac:chgData name="bhavana padol" userId="c5f13ccfaf2503a4" providerId="LiveId" clId="{72A78751-3B5B-4FD5-ADB6-D51725D16490}" dt="2024-11-05T11:17:19.191" v="601"/>
          <ac:spMkLst>
            <pc:docMk/>
            <pc:sldMk cId="2765491135" sldId="263"/>
            <ac:spMk id="4" creationId="{69058424-D537-F37B-3B9A-F4F1DDBA371C}"/>
          </ac:spMkLst>
        </pc:spChg>
        <pc:spChg chg="add">
          <ac:chgData name="bhavana padol" userId="c5f13ccfaf2503a4" providerId="LiveId" clId="{72A78751-3B5B-4FD5-ADB6-D51725D16490}" dt="2024-11-05T11:17:22.529" v="602"/>
          <ac:spMkLst>
            <pc:docMk/>
            <pc:sldMk cId="2765491135" sldId="263"/>
            <ac:spMk id="5" creationId="{83224D07-51CB-22B3-63EA-5F07E1C457F1}"/>
          </ac:spMkLst>
        </pc:spChg>
      </pc:sldChg>
      <pc:sldChg chg="addSp modSp new mod">
        <pc:chgData name="bhavana padol" userId="c5f13ccfaf2503a4" providerId="LiveId" clId="{72A78751-3B5B-4FD5-ADB6-D51725D16490}" dt="2024-11-05T11:33:54.808" v="1059" actId="1076"/>
        <pc:sldMkLst>
          <pc:docMk/>
          <pc:sldMk cId="2007200155" sldId="264"/>
        </pc:sldMkLst>
        <pc:spChg chg="mod">
          <ac:chgData name="bhavana padol" userId="c5f13ccfaf2503a4" providerId="LiveId" clId="{72A78751-3B5B-4FD5-ADB6-D51725D16490}" dt="2024-11-05T11:33:47.450" v="1058" actId="1076"/>
          <ac:spMkLst>
            <pc:docMk/>
            <pc:sldMk cId="2007200155" sldId="264"/>
            <ac:spMk id="2" creationId="{C7B8A5E8-933A-802E-5E2A-AC4F0C2701D7}"/>
          </ac:spMkLst>
        </pc:spChg>
        <pc:spChg chg="add mod">
          <ac:chgData name="bhavana padol" userId="c5f13ccfaf2503a4" providerId="LiveId" clId="{72A78751-3B5B-4FD5-ADB6-D51725D16490}" dt="2024-11-05T11:33:54.808" v="1059" actId="1076"/>
          <ac:spMkLst>
            <pc:docMk/>
            <pc:sldMk cId="2007200155" sldId="264"/>
            <ac:spMk id="3" creationId="{5A4435B4-02D2-EBC2-5C9C-95C5599C0779}"/>
          </ac:spMkLst>
        </pc:spChg>
      </pc:sldChg>
      <pc:sldChg chg="addSp delSp modSp new mod modClrScheme chgLayout">
        <pc:chgData name="bhavana padol" userId="c5f13ccfaf2503a4" providerId="LiveId" clId="{72A78751-3B5B-4FD5-ADB6-D51725D16490}" dt="2024-11-06T08:48:57.233" v="1319" actId="1076"/>
        <pc:sldMkLst>
          <pc:docMk/>
          <pc:sldMk cId="1348140779" sldId="265"/>
        </pc:sldMkLst>
        <pc:spChg chg="del">
          <ac:chgData name="bhavana padol" userId="c5f13ccfaf2503a4" providerId="LiveId" clId="{72A78751-3B5B-4FD5-ADB6-D51725D16490}" dt="2024-11-06T08:38:43.321" v="1061" actId="478"/>
          <ac:spMkLst>
            <pc:docMk/>
            <pc:sldMk cId="1348140779" sldId="265"/>
            <ac:spMk id="2" creationId="{44788160-6619-2A45-B045-86972CEF9E1F}"/>
          </ac:spMkLst>
        </pc:spChg>
        <pc:spChg chg="add del mod">
          <ac:chgData name="bhavana padol" userId="c5f13ccfaf2503a4" providerId="LiveId" clId="{72A78751-3B5B-4FD5-ADB6-D51725D16490}" dt="2024-11-06T08:39:13.506" v="1064"/>
          <ac:spMkLst>
            <pc:docMk/>
            <pc:sldMk cId="1348140779" sldId="265"/>
            <ac:spMk id="3" creationId="{D5F9B7CF-FDCD-87D0-C9C2-4B9433E470D1}"/>
          </ac:spMkLst>
        </pc:spChg>
        <pc:spChg chg="add mod">
          <ac:chgData name="bhavana padol" userId="c5f13ccfaf2503a4" providerId="LiveId" clId="{72A78751-3B5B-4FD5-ADB6-D51725D16490}" dt="2024-11-06T08:48:57.233" v="1319" actId="1076"/>
          <ac:spMkLst>
            <pc:docMk/>
            <pc:sldMk cId="1348140779" sldId="265"/>
            <ac:spMk id="4" creationId="{458B76F1-A238-9744-FB15-837B0D42467B}"/>
          </ac:spMkLst>
        </pc:spChg>
        <pc:spChg chg="add del mod ord">
          <ac:chgData name="bhavana padol" userId="c5f13ccfaf2503a4" providerId="LiveId" clId="{72A78751-3B5B-4FD5-ADB6-D51725D16490}" dt="2024-11-06T08:43:58.448" v="1238" actId="700"/>
          <ac:spMkLst>
            <pc:docMk/>
            <pc:sldMk cId="1348140779" sldId="265"/>
            <ac:spMk id="5" creationId="{DE60C356-53C4-7CA8-7A05-861F44772E00}"/>
          </ac:spMkLst>
        </pc:spChg>
        <pc:spChg chg="add del mod ord">
          <ac:chgData name="bhavana padol" userId="c5f13ccfaf2503a4" providerId="LiveId" clId="{72A78751-3B5B-4FD5-ADB6-D51725D16490}" dt="2024-11-06T08:43:58.448" v="1238" actId="700"/>
          <ac:spMkLst>
            <pc:docMk/>
            <pc:sldMk cId="1348140779" sldId="265"/>
            <ac:spMk id="6" creationId="{C801EE38-1733-5332-6FBB-BCA451B61D9C}"/>
          </ac:spMkLst>
        </pc:spChg>
        <pc:spChg chg="add mod ord">
          <ac:chgData name="bhavana padol" userId="c5f13ccfaf2503a4" providerId="LiveId" clId="{72A78751-3B5B-4FD5-ADB6-D51725D16490}" dt="2024-11-06T08:44:26.416" v="1242"/>
          <ac:spMkLst>
            <pc:docMk/>
            <pc:sldMk cId="1348140779" sldId="265"/>
            <ac:spMk id="7" creationId="{2915D899-1512-27AE-A35B-A9EB3EA441FB}"/>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A5D81DAE-B2D6-4481-91C4-88609D963A0F}" type="datetimeFigureOut">
              <a:rPr lang="en-IN" smtClean="0"/>
              <a:t>06-08-2025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E9130AFD-DB85-40B9-9CDD-6E6F1B456204}" type="slidenum">
              <a:rPr lang="en-IN" smtClean="0"/>
              <a:t>‹#›</a:t>
            </a:fld>
            <a:endParaRPr lang="en-IN"/>
          </a:p>
        </p:txBody>
      </p:sp>
    </p:spTree>
    <p:extLst>
      <p:ext uri="{BB962C8B-B14F-4D97-AF65-F5344CB8AC3E}">
        <p14:creationId xmlns:p14="http://schemas.microsoft.com/office/powerpoint/2010/main" val="31752418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5D81DAE-B2D6-4481-91C4-88609D963A0F}" type="datetimeFigureOut">
              <a:rPr lang="en-IN" smtClean="0"/>
              <a:t>06-08-2025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E9130AFD-DB85-40B9-9CDD-6E6F1B456204}" type="slidenum">
              <a:rPr lang="en-IN" smtClean="0"/>
              <a:t>‹#›</a:t>
            </a:fld>
            <a:endParaRPr lang="en-IN"/>
          </a:p>
        </p:txBody>
      </p:sp>
    </p:spTree>
    <p:extLst>
      <p:ext uri="{BB962C8B-B14F-4D97-AF65-F5344CB8AC3E}">
        <p14:creationId xmlns:p14="http://schemas.microsoft.com/office/powerpoint/2010/main" val="34933367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5D81DAE-B2D6-4481-91C4-88609D963A0F}" type="datetimeFigureOut">
              <a:rPr lang="en-IN" smtClean="0"/>
              <a:t>06-08-2025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E9130AFD-DB85-40B9-9CDD-6E6F1B456204}" type="slidenum">
              <a:rPr lang="en-IN" smtClean="0"/>
              <a:t>‹#›</a:t>
            </a:fld>
            <a:endParaRPr lang="en-IN"/>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159772350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5D81DAE-B2D6-4481-91C4-88609D963A0F}" type="datetimeFigureOut">
              <a:rPr lang="en-IN" smtClean="0"/>
              <a:t>06-08-2025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E9130AFD-DB85-40B9-9CDD-6E6F1B456204}" type="slidenum">
              <a:rPr lang="en-IN" smtClean="0"/>
              <a:t>‹#›</a:t>
            </a:fld>
            <a:endParaRPr lang="en-IN"/>
          </a:p>
        </p:txBody>
      </p:sp>
    </p:spTree>
    <p:extLst>
      <p:ext uri="{BB962C8B-B14F-4D97-AF65-F5344CB8AC3E}">
        <p14:creationId xmlns:p14="http://schemas.microsoft.com/office/powerpoint/2010/main" val="366619170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5D81DAE-B2D6-4481-91C4-88609D963A0F}" type="datetimeFigureOut">
              <a:rPr lang="en-IN" smtClean="0"/>
              <a:t>06-08-2025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E9130AFD-DB85-40B9-9CDD-6E6F1B456204}" type="slidenum">
              <a:rPr lang="en-IN" smtClean="0"/>
              <a:t>‹#›</a:t>
            </a:fld>
            <a:endParaRPr lang="en-IN"/>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415657701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5D81DAE-B2D6-4481-91C4-88609D963A0F}" type="datetimeFigureOut">
              <a:rPr lang="en-IN" smtClean="0"/>
              <a:t>06-08-2025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E9130AFD-DB85-40B9-9CDD-6E6F1B456204}" type="slidenum">
              <a:rPr lang="en-IN" smtClean="0"/>
              <a:t>‹#›</a:t>
            </a:fld>
            <a:endParaRPr lang="en-IN"/>
          </a:p>
        </p:txBody>
      </p:sp>
    </p:spTree>
    <p:extLst>
      <p:ext uri="{BB962C8B-B14F-4D97-AF65-F5344CB8AC3E}">
        <p14:creationId xmlns:p14="http://schemas.microsoft.com/office/powerpoint/2010/main" val="12797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5D81DAE-B2D6-4481-91C4-88609D963A0F}" type="datetimeFigureOut">
              <a:rPr lang="en-IN" smtClean="0"/>
              <a:t>06-08-2025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E9130AFD-DB85-40B9-9CDD-6E6F1B456204}" type="slidenum">
              <a:rPr lang="en-IN" smtClean="0"/>
              <a:t>‹#›</a:t>
            </a:fld>
            <a:endParaRPr lang="en-IN"/>
          </a:p>
        </p:txBody>
      </p:sp>
    </p:spTree>
    <p:extLst>
      <p:ext uri="{BB962C8B-B14F-4D97-AF65-F5344CB8AC3E}">
        <p14:creationId xmlns:p14="http://schemas.microsoft.com/office/powerpoint/2010/main" val="104279820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5D81DAE-B2D6-4481-91C4-88609D963A0F}" type="datetimeFigureOut">
              <a:rPr lang="en-IN" smtClean="0"/>
              <a:t>06-08-2025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E9130AFD-DB85-40B9-9CDD-6E6F1B456204}" type="slidenum">
              <a:rPr lang="en-IN" smtClean="0"/>
              <a:t>‹#›</a:t>
            </a:fld>
            <a:endParaRPr lang="en-IN"/>
          </a:p>
        </p:txBody>
      </p:sp>
    </p:spTree>
    <p:extLst>
      <p:ext uri="{BB962C8B-B14F-4D97-AF65-F5344CB8AC3E}">
        <p14:creationId xmlns:p14="http://schemas.microsoft.com/office/powerpoint/2010/main" val="5154411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5D81DAE-B2D6-4481-91C4-88609D963A0F}" type="datetimeFigureOut">
              <a:rPr lang="en-IN" smtClean="0"/>
              <a:t>06-08-2025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E9130AFD-DB85-40B9-9CDD-6E6F1B456204}" type="slidenum">
              <a:rPr lang="en-IN" smtClean="0"/>
              <a:t>‹#›</a:t>
            </a:fld>
            <a:endParaRPr lang="en-IN"/>
          </a:p>
        </p:txBody>
      </p:sp>
    </p:spTree>
    <p:extLst>
      <p:ext uri="{BB962C8B-B14F-4D97-AF65-F5344CB8AC3E}">
        <p14:creationId xmlns:p14="http://schemas.microsoft.com/office/powerpoint/2010/main" val="11899757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5D81DAE-B2D6-4481-91C4-88609D963A0F}" type="datetimeFigureOut">
              <a:rPr lang="en-IN" smtClean="0"/>
              <a:t>06-08-2025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E9130AFD-DB85-40B9-9CDD-6E6F1B456204}" type="slidenum">
              <a:rPr lang="en-IN" smtClean="0"/>
              <a:t>‹#›</a:t>
            </a:fld>
            <a:endParaRPr lang="en-IN"/>
          </a:p>
        </p:txBody>
      </p:sp>
    </p:spTree>
    <p:extLst>
      <p:ext uri="{BB962C8B-B14F-4D97-AF65-F5344CB8AC3E}">
        <p14:creationId xmlns:p14="http://schemas.microsoft.com/office/powerpoint/2010/main" val="30776011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5D81DAE-B2D6-4481-91C4-88609D963A0F}" type="datetimeFigureOut">
              <a:rPr lang="en-IN" smtClean="0"/>
              <a:t>06-08-2025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E9130AFD-DB85-40B9-9CDD-6E6F1B456204}" type="slidenum">
              <a:rPr lang="en-IN" smtClean="0"/>
              <a:t>‹#›</a:t>
            </a:fld>
            <a:endParaRPr lang="en-IN"/>
          </a:p>
        </p:txBody>
      </p:sp>
    </p:spTree>
    <p:extLst>
      <p:ext uri="{BB962C8B-B14F-4D97-AF65-F5344CB8AC3E}">
        <p14:creationId xmlns:p14="http://schemas.microsoft.com/office/powerpoint/2010/main" val="39686451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5D81DAE-B2D6-4481-91C4-88609D963A0F}" type="datetimeFigureOut">
              <a:rPr lang="en-IN" smtClean="0"/>
              <a:t>06-08-2025</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E9130AFD-DB85-40B9-9CDD-6E6F1B456204}" type="slidenum">
              <a:rPr lang="en-IN" smtClean="0"/>
              <a:t>‹#›</a:t>
            </a:fld>
            <a:endParaRPr lang="en-IN"/>
          </a:p>
        </p:txBody>
      </p:sp>
    </p:spTree>
    <p:extLst>
      <p:ext uri="{BB962C8B-B14F-4D97-AF65-F5344CB8AC3E}">
        <p14:creationId xmlns:p14="http://schemas.microsoft.com/office/powerpoint/2010/main" val="17554083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5D81DAE-B2D6-4481-91C4-88609D963A0F}" type="datetimeFigureOut">
              <a:rPr lang="en-IN" smtClean="0"/>
              <a:t>06-08-2025</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E9130AFD-DB85-40B9-9CDD-6E6F1B456204}" type="slidenum">
              <a:rPr lang="en-IN" smtClean="0"/>
              <a:t>‹#›</a:t>
            </a:fld>
            <a:endParaRPr lang="en-IN"/>
          </a:p>
        </p:txBody>
      </p:sp>
    </p:spTree>
    <p:extLst>
      <p:ext uri="{BB962C8B-B14F-4D97-AF65-F5344CB8AC3E}">
        <p14:creationId xmlns:p14="http://schemas.microsoft.com/office/powerpoint/2010/main" val="1993513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5D81DAE-B2D6-4481-91C4-88609D963A0F}" type="datetimeFigureOut">
              <a:rPr lang="en-IN" smtClean="0"/>
              <a:t>06-08-2025</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E9130AFD-DB85-40B9-9CDD-6E6F1B456204}" type="slidenum">
              <a:rPr lang="en-IN" smtClean="0"/>
              <a:t>‹#›</a:t>
            </a:fld>
            <a:endParaRPr lang="en-IN"/>
          </a:p>
        </p:txBody>
      </p:sp>
    </p:spTree>
    <p:extLst>
      <p:ext uri="{BB962C8B-B14F-4D97-AF65-F5344CB8AC3E}">
        <p14:creationId xmlns:p14="http://schemas.microsoft.com/office/powerpoint/2010/main" val="25636694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5D81DAE-B2D6-4481-91C4-88609D963A0F}" type="datetimeFigureOut">
              <a:rPr lang="en-IN" smtClean="0"/>
              <a:t>06-08-2025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E9130AFD-DB85-40B9-9CDD-6E6F1B456204}" type="slidenum">
              <a:rPr lang="en-IN" smtClean="0"/>
              <a:t>‹#›</a:t>
            </a:fld>
            <a:endParaRPr lang="en-IN"/>
          </a:p>
        </p:txBody>
      </p:sp>
    </p:spTree>
    <p:extLst>
      <p:ext uri="{BB962C8B-B14F-4D97-AF65-F5344CB8AC3E}">
        <p14:creationId xmlns:p14="http://schemas.microsoft.com/office/powerpoint/2010/main" val="9886592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5D81DAE-B2D6-4481-91C4-88609D963A0F}" type="datetimeFigureOut">
              <a:rPr lang="en-IN" smtClean="0"/>
              <a:t>06-08-2025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E9130AFD-DB85-40B9-9CDD-6E6F1B456204}" type="slidenum">
              <a:rPr lang="en-IN" smtClean="0"/>
              <a:t>‹#›</a:t>
            </a:fld>
            <a:endParaRPr lang="en-IN"/>
          </a:p>
        </p:txBody>
      </p:sp>
    </p:spTree>
    <p:extLst>
      <p:ext uri="{BB962C8B-B14F-4D97-AF65-F5344CB8AC3E}">
        <p14:creationId xmlns:p14="http://schemas.microsoft.com/office/powerpoint/2010/main" val="11150467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A5D81DAE-B2D6-4481-91C4-88609D963A0F}" type="datetimeFigureOut">
              <a:rPr lang="en-IN" smtClean="0"/>
              <a:t>06-08-2025</a:t>
            </a:fld>
            <a:endParaRPr lang="en-IN"/>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E9130AFD-DB85-40B9-9CDD-6E6F1B456204}" type="slidenum">
              <a:rPr lang="en-IN" smtClean="0"/>
              <a:t>‹#›</a:t>
            </a:fld>
            <a:endParaRPr lang="en-IN"/>
          </a:p>
        </p:txBody>
      </p:sp>
    </p:spTree>
    <p:extLst>
      <p:ext uri="{BB962C8B-B14F-4D97-AF65-F5344CB8AC3E}">
        <p14:creationId xmlns:p14="http://schemas.microsoft.com/office/powerpoint/2010/main" val="1863380087"/>
      </p:ext>
    </p:extLst>
  </p:cSld>
  <p:clrMap bg1="lt1" tx1="dk1" bg2="lt2" tx2="dk2" accent1="accent1" accent2="accent2" accent3="accent3" accent4="accent4" accent5="accent5" accent6="accent6" hlink="hlink" folHlink="folHlink"/>
  <p:sldLayoutIdLst>
    <p:sldLayoutId id="2147483818" r:id="rId1"/>
    <p:sldLayoutId id="2147483819" r:id="rId2"/>
    <p:sldLayoutId id="2147483820" r:id="rId3"/>
    <p:sldLayoutId id="2147483821" r:id="rId4"/>
    <p:sldLayoutId id="2147483822" r:id="rId5"/>
    <p:sldLayoutId id="2147483823" r:id="rId6"/>
    <p:sldLayoutId id="2147483824" r:id="rId7"/>
    <p:sldLayoutId id="2147483825" r:id="rId8"/>
    <p:sldLayoutId id="2147483826" r:id="rId9"/>
    <p:sldLayoutId id="2147483827" r:id="rId10"/>
    <p:sldLayoutId id="2147483828" r:id="rId11"/>
    <p:sldLayoutId id="2147483829" r:id="rId12"/>
    <p:sldLayoutId id="2147483830" r:id="rId13"/>
    <p:sldLayoutId id="2147483831" r:id="rId14"/>
    <p:sldLayoutId id="2147483832" r:id="rId15"/>
    <p:sldLayoutId id="2147483833"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1B87F0-4C84-87B6-1BA2-79F34F8F6839}"/>
              </a:ext>
            </a:extLst>
          </p:cNvPr>
          <p:cNvSpPr>
            <a:spLocks noGrp="1"/>
          </p:cNvSpPr>
          <p:nvPr>
            <p:ph type="ctrTitle"/>
          </p:nvPr>
        </p:nvSpPr>
        <p:spPr>
          <a:xfrm>
            <a:off x="1084118" y="1280346"/>
            <a:ext cx="8915399" cy="1801368"/>
          </a:xfrm>
        </p:spPr>
        <p:txBody>
          <a:bodyPr>
            <a:normAutofit fontScale="90000"/>
          </a:bodyPr>
          <a:lstStyle/>
          <a:p>
            <a:pPr algn="ctr"/>
            <a:r>
              <a:rPr lang="en-IN" sz="4400" b="1" u="sng" dirty="0">
                <a:solidFill>
                  <a:schemeClr val="accent2">
                    <a:lumMod val="75000"/>
                  </a:schemeClr>
                </a:solidFill>
              </a:rPr>
              <a:t>Agile Model</a:t>
            </a:r>
            <a:br>
              <a:rPr lang="en-IN" sz="4000" b="1" dirty="0">
                <a:solidFill>
                  <a:schemeClr val="accent2">
                    <a:lumMod val="75000"/>
                  </a:schemeClr>
                </a:solidFill>
              </a:rPr>
            </a:br>
            <a:r>
              <a:rPr lang="en-IN" sz="4000" b="1" u="sng" dirty="0">
                <a:solidFill>
                  <a:schemeClr val="accent2">
                    <a:lumMod val="75000"/>
                  </a:schemeClr>
                </a:solidFill>
              </a:rPr>
              <a:t>Project Title:- Online shopping platform.</a:t>
            </a:r>
          </a:p>
        </p:txBody>
      </p:sp>
      <p:sp>
        <p:nvSpPr>
          <p:cNvPr id="3" name="Subtitle 2">
            <a:extLst>
              <a:ext uri="{FF2B5EF4-FFF2-40B4-BE49-F238E27FC236}">
                <a16:creationId xmlns:a16="http://schemas.microsoft.com/office/drawing/2014/main" id="{92A7B483-CBE0-CBC7-58D1-318C1BB1BAF6}"/>
              </a:ext>
            </a:extLst>
          </p:cNvPr>
          <p:cNvSpPr>
            <a:spLocks noGrp="1"/>
          </p:cNvSpPr>
          <p:nvPr>
            <p:ph type="subTitle" idx="1"/>
          </p:nvPr>
        </p:nvSpPr>
        <p:spPr>
          <a:xfrm>
            <a:off x="797791" y="4884927"/>
            <a:ext cx="8915399" cy="1126283"/>
          </a:xfrm>
        </p:spPr>
        <p:txBody>
          <a:bodyPr/>
          <a:lstStyle/>
          <a:p>
            <a:pPr algn="r"/>
            <a:r>
              <a:rPr lang="en-IN" b="1" dirty="0">
                <a:solidFill>
                  <a:schemeClr val="accent6">
                    <a:lumMod val="50000"/>
                  </a:schemeClr>
                </a:solidFill>
              </a:rPr>
              <a:t>Prepared By</a:t>
            </a:r>
            <a:r>
              <a:rPr lang="en-IN" dirty="0">
                <a:solidFill>
                  <a:schemeClr val="accent6">
                    <a:lumMod val="50000"/>
                  </a:schemeClr>
                </a:solidFill>
              </a:rPr>
              <a:t>: Aishwarya Khule.</a:t>
            </a:r>
          </a:p>
          <a:p>
            <a:pPr algn="ctr"/>
            <a:r>
              <a:rPr lang="en-IN" dirty="0">
                <a:solidFill>
                  <a:schemeClr val="accent6">
                    <a:lumMod val="50000"/>
                  </a:schemeClr>
                </a:solidFill>
              </a:rPr>
              <a:t>                                                                                                </a:t>
            </a:r>
            <a:r>
              <a:rPr lang="en-IN" b="1" dirty="0">
                <a:solidFill>
                  <a:schemeClr val="accent6">
                    <a:lumMod val="50000"/>
                  </a:schemeClr>
                </a:solidFill>
              </a:rPr>
              <a:t>Date:</a:t>
            </a:r>
            <a:r>
              <a:rPr lang="en-IN" dirty="0">
                <a:solidFill>
                  <a:schemeClr val="accent6">
                    <a:lumMod val="50000"/>
                  </a:schemeClr>
                </a:solidFill>
              </a:rPr>
              <a:t> 06-8-2025</a:t>
            </a:r>
          </a:p>
          <a:p>
            <a:pPr algn="r"/>
            <a:endParaRPr lang="en-IN" dirty="0"/>
          </a:p>
        </p:txBody>
      </p:sp>
    </p:spTree>
    <p:extLst>
      <p:ext uri="{BB962C8B-B14F-4D97-AF65-F5344CB8AC3E}">
        <p14:creationId xmlns:p14="http://schemas.microsoft.com/office/powerpoint/2010/main" val="243334835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14F407-AFA7-CCB5-684B-7CC53EC5B072}"/>
              </a:ext>
            </a:extLst>
          </p:cNvPr>
          <p:cNvSpPr>
            <a:spLocks noGrp="1"/>
          </p:cNvSpPr>
          <p:nvPr>
            <p:ph type="title"/>
          </p:nvPr>
        </p:nvSpPr>
        <p:spPr/>
        <p:txBody>
          <a:bodyPr>
            <a:normAutofit/>
          </a:bodyPr>
          <a:lstStyle/>
          <a:p>
            <a:r>
              <a:rPr lang="en-IN" b="1" dirty="0">
                <a:solidFill>
                  <a:schemeClr val="accent2">
                    <a:lumMod val="75000"/>
                  </a:schemeClr>
                </a:solidFill>
                <a:effectLst/>
                <a:latin typeface="Calibri" panose="020F0502020204030204" pitchFamily="34" charset="0"/>
                <a:ea typeface="Calibri" panose="020F0502020204030204" pitchFamily="34" charset="0"/>
                <a:cs typeface="Calibri" panose="020F0502020204030204" pitchFamily="34" charset="0"/>
              </a:rPr>
              <a:t>Resources</a:t>
            </a:r>
            <a:r>
              <a:rPr lang="en-IN" b="1" dirty="0">
                <a:solidFill>
                  <a:schemeClr val="accent2">
                    <a:lumMod val="75000"/>
                  </a:schemeClr>
                </a:solidFill>
                <a:effectLst/>
                <a:latin typeface="+mn-lt"/>
              </a:rPr>
              <a:t>:</a:t>
            </a:r>
            <a:endParaRPr lang="en-IN" dirty="0">
              <a:solidFill>
                <a:schemeClr val="accent2">
                  <a:lumMod val="75000"/>
                </a:schemeClr>
              </a:solidFill>
              <a:latin typeface="+mn-lt"/>
            </a:endParaRPr>
          </a:p>
        </p:txBody>
      </p:sp>
      <p:sp>
        <p:nvSpPr>
          <p:cNvPr id="4" name="Rectangle 1">
            <a:extLst>
              <a:ext uri="{FF2B5EF4-FFF2-40B4-BE49-F238E27FC236}">
                <a16:creationId xmlns:a16="http://schemas.microsoft.com/office/drawing/2014/main" id="{A223B50D-434B-EC71-13BA-83D41BA9456F}"/>
              </a:ext>
            </a:extLst>
          </p:cNvPr>
          <p:cNvSpPr>
            <a:spLocks noChangeArrowheads="1"/>
          </p:cNvSpPr>
          <p:nvPr/>
        </p:nvSpPr>
        <p:spPr bwMode="auto">
          <a:xfrm>
            <a:off x="794292" y="1270000"/>
            <a:ext cx="4139215" cy="50167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457200" marR="0" lvl="0" indent="-457200" algn="l" defTabSz="914400" rtl="0" eaLnBrk="0" fontAlgn="base" latinLnBrk="0" hangingPunct="0">
              <a:lnSpc>
                <a:spcPct val="100000"/>
              </a:lnSpc>
              <a:spcBef>
                <a:spcPct val="0"/>
              </a:spcBef>
              <a:spcAft>
                <a:spcPct val="0"/>
              </a:spcAft>
              <a:buClrTx/>
              <a:buSzTx/>
              <a:buAutoNum type="arabicPeriod"/>
              <a:tabLst/>
            </a:pPr>
            <a:r>
              <a:rPr kumimoji="0" lang="en-US" altLang="en-US" sz="2000"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People</a:t>
            </a:r>
            <a:r>
              <a:rPr kumimoji="0" lang="en-US" altLang="en-US" sz="20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 </a:t>
            </a:r>
          </a:p>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20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Software developers, </a:t>
            </a:r>
          </a:p>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20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QA testers, </a:t>
            </a:r>
          </a:p>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20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UI designers, </a:t>
            </a:r>
          </a:p>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20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Project Manager.</a:t>
            </a:r>
          </a:p>
          <a:p>
            <a:pPr marL="0" marR="0" lvl="0" indent="0" algn="l" defTabSz="914400" rtl="0" eaLnBrk="0" fontAlgn="base" latinLnBrk="0" hangingPunct="0">
              <a:lnSpc>
                <a:spcPct val="100000"/>
              </a:lnSpc>
              <a:spcBef>
                <a:spcPct val="0"/>
              </a:spcBef>
              <a:spcAft>
                <a:spcPct val="0"/>
              </a:spcAft>
              <a:buClrTx/>
              <a:buSzTx/>
              <a:tabLst/>
            </a:pPr>
            <a:r>
              <a:rPr kumimoji="0" lang="en-US" altLang="en-US" sz="2000"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2. Technology</a:t>
            </a:r>
            <a:r>
              <a:rPr kumimoji="0" lang="en-US" altLang="en-US" sz="20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 </a:t>
            </a:r>
          </a:p>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20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Cloud hosting, </a:t>
            </a:r>
          </a:p>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20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secure database, </a:t>
            </a:r>
          </a:p>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20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payment API.</a:t>
            </a:r>
          </a:p>
          <a:p>
            <a:pPr marL="0" marR="0" lvl="0" indent="0" algn="l" defTabSz="914400" rtl="0" eaLnBrk="0" fontAlgn="base" latinLnBrk="0" hangingPunct="0">
              <a:lnSpc>
                <a:spcPct val="100000"/>
              </a:lnSpc>
              <a:spcBef>
                <a:spcPct val="0"/>
              </a:spcBef>
              <a:spcAft>
                <a:spcPct val="0"/>
              </a:spcAft>
              <a:buClrTx/>
              <a:buSzTx/>
              <a:tabLst/>
            </a:pPr>
            <a:r>
              <a:rPr kumimoji="0" lang="en-US" altLang="en-US" sz="2000"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3. Tools</a:t>
            </a:r>
            <a:r>
              <a:rPr kumimoji="0" lang="en-US" altLang="en-US" sz="20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 </a:t>
            </a:r>
          </a:p>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20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CRM, </a:t>
            </a:r>
          </a:p>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20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CMS, </a:t>
            </a:r>
          </a:p>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20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Analytics, </a:t>
            </a:r>
          </a:p>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20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Customer support chat.</a:t>
            </a:r>
          </a:p>
          <a:p>
            <a:pPr marL="0" marR="0" lvl="0" indent="0" algn="l" defTabSz="914400" rtl="0" eaLnBrk="0" fontAlgn="base" latinLnBrk="0" hangingPunct="0">
              <a:lnSpc>
                <a:spcPct val="100000"/>
              </a:lnSpc>
              <a:spcBef>
                <a:spcPct val="0"/>
              </a:spcBef>
              <a:spcAft>
                <a:spcPct val="0"/>
              </a:spcAft>
              <a:buClrTx/>
              <a:buSzTx/>
              <a:tabLst/>
            </a:pPr>
            <a:r>
              <a:rPr kumimoji="0" lang="en-US" altLang="en-US" sz="2000"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4. Timeframe</a:t>
            </a:r>
            <a:r>
              <a:rPr kumimoji="0" lang="en-US" altLang="en-US" sz="20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 </a:t>
            </a:r>
          </a:p>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20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3-month development cycle.</a:t>
            </a:r>
          </a:p>
        </p:txBody>
      </p:sp>
    </p:spTree>
    <p:extLst>
      <p:ext uri="{BB962C8B-B14F-4D97-AF65-F5344CB8AC3E}">
        <p14:creationId xmlns:p14="http://schemas.microsoft.com/office/powerpoint/2010/main" val="41374030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458B76F1-A238-9744-FB15-837B0D42467B}"/>
              </a:ext>
            </a:extLst>
          </p:cNvPr>
          <p:cNvSpPr txBox="1"/>
          <p:nvPr/>
        </p:nvSpPr>
        <p:spPr>
          <a:xfrm>
            <a:off x="450086" y="1692563"/>
            <a:ext cx="8911687" cy="1938992"/>
          </a:xfrm>
          <a:prstGeom prst="rect">
            <a:avLst/>
          </a:prstGeom>
          <a:noFill/>
        </p:spPr>
        <p:txBody>
          <a:bodyPr wrap="square" rtlCol="0">
            <a:spAutoFit/>
          </a:bodyPr>
          <a:lstStyle/>
          <a:p>
            <a:r>
              <a:rPr lang="en-US" sz="2000" b="1" dirty="0"/>
              <a:t>5</a:t>
            </a:r>
            <a:r>
              <a:rPr lang="en-US" sz="2000" b="1" dirty="0">
                <a:latin typeface="Calibri" panose="020F0502020204030204" pitchFamily="34" charset="0"/>
                <a:ea typeface="Calibri" panose="020F0502020204030204" pitchFamily="34" charset="0"/>
                <a:cs typeface="Calibri" panose="020F0502020204030204" pitchFamily="34" charset="0"/>
              </a:rPr>
              <a:t>. Estimated Budget</a:t>
            </a:r>
          </a:p>
          <a:p>
            <a:pPr marL="342900" indent="-342900">
              <a:buFont typeface="Arial" panose="020B0604020202020204" pitchFamily="34" charset="0"/>
              <a:buChar char="•"/>
            </a:pPr>
            <a:r>
              <a:rPr lang="en-US" sz="2000" dirty="0">
                <a:latin typeface="Calibri" panose="020F0502020204030204" pitchFamily="34" charset="0"/>
                <a:ea typeface="Calibri" panose="020F0502020204030204" pitchFamily="34" charset="0"/>
                <a:cs typeface="Calibri" panose="020F0502020204030204" pitchFamily="34" charset="0"/>
              </a:rPr>
              <a:t>Development tools &amp; licenses: ₹40,000</a:t>
            </a:r>
          </a:p>
          <a:p>
            <a:pPr marL="342900" indent="-342900">
              <a:buFont typeface="Arial" panose="020B0604020202020204" pitchFamily="34" charset="0"/>
              <a:buChar char="•"/>
            </a:pPr>
            <a:r>
              <a:rPr lang="en-US" sz="2000" dirty="0">
                <a:latin typeface="Calibri" panose="020F0502020204030204" pitchFamily="34" charset="0"/>
                <a:ea typeface="Calibri" panose="020F0502020204030204" pitchFamily="34" charset="0"/>
                <a:cs typeface="Calibri" panose="020F0502020204030204" pitchFamily="34" charset="0"/>
              </a:rPr>
              <a:t>Developer salaries (3 months): ₹2,50,000</a:t>
            </a:r>
          </a:p>
          <a:p>
            <a:pPr marL="342900" indent="-342900">
              <a:buFont typeface="Arial" panose="020B0604020202020204" pitchFamily="34" charset="0"/>
              <a:buChar char="•"/>
            </a:pPr>
            <a:r>
              <a:rPr lang="en-US" sz="2000" dirty="0">
                <a:latin typeface="Calibri" panose="020F0502020204030204" pitchFamily="34" charset="0"/>
                <a:ea typeface="Calibri" panose="020F0502020204030204" pitchFamily="34" charset="0"/>
                <a:cs typeface="Calibri" panose="020F0502020204030204" pitchFamily="34" charset="0"/>
              </a:rPr>
              <a:t>Hosting and cloud services: ₹30,000</a:t>
            </a:r>
          </a:p>
          <a:p>
            <a:pPr marL="342900" indent="-342900">
              <a:buFont typeface="Arial" panose="020B0604020202020204" pitchFamily="34" charset="0"/>
              <a:buChar char="•"/>
            </a:pPr>
            <a:r>
              <a:rPr lang="en-US" sz="2000" dirty="0">
                <a:latin typeface="Calibri" panose="020F0502020204030204" pitchFamily="34" charset="0"/>
                <a:ea typeface="Calibri" panose="020F0502020204030204" pitchFamily="34" charset="0"/>
                <a:cs typeface="Calibri" panose="020F0502020204030204" pitchFamily="34" charset="0"/>
              </a:rPr>
              <a:t>Miscellaneous &amp; training: ₹20,000</a:t>
            </a:r>
            <a:br>
              <a:rPr lang="en-US" sz="2000" dirty="0">
                <a:latin typeface="Calibri" panose="020F0502020204030204" pitchFamily="34" charset="0"/>
                <a:ea typeface="Calibri" panose="020F0502020204030204" pitchFamily="34" charset="0"/>
                <a:cs typeface="Calibri" panose="020F0502020204030204" pitchFamily="34" charset="0"/>
              </a:rPr>
            </a:br>
            <a:r>
              <a:rPr lang="en-US" sz="2000" b="1" dirty="0">
                <a:latin typeface="Calibri" panose="020F0502020204030204" pitchFamily="34" charset="0"/>
                <a:ea typeface="Calibri" panose="020F0502020204030204" pitchFamily="34" charset="0"/>
                <a:cs typeface="Calibri" panose="020F0502020204030204" pitchFamily="34" charset="0"/>
              </a:rPr>
              <a:t>Total Estimate</a:t>
            </a:r>
            <a:r>
              <a:rPr lang="en-US" sz="2000" dirty="0">
                <a:latin typeface="Calibri" panose="020F0502020204030204" pitchFamily="34" charset="0"/>
                <a:ea typeface="Calibri" panose="020F0502020204030204" pitchFamily="34" charset="0"/>
                <a:cs typeface="Calibri" panose="020F0502020204030204" pitchFamily="34" charset="0"/>
              </a:rPr>
              <a:t>: ₹3,40,000</a:t>
            </a:r>
          </a:p>
        </p:txBody>
      </p:sp>
      <p:sp>
        <p:nvSpPr>
          <p:cNvPr id="7" name="Title 6">
            <a:extLst>
              <a:ext uri="{FF2B5EF4-FFF2-40B4-BE49-F238E27FC236}">
                <a16:creationId xmlns:a16="http://schemas.microsoft.com/office/drawing/2014/main" id="{2915D899-1512-27AE-A35B-A9EB3EA441FB}"/>
              </a:ext>
            </a:extLst>
          </p:cNvPr>
          <p:cNvSpPr>
            <a:spLocks noGrp="1"/>
          </p:cNvSpPr>
          <p:nvPr>
            <p:ph type="title"/>
          </p:nvPr>
        </p:nvSpPr>
        <p:spPr/>
        <p:txBody>
          <a:bodyPr/>
          <a:lstStyle/>
          <a:p>
            <a:r>
              <a:rPr lang="en-IN" b="1" dirty="0">
                <a:solidFill>
                  <a:schemeClr val="accent2">
                    <a:lumMod val="75000"/>
                  </a:schemeClr>
                </a:solidFill>
                <a:effectLst/>
                <a:latin typeface="+mn-lt"/>
              </a:rPr>
              <a:t>Resources:</a:t>
            </a:r>
            <a:endParaRPr lang="en-IN" dirty="0"/>
          </a:p>
        </p:txBody>
      </p:sp>
    </p:spTree>
    <p:extLst>
      <p:ext uri="{BB962C8B-B14F-4D97-AF65-F5344CB8AC3E}">
        <p14:creationId xmlns:p14="http://schemas.microsoft.com/office/powerpoint/2010/main" val="134814077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8BCD92-9D53-FE6B-2158-BD5FFAE0A307}"/>
              </a:ext>
            </a:extLst>
          </p:cNvPr>
          <p:cNvSpPr>
            <a:spLocks noGrp="1"/>
          </p:cNvSpPr>
          <p:nvPr>
            <p:ph type="title"/>
          </p:nvPr>
        </p:nvSpPr>
        <p:spPr/>
        <p:txBody>
          <a:bodyPr>
            <a:normAutofit fontScale="90000"/>
          </a:bodyPr>
          <a:lstStyle/>
          <a:p>
            <a:pPr marL="0" marR="0" lvl="0" indent="0" algn="l" defTabSz="914400" rtl="0" eaLnBrk="0" fontAlgn="base" latinLnBrk="0" hangingPunct="0">
              <a:lnSpc>
                <a:spcPct val="100000"/>
              </a:lnSpc>
              <a:spcBef>
                <a:spcPct val="0"/>
              </a:spcBef>
              <a:spcAft>
                <a:spcPct val="0"/>
              </a:spcAft>
              <a:buClrTx/>
              <a:buSzTx/>
              <a:tabLst/>
            </a:pPr>
            <a:r>
              <a:rPr lang="en-IN" sz="4000" b="1" dirty="0">
                <a:solidFill>
                  <a:schemeClr val="accent2">
                    <a:lumMod val="75000"/>
                  </a:schemeClr>
                </a:solidFill>
                <a:effectLst/>
                <a:latin typeface="Calibri" panose="020F0502020204030204" pitchFamily="34" charset="0"/>
                <a:ea typeface="Calibri" panose="020F0502020204030204" pitchFamily="34" charset="0"/>
                <a:cs typeface="Calibri" panose="020F0502020204030204" pitchFamily="34" charset="0"/>
              </a:rPr>
              <a:t>Risks and Dependencies:</a:t>
            </a:r>
            <a:br>
              <a:rPr lang="en-IN" sz="4000" b="1" dirty="0">
                <a:solidFill>
                  <a:schemeClr val="accent2">
                    <a:lumMod val="75000"/>
                  </a:schemeClr>
                </a:solidFill>
                <a:effectLst/>
                <a:latin typeface="Calibri" panose="020F0502020204030204" pitchFamily="34" charset="0"/>
                <a:ea typeface="Calibri" panose="020F0502020204030204" pitchFamily="34" charset="0"/>
                <a:cs typeface="Calibri" panose="020F0502020204030204" pitchFamily="34" charset="0"/>
              </a:rPr>
            </a:br>
            <a:br>
              <a:rPr lang="en-IN" b="1" dirty="0">
                <a:solidFill>
                  <a:schemeClr val="accent2">
                    <a:lumMod val="75000"/>
                  </a:schemeClr>
                </a:solidFill>
                <a:effectLst/>
                <a:latin typeface="+mn-lt"/>
              </a:rPr>
            </a:br>
            <a:endParaRPr lang="en-IN" sz="2200" dirty="0">
              <a:solidFill>
                <a:schemeClr val="accent2">
                  <a:lumMod val="75000"/>
                </a:schemeClr>
              </a:solidFill>
              <a:latin typeface="Calibri" panose="020F0502020204030204" pitchFamily="34" charset="0"/>
              <a:ea typeface="Calibri" panose="020F0502020204030204" pitchFamily="34" charset="0"/>
              <a:cs typeface="Calibri" panose="020F0502020204030204" pitchFamily="34" charset="0"/>
            </a:endParaRPr>
          </a:p>
        </p:txBody>
      </p:sp>
      <p:sp>
        <p:nvSpPr>
          <p:cNvPr id="3" name="Rectangle 1">
            <a:extLst>
              <a:ext uri="{FF2B5EF4-FFF2-40B4-BE49-F238E27FC236}">
                <a16:creationId xmlns:a16="http://schemas.microsoft.com/office/drawing/2014/main" id="{564CA674-69C1-A1EE-3BD6-CFEE3EF18BC7}"/>
              </a:ext>
            </a:extLst>
          </p:cNvPr>
          <p:cNvSpPr>
            <a:spLocks noChangeArrowheads="1"/>
          </p:cNvSpPr>
          <p:nvPr/>
        </p:nvSpPr>
        <p:spPr bwMode="auto">
          <a:xfrm>
            <a:off x="677334" y="1379733"/>
            <a:ext cx="6281015" cy="13234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tabLst/>
            </a:pPr>
            <a:r>
              <a:rPr kumimoji="0" lang="en-US" altLang="en-US" sz="20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1. Agent training may require additional time.</a:t>
            </a:r>
          </a:p>
          <a:p>
            <a:pPr marL="0" marR="0" lvl="0" indent="0" algn="l" defTabSz="914400" rtl="0" eaLnBrk="0" fontAlgn="base" latinLnBrk="0" hangingPunct="0">
              <a:lnSpc>
                <a:spcPct val="100000"/>
              </a:lnSpc>
              <a:spcBef>
                <a:spcPct val="0"/>
              </a:spcBef>
              <a:spcAft>
                <a:spcPct val="0"/>
              </a:spcAft>
              <a:buClrTx/>
              <a:buSzTx/>
              <a:tabLst/>
            </a:pPr>
            <a:r>
              <a:rPr kumimoji="0" lang="en-US" altLang="en-US" sz="20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2. Data migration from existing systems.</a:t>
            </a:r>
          </a:p>
          <a:p>
            <a:pPr marL="0" marR="0" lvl="0" indent="0" algn="l" defTabSz="914400" rtl="0" eaLnBrk="0" fontAlgn="base" latinLnBrk="0" hangingPunct="0">
              <a:lnSpc>
                <a:spcPct val="100000"/>
              </a:lnSpc>
              <a:spcBef>
                <a:spcPct val="0"/>
              </a:spcBef>
              <a:spcAft>
                <a:spcPct val="0"/>
              </a:spcAft>
              <a:buClrTx/>
              <a:buSzTx/>
              <a:tabLst/>
            </a:pPr>
            <a:r>
              <a:rPr kumimoji="0" lang="en-US" altLang="en-US" sz="20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3. Dependencies on third-party APIs (catalog, payment).</a:t>
            </a:r>
          </a:p>
          <a:p>
            <a:pPr marL="0" marR="0" lvl="0" indent="0" algn="l" defTabSz="914400" rtl="0" eaLnBrk="0" fontAlgn="base" latinLnBrk="0" hangingPunct="0">
              <a:lnSpc>
                <a:spcPct val="100000"/>
              </a:lnSpc>
              <a:spcBef>
                <a:spcPct val="0"/>
              </a:spcBef>
              <a:spcAft>
                <a:spcPct val="0"/>
              </a:spcAft>
              <a:buClrTx/>
              <a:buSzTx/>
              <a:tabLst/>
            </a:pPr>
            <a:r>
              <a:rPr kumimoji="0" lang="en-US" altLang="en-US" sz="20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4. Risk of scope creep without strong change management.</a:t>
            </a:r>
          </a:p>
        </p:txBody>
      </p:sp>
    </p:spTree>
    <p:extLst>
      <p:ext uri="{BB962C8B-B14F-4D97-AF65-F5344CB8AC3E}">
        <p14:creationId xmlns:p14="http://schemas.microsoft.com/office/powerpoint/2010/main" val="276549113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7BB6AF-457F-DFC3-BACD-3FF793652277}"/>
              </a:ext>
            </a:extLst>
          </p:cNvPr>
          <p:cNvSpPr>
            <a:spLocks noGrp="1"/>
          </p:cNvSpPr>
          <p:nvPr>
            <p:ph type="title"/>
          </p:nvPr>
        </p:nvSpPr>
        <p:spPr/>
        <p:txBody>
          <a:bodyPr>
            <a:normAutofit fontScale="90000"/>
          </a:bodyPr>
          <a:lstStyle/>
          <a:p>
            <a:r>
              <a:rPr lang="en-US" b="1" dirty="0">
                <a:solidFill>
                  <a:schemeClr val="accent2">
                    <a:lumMod val="75000"/>
                  </a:schemeClr>
                </a:solidFill>
                <a:latin typeface="Calibri" panose="020F0502020204030204" pitchFamily="34" charset="0"/>
                <a:ea typeface="Calibri" panose="020F0502020204030204" pitchFamily="34" charset="0"/>
                <a:cs typeface="Calibri" panose="020F0502020204030204" pitchFamily="34" charset="0"/>
              </a:rPr>
              <a:t>Conclusion- </a:t>
            </a:r>
            <a:br>
              <a:rPr lang="en-US" b="1" dirty="0">
                <a:solidFill>
                  <a:schemeClr val="accent2">
                    <a:lumMod val="75000"/>
                  </a:schemeClr>
                </a:solidFill>
                <a:latin typeface="Calibri" panose="020F0502020204030204" pitchFamily="34" charset="0"/>
                <a:ea typeface="Calibri" panose="020F0502020204030204" pitchFamily="34" charset="0"/>
                <a:cs typeface="Calibri" panose="020F0502020204030204" pitchFamily="34" charset="0"/>
              </a:rPr>
            </a:br>
            <a:br>
              <a:rPr lang="en-US" b="1" dirty="0"/>
            </a:br>
            <a:r>
              <a:rPr lang="en-US" sz="2200" dirty="0">
                <a:solidFill>
                  <a:schemeClr val="tx1"/>
                </a:solidFill>
                <a:latin typeface="Calibri" panose="020F0502020204030204" pitchFamily="34" charset="0"/>
                <a:ea typeface="Calibri" panose="020F0502020204030204" pitchFamily="34" charset="0"/>
                <a:cs typeface="Calibri" panose="020F0502020204030204" pitchFamily="34" charset="0"/>
              </a:rPr>
              <a:t>1. This online shopping system solves a key operational gap in order and customer management.</a:t>
            </a:r>
            <a:br>
              <a:rPr lang="en-US" sz="2200" dirty="0">
                <a:solidFill>
                  <a:schemeClr val="tx1"/>
                </a:solidFill>
                <a:latin typeface="Calibri" panose="020F0502020204030204" pitchFamily="34" charset="0"/>
                <a:ea typeface="Calibri" panose="020F0502020204030204" pitchFamily="34" charset="0"/>
                <a:cs typeface="Calibri" panose="020F0502020204030204" pitchFamily="34" charset="0"/>
              </a:rPr>
            </a:br>
            <a:r>
              <a:rPr lang="en-US" sz="2200" dirty="0">
                <a:solidFill>
                  <a:schemeClr val="tx1"/>
                </a:solidFill>
                <a:latin typeface="Calibri" panose="020F0502020204030204" pitchFamily="34" charset="0"/>
                <a:ea typeface="Calibri" panose="020F0502020204030204" pitchFamily="34" charset="0"/>
                <a:cs typeface="Calibri" panose="020F0502020204030204" pitchFamily="34" charset="0"/>
              </a:rPr>
              <a:t>2. Based on clearly defined components with flexible data retrieval and transactional flow.</a:t>
            </a:r>
            <a:br>
              <a:rPr lang="en-US" sz="2200" dirty="0">
                <a:solidFill>
                  <a:schemeClr val="tx1"/>
                </a:solidFill>
                <a:latin typeface="Calibri" panose="020F0502020204030204" pitchFamily="34" charset="0"/>
                <a:ea typeface="Calibri" panose="020F0502020204030204" pitchFamily="34" charset="0"/>
                <a:cs typeface="Calibri" panose="020F0502020204030204" pitchFamily="34" charset="0"/>
              </a:rPr>
            </a:br>
            <a:r>
              <a:rPr lang="en-US" sz="2200" dirty="0">
                <a:solidFill>
                  <a:schemeClr val="tx1"/>
                </a:solidFill>
                <a:latin typeface="Calibri" panose="020F0502020204030204" pitchFamily="34" charset="0"/>
                <a:ea typeface="Calibri" panose="020F0502020204030204" pitchFamily="34" charset="0"/>
                <a:cs typeface="Calibri" panose="020F0502020204030204" pitchFamily="34" charset="0"/>
              </a:rPr>
              <a:t>3. Strong alignment with modern e-commerce needs and stakeholder goals.</a:t>
            </a:r>
            <a:br>
              <a:rPr lang="en-US" sz="2200" dirty="0">
                <a:solidFill>
                  <a:schemeClr val="tx1"/>
                </a:solidFill>
                <a:latin typeface="Calibri" panose="020F0502020204030204" pitchFamily="34" charset="0"/>
                <a:ea typeface="Calibri" panose="020F0502020204030204" pitchFamily="34" charset="0"/>
                <a:cs typeface="Calibri" panose="020F0502020204030204" pitchFamily="34" charset="0"/>
              </a:rPr>
            </a:br>
            <a:r>
              <a:rPr lang="en-US" sz="2200" dirty="0">
                <a:solidFill>
                  <a:schemeClr val="tx1"/>
                </a:solidFill>
                <a:latin typeface="Calibri" panose="020F0502020204030204" pitchFamily="34" charset="0"/>
                <a:ea typeface="Calibri" panose="020F0502020204030204" pitchFamily="34" charset="0"/>
                <a:cs typeface="Calibri" panose="020F0502020204030204" pitchFamily="34" charset="0"/>
              </a:rPr>
              <a:t>Ready for implementation with defined budget and timeline.</a:t>
            </a:r>
            <a:br>
              <a:rPr lang="en-US" sz="2200" dirty="0">
                <a:solidFill>
                  <a:schemeClr val="tx1"/>
                </a:solidFill>
                <a:latin typeface="Calibri" panose="020F0502020204030204" pitchFamily="34" charset="0"/>
                <a:ea typeface="Calibri" panose="020F0502020204030204" pitchFamily="34" charset="0"/>
                <a:cs typeface="Calibri" panose="020F0502020204030204" pitchFamily="34" charset="0"/>
              </a:rPr>
            </a:br>
            <a:endParaRPr lang="en-US" sz="2200" dirty="0">
              <a:solidFill>
                <a:schemeClr val="tx1"/>
              </a:solidFill>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20588617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B8A5E8-933A-802E-5E2A-AC4F0C2701D7}"/>
              </a:ext>
            </a:extLst>
          </p:cNvPr>
          <p:cNvSpPr>
            <a:spLocks noGrp="1"/>
          </p:cNvSpPr>
          <p:nvPr>
            <p:ph type="title"/>
          </p:nvPr>
        </p:nvSpPr>
        <p:spPr>
          <a:xfrm>
            <a:off x="1364485" y="923465"/>
            <a:ext cx="8911687" cy="1280890"/>
          </a:xfrm>
        </p:spPr>
        <p:txBody>
          <a:bodyPr>
            <a:normAutofit/>
          </a:bodyPr>
          <a:lstStyle/>
          <a:p>
            <a:r>
              <a:rPr lang="en-US" b="1" dirty="0">
                <a:solidFill>
                  <a:schemeClr val="accent2">
                    <a:lumMod val="75000"/>
                  </a:schemeClr>
                </a:solidFill>
                <a:effectLst/>
                <a:latin typeface="+mn-lt"/>
              </a:rPr>
              <a:t>To Be Completed by Appropriate Manager</a:t>
            </a:r>
            <a:endParaRPr lang="en-IN" dirty="0">
              <a:solidFill>
                <a:schemeClr val="accent2">
                  <a:lumMod val="75000"/>
                </a:schemeClr>
              </a:solidFill>
              <a:latin typeface="+mn-lt"/>
            </a:endParaRPr>
          </a:p>
        </p:txBody>
      </p:sp>
      <p:sp>
        <p:nvSpPr>
          <p:cNvPr id="3" name="TextBox 2">
            <a:extLst>
              <a:ext uri="{FF2B5EF4-FFF2-40B4-BE49-F238E27FC236}">
                <a16:creationId xmlns:a16="http://schemas.microsoft.com/office/drawing/2014/main" id="{5A4435B4-02D2-EBC2-5C9C-95C5599C0779}"/>
              </a:ext>
            </a:extLst>
          </p:cNvPr>
          <p:cNvSpPr txBox="1"/>
          <p:nvPr/>
        </p:nvSpPr>
        <p:spPr>
          <a:xfrm>
            <a:off x="717939" y="4099653"/>
            <a:ext cx="8911687" cy="400110"/>
          </a:xfrm>
          <a:prstGeom prst="rect">
            <a:avLst/>
          </a:prstGeom>
          <a:noFill/>
        </p:spPr>
        <p:txBody>
          <a:bodyPr wrap="square" rtlCol="0">
            <a:spAutoFit/>
          </a:bodyPr>
          <a:lstStyle/>
          <a:p>
            <a:r>
              <a:rPr lang="en-IN" sz="2000" b="1" u="sng" dirty="0">
                <a:solidFill>
                  <a:srgbClr val="000000"/>
                </a:solidFill>
                <a:effectLst/>
              </a:rPr>
              <a:t>Project Sponsor</a:t>
            </a:r>
            <a:r>
              <a:rPr lang="en-IN" sz="2000" b="1" dirty="0">
                <a:solidFill>
                  <a:srgbClr val="000000"/>
                </a:solidFill>
                <a:effectLst/>
              </a:rPr>
              <a:t>: Mr. XYZ                                 </a:t>
            </a:r>
            <a:r>
              <a:rPr lang="en-IN" sz="2000" b="1" u="sng" dirty="0">
                <a:solidFill>
                  <a:srgbClr val="000000"/>
                </a:solidFill>
                <a:effectLst/>
              </a:rPr>
              <a:t>Project Manager</a:t>
            </a:r>
            <a:r>
              <a:rPr lang="en-IN" sz="2000" b="1" dirty="0">
                <a:solidFill>
                  <a:srgbClr val="000000"/>
                </a:solidFill>
                <a:effectLst/>
              </a:rPr>
              <a:t>: Mrs. AB</a:t>
            </a:r>
            <a:r>
              <a:rPr lang="en-IN" sz="2000" b="1" dirty="0">
                <a:solidFill>
                  <a:srgbClr val="000000"/>
                </a:solidFill>
              </a:rPr>
              <a:t>C</a:t>
            </a:r>
            <a:endParaRPr lang="en-IN" sz="2000" dirty="0"/>
          </a:p>
        </p:txBody>
      </p:sp>
    </p:spTree>
    <p:extLst>
      <p:ext uri="{BB962C8B-B14F-4D97-AF65-F5344CB8AC3E}">
        <p14:creationId xmlns:p14="http://schemas.microsoft.com/office/powerpoint/2010/main" val="20072001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57D85B-5EA4-F239-C8CE-A3528C1F9B6F}"/>
              </a:ext>
            </a:extLst>
          </p:cNvPr>
          <p:cNvSpPr>
            <a:spLocks noGrp="1"/>
          </p:cNvSpPr>
          <p:nvPr>
            <p:ph type="title"/>
          </p:nvPr>
        </p:nvSpPr>
        <p:spPr/>
        <p:txBody>
          <a:bodyPr/>
          <a:lstStyle/>
          <a:p>
            <a:r>
              <a:rPr lang="en-IN" b="1" dirty="0">
                <a:solidFill>
                  <a:schemeClr val="accent2">
                    <a:lumMod val="75000"/>
                  </a:schemeClr>
                </a:solidFill>
                <a:latin typeface="Calibri" panose="020F0502020204030204" pitchFamily="34" charset="0"/>
                <a:ea typeface="Calibri" panose="020F0502020204030204" pitchFamily="34" charset="0"/>
                <a:cs typeface="Calibri" panose="020F0502020204030204" pitchFamily="34" charset="0"/>
              </a:rPr>
              <a:t>Situation/Problem/Opportunity</a:t>
            </a:r>
          </a:p>
        </p:txBody>
      </p:sp>
      <p:sp>
        <p:nvSpPr>
          <p:cNvPr id="3" name="TextBox 2">
            <a:extLst>
              <a:ext uri="{FF2B5EF4-FFF2-40B4-BE49-F238E27FC236}">
                <a16:creationId xmlns:a16="http://schemas.microsoft.com/office/drawing/2014/main" id="{524F46F2-91E2-9805-9A4B-B560040FA60A}"/>
              </a:ext>
            </a:extLst>
          </p:cNvPr>
          <p:cNvSpPr txBox="1"/>
          <p:nvPr/>
        </p:nvSpPr>
        <p:spPr>
          <a:xfrm>
            <a:off x="677334" y="1470890"/>
            <a:ext cx="8911687" cy="3139321"/>
          </a:xfrm>
          <a:prstGeom prst="rect">
            <a:avLst/>
          </a:prstGeom>
          <a:noFill/>
        </p:spPr>
        <p:txBody>
          <a:bodyPr wrap="square" rtlCol="0">
            <a:spAutoFit/>
          </a:bodyPr>
          <a:lstStyle/>
          <a:p>
            <a:pPr marL="285750" indent="-285750">
              <a:buFont typeface="Wingdings" panose="05000000000000000000" pitchFamily="2" charset="2"/>
              <a:buChar char="Ø"/>
            </a:pPr>
            <a:r>
              <a:rPr lang="en-IN" sz="2000" b="1" u="sng" dirty="0">
                <a:latin typeface="Calibri" panose="020F0502020204030204" pitchFamily="34" charset="0"/>
                <a:ea typeface="Calibri" panose="020F0502020204030204" pitchFamily="34" charset="0"/>
                <a:cs typeface="Calibri" panose="020F0502020204030204" pitchFamily="34" charset="0"/>
              </a:rPr>
              <a:t>Situation: </a:t>
            </a:r>
          </a:p>
          <a:p>
            <a:endParaRPr lang="en-IN" sz="2000" b="1" u="sng" dirty="0">
              <a:latin typeface="Calibri" panose="020F0502020204030204" pitchFamily="34" charset="0"/>
              <a:ea typeface="Calibri" panose="020F0502020204030204" pitchFamily="34" charset="0"/>
              <a:cs typeface="Calibri" panose="020F0502020204030204" pitchFamily="34" charset="0"/>
            </a:endParaRPr>
          </a:p>
          <a:p>
            <a:r>
              <a:rPr lang="en-IN" sz="2000" dirty="0">
                <a:latin typeface="Calibri" panose="020F0502020204030204" pitchFamily="34" charset="0"/>
                <a:ea typeface="Calibri" panose="020F0502020204030204" pitchFamily="34" charset="0"/>
                <a:cs typeface="Calibri" panose="020F0502020204030204" pitchFamily="34" charset="0"/>
              </a:rPr>
              <a:t>1. </a:t>
            </a:r>
            <a:r>
              <a:rPr lang="en-US" sz="2000" dirty="0">
                <a:latin typeface="Calibri" panose="020F0502020204030204" pitchFamily="34" charset="0"/>
                <a:ea typeface="Calibri" panose="020F0502020204030204" pitchFamily="34" charset="0"/>
                <a:cs typeface="Calibri" panose="020F0502020204030204" pitchFamily="34" charset="0"/>
              </a:rPr>
              <a:t>In today’s digital age, e-commerce platforms are expected to deliver fast, seamless, and personalized service. However, many businesses still rely on inefficient, outdated systems for order management—particularly those using manual processes or limited automation through telephone-based ordering.</a:t>
            </a:r>
          </a:p>
          <a:p>
            <a:r>
              <a:rPr lang="en-US" sz="2000" dirty="0">
                <a:latin typeface="Calibri" panose="020F0502020204030204" pitchFamily="34" charset="0"/>
                <a:ea typeface="Calibri" panose="020F0502020204030204" pitchFamily="34" charset="0"/>
                <a:cs typeface="Calibri" panose="020F0502020204030204" pitchFamily="34" charset="0"/>
              </a:rPr>
              <a:t>Your platform introduces a telephone agent-based system backed by a centralized customer catalog and order registry, enabling efficient handling of customer and order information.</a:t>
            </a:r>
          </a:p>
          <a:p>
            <a:pPr lvl="1"/>
            <a:endParaRPr lang="en-US" dirty="0"/>
          </a:p>
        </p:txBody>
      </p:sp>
    </p:spTree>
    <p:extLst>
      <p:ext uri="{BB962C8B-B14F-4D97-AF65-F5344CB8AC3E}">
        <p14:creationId xmlns:p14="http://schemas.microsoft.com/office/powerpoint/2010/main" val="24304428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EEDACE-F57B-C658-1F65-7D147EBCB439}"/>
              </a:ext>
            </a:extLst>
          </p:cNvPr>
          <p:cNvSpPr>
            <a:spLocks noGrp="1"/>
          </p:cNvSpPr>
          <p:nvPr>
            <p:ph type="title"/>
          </p:nvPr>
        </p:nvSpPr>
        <p:spPr>
          <a:xfrm>
            <a:off x="677334" y="609600"/>
            <a:ext cx="8596668" cy="5588000"/>
          </a:xfrm>
        </p:spPr>
        <p:txBody>
          <a:bodyPr>
            <a:noAutofit/>
          </a:bodyPr>
          <a:lstStyle/>
          <a:p>
            <a:pPr marL="457200" indent="-457200">
              <a:buFont typeface="Wingdings" panose="05000000000000000000" pitchFamily="2" charset="2"/>
              <a:buChar char="Ø"/>
            </a:pPr>
            <a:r>
              <a:rPr lang="en-IN" sz="2000" b="1" u="sng" dirty="0">
                <a:solidFill>
                  <a:schemeClr val="tx1"/>
                </a:solidFill>
                <a:latin typeface="Calibri" panose="020F0502020204030204" pitchFamily="34" charset="0"/>
                <a:ea typeface="Calibri" panose="020F0502020204030204" pitchFamily="34" charset="0"/>
                <a:cs typeface="Calibri" panose="020F0502020204030204" pitchFamily="34" charset="0"/>
              </a:rPr>
              <a:t>Problem:</a:t>
            </a:r>
            <a:br>
              <a:rPr lang="en-IN" sz="2000" b="1" u="sng" dirty="0">
                <a:solidFill>
                  <a:schemeClr val="tx1"/>
                </a:solidFill>
                <a:latin typeface="Calibri" panose="020F0502020204030204" pitchFamily="34" charset="0"/>
                <a:ea typeface="Calibri" panose="020F0502020204030204" pitchFamily="34" charset="0"/>
                <a:cs typeface="Calibri" panose="020F0502020204030204" pitchFamily="34" charset="0"/>
              </a:rPr>
            </a:br>
            <a:br>
              <a:rPr lang="en-US" sz="2000" dirty="0">
                <a:solidFill>
                  <a:schemeClr val="tx1"/>
                </a:solidFill>
                <a:latin typeface="Calibri" panose="020F0502020204030204" pitchFamily="34" charset="0"/>
                <a:ea typeface="Calibri" panose="020F0502020204030204" pitchFamily="34" charset="0"/>
                <a:cs typeface="Calibri" panose="020F0502020204030204" pitchFamily="34" charset="0"/>
              </a:rPr>
            </a:br>
            <a:br>
              <a:rPr lang="en-US" sz="2000" dirty="0">
                <a:solidFill>
                  <a:schemeClr val="tx1"/>
                </a:solidFill>
                <a:latin typeface="Calibri" panose="020F0502020204030204" pitchFamily="34" charset="0"/>
                <a:ea typeface="Calibri" panose="020F0502020204030204" pitchFamily="34" charset="0"/>
                <a:cs typeface="Calibri" panose="020F0502020204030204" pitchFamily="34" charset="0"/>
              </a:rPr>
            </a:br>
            <a:br>
              <a:rPr lang="en-US" sz="2000" dirty="0">
                <a:solidFill>
                  <a:schemeClr val="tx1"/>
                </a:solidFill>
                <a:latin typeface="Calibri" panose="020F0502020204030204" pitchFamily="34" charset="0"/>
                <a:ea typeface="Calibri" panose="020F0502020204030204" pitchFamily="34" charset="0"/>
                <a:cs typeface="Calibri" panose="020F0502020204030204" pitchFamily="34" charset="0"/>
              </a:rPr>
            </a:br>
            <a:br>
              <a:rPr lang="en-US" sz="2000" dirty="0">
                <a:solidFill>
                  <a:schemeClr val="tx1"/>
                </a:solidFill>
                <a:latin typeface="Calibri" panose="020F0502020204030204" pitchFamily="34" charset="0"/>
                <a:ea typeface="Calibri" panose="020F0502020204030204" pitchFamily="34" charset="0"/>
                <a:cs typeface="Calibri" panose="020F0502020204030204" pitchFamily="34" charset="0"/>
              </a:rPr>
            </a:br>
            <a:br>
              <a:rPr lang="en-IN" sz="2000" dirty="0">
                <a:latin typeface="Calibri" panose="020F0502020204030204" pitchFamily="34" charset="0"/>
                <a:ea typeface="Calibri" panose="020F0502020204030204" pitchFamily="34" charset="0"/>
                <a:cs typeface="Calibri" panose="020F0502020204030204" pitchFamily="34" charset="0"/>
              </a:rPr>
            </a:br>
            <a:endParaRPr lang="en-US" sz="2000" dirty="0">
              <a:latin typeface="Calibri" panose="020F0502020204030204" pitchFamily="34" charset="0"/>
              <a:ea typeface="Calibri" panose="020F0502020204030204" pitchFamily="34" charset="0"/>
              <a:cs typeface="Calibri" panose="020F0502020204030204" pitchFamily="34" charset="0"/>
            </a:endParaRPr>
          </a:p>
        </p:txBody>
      </p:sp>
      <p:sp>
        <p:nvSpPr>
          <p:cNvPr id="4" name="Rectangle 2">
            <a:extLst>
              <a:ext uri="{FF2B5EF4-FFF2-40B4-BE49-F238E27FC236}">
                <a16:creationId xmlns:a16="http://schemas.microsoft.com/office/drawing/2014/main" id="{248BADFA-144F-3FC0-F5D9-A2E1C70D40B0}"/>
              </a:ext>
            </a:extLst>
          </p:cNvPr>
          <p:cNvSpPr>
            <a:spLocks noChangeArrowheads="1"/>
          </p:cNvSpPr>
          <p:nvPr/>
        </p:nvSpPr>
        <p:spPr bwMode="auto">
          <a:xfrm>
            <a:off x="677334" y="895220"/>
            <a:ext cx="9338118" cy="50167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r>
              <a:rPr lang="en-US" altLang="en-US" sz="2000" dirty="0">
                <a:latin typeface="Calibri" panose="020F0502020204030204" pitchFamily="34" charset="0"/>
                <a:ea typeface="Calibri" panose="020F0502020204030204" pitchFamily="34" charset="0"/>
                <a:cs typeface="Calibri" panose="020F0502020204030204" pitchFamily="34" charset="0"/>
              </a:rPr>
              <a:t>1.</a:t>
            </a:r>
            <a:r>
              <a:rPr kumimoji="0" lang="en-US" altLang="en-US" sz="2000"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 </a:t>
            </a:r>
            <a:r>
              <a:rPr lang="en-US" sz="2000" b="1" dirty="0">
                <a:latin typeface="Calibri" panose="020F0502020204030204" pitchFamily="34" charset="0"/>
                <a:ea typeface="Calibri" panose="020F0502020204030204" pitchFamily="34" charset="0"/>
                <a:cs typeface="Calibri" panose="020F0502020204030204" pitchFamily="34" charset="0"/>
              </a:rPr>
              <a:t>Inefficient Order Tracking &amp; Retrieval</a:t>
            </a:r>
            <a:endParaRPr lang="en-US" sz="2000" dirty="0">
              <a:latin typeface="Calibri" panose="020F0502020204030204" pitchFamily="34" charset="0"/>
              <a:ea typeface="Calibri" panose="020F0502020204030204" pitchFamily="34" charset="0"/>
              <a:cs typeface="Calibri" panose="020F0502020204030204" pitchFamily="34" charset="0"/>
            </a:endParaRPr>
          </a:p>
          <a:p>
            <a:pPr lvl="1"/>
            <a:r>
              <a:rPr lang="en-US" sz="2000" dirty="0">
                <a:latin typeface="Calibri" panose="020F0502020204030204" pitchFamily="34" charset="0"/>
                <a:ea typeface="Calibri" panose="020F0502020204030204" pitchFamily="34" charset="0"/>
                <a:cs typeface="Calibri" panose="020F0502020204030204" pitchFamily="34" charset="0"/>
              </a:rPr>
              <a:t>Without a structured order registry, it is difficult for agents to retrieve specific orders quickly.</a:t>
            </a:r>
          </a:p>
          <a:p>
            <a:pPr lvl="1"/>
            <a:r>
              <a:rPr lang="en-US" sz="2000" dirty="0">
                <a:latin typeface="Calibri" panose="020F0502020204030204" pitchFamily="34" charset="0"/>
                <a:ea typeface="Calibri" panose="020F0502020204030204" pitchFamily="34" charset="0"/>
                <a:cs typeface="Calibri" panose="020F0502020204030204" pitchFamily="34" charset="0"/>
              </a:rPr>
              <a:t>Errors may occur when tracking orders using only partial customer information.</a:t>
            </a:r>
          </a:p>
          <a:p>
            <a:r>
              <a:rPr lang="en-US" sz="2000" b="1" dirty="0">
                <a:latin typeface="Calibri" panose="020F0502020204030204" pitchFamily="34" charset="0"/>
                <a:ea typeface="Calibri" panose="020F0502020204030204" pitchFamily="34" charset="0"/>
                <a:cs typeface="Calibri" panose="020F0502020204030204" pitchFamily="34" charset="0"/>
              </a:rPr>
              <a:t>2. Customer Verification Issues</a:t>
            </a:r>
            <a:endParaRPr lang="en-US" sz="2000" dirty="0">
              <a:latin typeface="Calibri" panose="020F0502020204030204" pitchFamily="34" charset="0"/>
              <a:ea typeface="Calibri" panose="020F0502020204030204" pitchFamily="34" charset="0"/>
              <a:cs typeface="Calibri" panose="020F0502020204030204" pitchFamily="34" charset="0"/>
            </a:endParaRPr>
          </a:p>
          <a:p>
            <a:pPr lvl="1"/>
            <a:r>
              <a:rPr lang="en-US" sz="2000" dirty="0">
                <a:latin typeface="Calibri" panose="020F0502020204030204" pitchFamily="34" charset="0"/>
                <a:ea typeface="Calibri" panose="020F0502020204030204" pitchFamily="34" charset="0"/>
                <a:cs typeface="Calibri" panose="020F0502020204030204" pitchFamily="34" charset="0"/>
              </a:rPr>
              <a:t>Lack of standardized process to identify and validate customers during order placement leads to duplication, errors, and delays.</a:t>
            </a:r>
          </a:p>
          <a:p>
            <a:r>
              <a:rPr lang="en-US" sz="2000" b="1" dirty="0">
                <a:latin typeface="Calibri" panose="020F0502020204030204" pitchFamily="34" charset="0"/>
                <a:ea typeface="Calibri" panose="020F0502020204030204" pitchFamily="34" charset="0"/>
                <a:cs typeface="Calibri" panose="020F0502020204030204" pitchFamily="34" charset="0"/>
              </a:rPr>
              <a:t>3. Fragmented Item Management</a:t>
            </a:r>
            <a:endParaRPr lang="en-US" sz="2000" dirty="0">
              <a:latin typeface="Calibri" panose="020F0502020204030204" pitchFamily="34" charset="0"/>
              <a:ea typeface="Calibri" panose="020F0502020204030204" pitchFamily="34" charset="0"/>
              <a:cs typeface="Calibri" panose="020F0502020204030204" pitchFamily="34" charset="0"/>
            </a:endParaRPr>
          </a:p>
          <a:p>
            <a:pPr lvl="1"/>
            <a:r>
              <a:rPr lang="en-US" sz="2000" dirty="0">
                <a:latin typeface="Calibri" panose="020F0502020204030204" pitchFamily="34" charset="0"/>
                <a:ea typeface="Calibri" panose="020F0502020204030204" pitchFamily="34" charset="0"/>
                <a:cs typeface="Calibri" panose="020F0502020204030204" pitchFamily="34" charset="0"/>
              </a:rPr>
              <a:t>Without a proper structure, managing multiple items in a single order becomes complex, leading to miscalculations or missing entries.</a:t>
            </a:r>
          </a:p>
          <a:p>
            <a:r>
              <a:rPr lang="en-US" sz="2000" b="1" dirty="0">
                <a:latin typeface="Calibri" panose="020F0502020204030204" pitchFamily="34" charset="0"/>
                <a:ea typeface="Calibri" panose="020F0502020204030204" pitchFamily="34" charset="0"/>
                <a:cs typeface="Calibri" panose="020F0502020204030204" pitchFamily="34" charset="0"/>
              </a:rPr>
              <a:t>4. Complex Price Calculation</a:t>
            </a:r>
            <a:endParaRPr lang="en-US" sz="2000" dirty="0">
              <a:latin typeface="Calibri" panose="020F0502020204030204" pitchFamily="34" charset="0"/>
              <a:ea typeface="Calibri" panose="020F0502020204030204" pitchFamily="34" charset="0"/>
              <a:cs typeface="Calibri" panose="020F0502020204030204" pitchFamily="34" charset="0"/>
            </a:endParaRPr>
          </a:p>
          <a:p>
            <a:pPr lvl="1"/>
            <a:r>
              <a:rPr lang="en-US" sz="2000" dirty="0">
                <a:latin typeface="Calibri" panose="020F0502020204030204" pitchFamily="34" charset="0"/>
                <a:ea typeface="Calibri" panose="020F0502020204030204" pitchFamily="34" charset="0"/>
                <a:cs typeface="Calibri" panose="020F0502020204030204" pitchFamily="34" charset="0"/>
              </a:rPr>
              <a:t>Manual or semi-automated pricing logic is prone to mistakes, especially when dealing with multi-item orders and dynamic pricing.</a:t>
            </a:r>
          </a:p>
          <a:p>
            <a:r>
              <a:rPr lang="en-US" sz="2000" b="1" dirty="0">
                <a:latin typeface="Calibri" panose="020F0502020204030204" pitchFamily="34" charset="0"/>
                <a:ea typeface="Calibri" panose="020F0502020204030204" pitchFamily="34" charset="0"/>
                <a:cs typeface="Calibri" panose="020F0502020204030204" pitchFamily="34" charset="0"/>
              </a:rPr>
              <a:t>5. Poor Cancellation and Commit Handling</a:t>
            </a:r>
            <a:endParaRPr lang="en-US" sz="2000" dirty="0">
              <a:latin typeface="Calibri" panose="020F0502020204030204" pitchFamily="34" charset="0"/>
              <a:ea typeface="Calibri" panose="020F0502020204030204" pitchFamily="34" charset="0"/>
              <a:cs typeface="Calibri" panose="020F0502020204030204" pitchFamily="34" charset="0"/>
            </a:endParaRPr>
          </a:p>
          <a:p>
            <a:pPr lvl="1"/>
            <a:r>
              <a:rPr lang="en-US" sz="2000" dirty="0">
                <a:latin typeface="Calibri" panose="020F0502020204030204" pitchFamily="34" charset="0"/>
                <a:ea typeface="Calibri" panose="020F0502020204030204" pitchFamily="34" charset="0"/>
                <a:cs typeface="Calibri" panose="020F0502020204030204" pitchFamily="34" charset="0"/>
              </a:rPr>
              <a:t>Cancelling or committing an order without structured item-level handling can result in inconsistent order states and inventory mismatches.</a:t>
            </a:r>
          </a:p>
        </p:txBody>
      </p:sp>
    </p:spTree>
    <p:extLst>
      <p:ext uri="{BB962C8B-B14F-4D97-AF65-F5344CB8AC3E}">
        <p14:creationId xmlns:p14="http://schemas.microsoft.com/office/powerpoint/2010/main" val="9428625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F13A1A-B88C-2B16-33D3-C0AA7E89EB03}"/>
              </a:ext>
            </a:extLst>
          </p:cNvPr>
          <p:cNvSpPr>
            <a:spLocks noGrp="1"/>
          </p:cNvSpPr>
          <p:nvPr>
            <p:ph type="title"/>
          </p:nvPr>
        </p:nvSpPr>
        <p:spPr>
          <a:xfrm>
            <a:off x="677334" y="609599"/>
            <a:ext cx="8596668" cy="5163127"/>
          </a:xfrm>
        </p:spPr>
        <p:txBody>
          <a:bodyPr>
            <a:noAutofit/>
          </a:bodyPr>
          <a:lstStyle/>
          <a:p>
            <a:pPr marL="171450" indent="-171450">
              <a:buFont typeface="Wingdings" panose="05000000000000000000" pitchFamily="2" charset="2"/>
              <a:buChar char="Ø"/>
            </a:pPr>
            <a:r>
              <a:rPr lang="en-US" sz="2000" b="1" u="sng" dirty="0">
                <a:solidFill>
                  <a:schemeClr val="tx1"/>
                </a:solidFill>
                <a:latin typeface="Calibri" panose="020F0502020204030204" pitchFamily="34" charset="0"/>
                <a:ea typeface="Calibri" panose="020F0502020204030204" pitchFamily="34" charset="0"/>
                <a:cs typeface="Calibri" panose="020F0502020204030204" pitchFamily="34" charset="0"/>
              </a:rPr>
              <a:t>Opportunity:</a:t>
            </a:r>
            <a:br>
              <a:rPr lang="en-US" sz="2000" b="1" dirty="0">
                <a:solidFill>
                  <a:schemeClr val="tx1"/>
                </a:solidFill>
                <a:latin typeface="Calibri" panose="020F0502020204030204" pitchFamily="34" charset="0"/>
                <a:ea typeface="Calibri" panose="020F0502020204030204" pitchFamily="34" charset="0"/>
                <a:cs typeface="Calibri" panose="020F0502020204030204" pitchFamily="34" charset="0"/>
              </a:rPr>
            </a:br>
            <a:br>
              <a:rPr lang="en-US" sz="2000" dirty="0">
                <a:solidFill>
                  <a:schemeClr val="tx1"/>
                </a:solidFill>
                <a:latin typeface="Calibri" panose="020F0502020204030204" pitchFamily="34" charset="0"/>
                <a:ea typeface="Calibri" panose="020F0502020204030204" pitchFamily="34" charset="0"/>
                <a:cs typeface="Calibri" panose="020F0502020204030204" pitchFamily="34" charset="0"/>
              </a:rPr>
            </a:br>
            <a:endParaRPr lang="en-US" sz="2000" dirty="0">
              <a:solidFill>
                <a:schemeClr val="tx1"/>
              </a:solidFill>
              <a:latin typeface="Calibri" panose="020F0502020204030204" pitchFamily="34" charset="0"/>
              <a:ea typeface="Calibri" panose="020F0502020204030204" pitchFamily="34" charset="0"/>
              <a:cs typeface="Calibri" panose="020F0502020204030204" pitchFamily="34" charset="0"/>
            </a:endParaRPr>
          </a:p>
        </p:txBody>
      </p:sp>
      <p:sp>
        <p:nvSpPr>
          <p:cNvPr id="6" name="Rectangle 4">
            <a:extLst>
              <a:ext uri="{FF2B5EF4-FFF2-40B4-BE49-F238E27FC236}">
                <a16:creationId xmlns:a16="http://schemas.microsoft.com/office/drawing/2014/main" id="{8E8C5C68-F5ED-1197-7685-7D97B6364CBC}"/>
              </a:ext>
            </a:extLst>
          </p:cNvPr>
          <p:cNvSpPr>
            <a:spLocks noChangeArrowheads="1"/>
          </p:cNvSpPr>
          <p:nvPr/>
        </p:nvSpPr>
        <p:spPr bwMode="auto">
          <a:xfrm>
            <a:off x="361507" y="1085274"/>
            <a:ext cx="10664455" cy="56015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tabLst/>
            </a:pPr>
            <a:r>
              <a:rPr lang="en-US" altLang="en-US" sz="2000" dirty="0">
                <a:latin typeface="Calibri" panose="020F0502020204030204" pitchFamily="34" charset="0"/>
                <a:ea typeface="Calibri" panose="020F0502020204030204" pitchFamily="34" charset="0"/>
                <a:cs typeface="Calibri" panose="020F0502020204030204" pitchFamily="34" charset="0"/>
              </a:rPr>
              <a:t>1</a:t>
            </a:r>
            <a:r>
              <a:rPr lang="en-US" altLang="en-US" sz="2000" b="1" dirty="0">
                <a:latin typeface="Calibri" panose="020F0502020204030204" pitchFamily="34" charset="0"/>
                <a:ea typeface="Calibri" panose="020F0502020204030204" pitchFamily="34" charset="0"/>
                <a:cs typeface="Calibri" panose="020F0502020204030204" pitchFamily="34" charset="0"/>
              </a:rPr>
              <a:t>. Efficient Agent Operations-</a:t>
            </a:r>
          </a:p>
          <a:p>
            <a:pPr marL="0" marR="0" lvl="0" indent="0" algn="l" defTabSz="914400" rtl="0" eaLnBrk="0" fontAlgn="base" latinLnBrk="0" hangingPunct="0">
              <a:lnSpc>
                <a:spcPct val="100000"/>
              </a:lnSpc>
              <a:spcBef>
                <a:spcPct val="0"/>
              </a:spcBef>
              <a:spcAft>
                <a:spcPct val="0"/>
              </a:spcAft>
              <a:buClrTx/>
              <a:buSzTx/>
              <a:buFontTx/>
              <a:buChar char="•"/>
              <a:tabLst/>
            </a:pPr>
            <a:r>
              <a:rPr lang="en-US" altLang="en-US" sz="2000" dirty="0">
                <a:latin typeface="Calibri" panose="020F0502020204030204" pitchFamily="34" charset="0"/>
                <a:ea typeface="Calibri" panose="020F0502020204030204" pitchFamily="34" charset="0"/>
                <a:cs typeface="Calibri" panose="020F0502020204030204" pitchFamily="34" charset="0"/>
              </a:rPr>
              <a:t>Telephone agents can quickly access and process orders using the order number.</a:t>
            </a:r>
          </a:p>
          <a:p>
            <a:pPr marL="0" marR="0" lvl="0" indent="0" algn="l" defTabSz="914400" rtl="0" eaLnBrk="0" fontAlgn="base" latinLnBrk="0" hangingPunct="0">
              <a:lnSpc>
                <a:spcPct val="100000"/>
              </a:lnSpc>
              <a:spcBef>
                <a:spcPct val="0"/>
              </a:spcBef>
              <a:spcAft>
                <a:spcPct val="0"/>
              </a:spcAft>
              <a:buClrTx/>
              <a:buSzTx/>
              <a:buFontTx/>
              <a:buChar char="•"/>
              <a:tabLst/>
            </a:pPr>
            <a:r>
              <a:rPr lang="en-US" altLang="en-US" sz="2000" dirty="0">
                <a:latin typeface="Calibri" panose="020F0502020204030204" pitchFamily="34" charset="0"/>
                <a:ea typeface="Calibri" panose="020F0502020204030204" pitchFamily="34" charset="0"/>
                <a:cs typeface="Calibri" panose="020F0502020204030204" pitchFamily="34" charset="0"/>
              </a:rPr>
              <a:t>Customer catalog lookup using name and phone number ensures fast and accurate identification.</a:t>
            </a:r>
          </a:p>
          <a:p>
            <a:pPr marL="0" marR="0" lvl="0" indent="0" algn="l" defTabSz="914400" rtl="0" eaLnBrk="0" fontAlgn="base" latinLnBrk="0" hangingPunct="0">
              <a:lnSpc>
                <a:spcPct val="100000"/>
              </a:lnSpc>
              <a:spcBef>
                <a:spcPct val="0"/>
              </a:spcBef>
              <a:spcAft>
                <a:spcPct val="0"/>
              </a:spcAft>
              <a:buClrTx/>
              <a:buSzTx/>
              <a:tabLst/>
            </a:pPr>
            <a:r>
              <a:rPr lang="en-US" altLang="en-US" sz="2000" b="1" dirty="0">
                <a:latin typeface="Calibri" panose="020F0502020204030204" pitchFamily="34" charset="0"/>
                <a:ea typeface="Calibri" panose="020F0502020204030204" pitchFamily="34" charset="0"/>
                <a:cs typeface="Calibri" panose="020F0502020204030204" pitchFamily="34" charset="0"/>
              </a:rPr>
              <a:t>2. Enhanced Customer Experience-</a:t>
            </a:r>
          </a:p>
          <a:p>
            <a:pPr marL="0" marR="0" lvl="0" indent="0" algn="l" defTabSz="914400" rtl="0" eaLnBrk="0" fontAlgn="base" latinLnBrk="0" hangingPunct="0">
              <a:lnSpc>
                <a:spcPct val="100000"/>
              </a:lnSpc>
              <a:spcBef>
                <a:spcPct val="0"/>
              </a:spcBef>
              <a:spcAft>
                <a:spcPct val="0"/>
              </a:spcAft>
              <a:buClrTx/>
              <a:buSzTx/>
              <a:buFontTx/>
              <a:buChar char="•"/>
              <a:tabLst/>
            </a:pPr>
            <a:r>
              <a:rPr lang="en-US" altLang="en-US" sz="2000" dirty="0">
                <a:latin typeface="Calibri" panose="020F0502020204030204" pitchFamily="34" charset="0"/>
                <a:ea typeface="Calibri" panose="020F0502020204030204" pitchFamily="34" charset="0"/>
                <a:cs typeface="Calibri" panose="020F0502020204030204" pitchFamily="34" charset="0"/>
              </a:rPr>
              <a:t>Structured pre-order form submission ensures accurate data collection and minimizes friction in the order placement process.</a:t>
            </a:r>
          </a:p>
          <a:p>
            <a:pPr marL="0" marR="0" lvl="0" indent="0" algn="l" defTabSz="914400" rtl="0" eaLnBrk="0" fontAlgn="base" latinLnBrk="0" hangingPunct="0">
              <a:lnSpc>
                <a:spcPct val="100000"/>
              </a:lnSpc>
              <a:spcBef>
                <a:spcPct val="0"/>
              </a:spcBef>
              <a:spcAft>
                <a:spcPct val="0"/>
              </a:spcAft>
              <a:buClrTx/>
              <a:buSzTx/>
              <a:tabLst/>
            </a:pPr>
            <a:r>
              <a:rPr lang="en-US" altLang="en-US" sz="2000" b="1" dirty="0">
                <a:latin typeface="Calibri" panose="020F0502020204030204" pitchFamily="34" charset="0"/>
                <a:ea typeface="Calibri" panose="020F0502020204030204" pitchFamily="34" charset="0"/>
                <a:cs typeface="Calibri" panose="020F0502020204030204" pitchFamily="34" charset="0"/>
              </a:rPr>
              <a:t>3. Reliable Item &amp; Order Management-</a:t>
            </a:r>
          </a:p>
          <a:p>
            <a:pPr marL="0" marR="0" lvl="0" indent="0" algn="l" defTabSz="914400" rtl="0" eaLnBrk="0" fontAlgn="base" latinLnBrk="0" hangingPunct="0">
              <a:lnSpc>
                <a:spcPct val="100000"/>
              </a:lnSpc>
              <a:spcBef>
                <a:spcPct val="0"/>
              </a:spcBef>
              <a:spcAft>
                <a:spcPct val="0"/>
              </a:spcAft>
              <a:buClrTx/>
              <a:buSzTx/>
              <a:buFontTx/>
              <a:buChar char="•"/>
              <a:tabLst/>
            </a:pPr>
            <a:r>
              <a:rPr lang="en-US" altLang="en-US" sz="2000" dirty="0">
                <a:latin typeface="Calibri" panose="020F0502020204030204" pitchFamily="34" charset="0"/>
                <a:ea typeface="Calibri" panose="020F0502020204030204" pitchFamily="34" charset="0"/>
                <a:cs typeface="Calibri" panose="020F0502020204030204" pitchFamily="34" charset="0"/>
              </a:rPr>
              <a:t>Each item is linked to a catalog, includes quantity, unit price, and can be individually committed or canceled—allowing granular control over orders.</a:t>
            </a:r>
          </a:p>
          <a:p>
            <a:pPr marL="0" marR="0" lvl="0" indent="0" algn="l" defTabSz="914400" rtl="0" eaLnBrk="0" fontAlgn="base" latinLnBrk="0" hangingPunct="0">
              <a:lnSpc>
                <a:spcPct val="100000"/>
              </a:lnSpc>
              <a:spcBef>
                <a:spcPct val="0"/>
              </a:spcBef>
              <a:spcAft>
                <a:spcPct val="0"/>
              </a:spcAft>
              <a:buClrTx/>
              <a:buSzTx/>
              <a:tabLst/>
            </a:pPr>
            <a:r>
              <a:rPr lang="en-US" altLang="en-US" sz="2000" b="1" dirty="0">
                <a:latin typeface="Calibri" panose="020F0502020204030204" pitchFamily="34" charset="0"/>
                <a:ea typeface="Calibri" panose="020F0502020204030204" pitchFamily="34" charset="0"/>
                <a:cs typeface="Calibri" panose="020F0502020204030204" pitchFamily="34" charset="0"/>
              </a:rPr>
              <a:t>4. Real-Time Accurate Pricing-</a:t>
            </a:r>
          </a:p>
          <a:p>
            <a:pPr marL="0" marR="0" lvl="0" indent="0" algn="l" defTabSz="914400" rtl="0" eaLnBrk="0" fontAlgn="base" latinLnBrk="0" hangingPunct="0">
              <a:lnSpc>
                <a:spcPct val="100000"/>
              </a:lnSpc>
              <a:spcBef>
                <a:spcPct val="0"/>
              </a:spcBef>
              <a:spcAft>
                <a:spcPct val="0"/>
              </a:spcAft>
              <a:buClrTx/>
              <a:buSzTx/>
              <a:buFontTx/>
              <a:buChar char="•"/>
              <a:tabLst/>
            </a:pPr>
            <a:r>
              <a:rPr lang="en-US" altLang="en-US" sz="2000" dirty="0">
                <a:latin typeface="Calibri" panose="020F0502020204030204" pitchFamily="34" charset="0"/>
                <a:ea typeface="Calibri" panose="020F0502020204030204" pitchFamily="34" charset="0"/>
                <a:cs typeface="Calibri" panose="020F0502020204030204" pitchFamily="34" charset="0"/>
              </a:rPr>
              <a:t>Automated total price calculation by aggregating item-level prices eliminates billing errors.</a:t>
            </a:r>
          </a:p>
          <a:p>
            <a:pPr marL="0" marR="0" lvl="0" indent="0" algn="l" defTabSz="914400" rtl="0" eaLnBrk="0" fontAlgn="base" latinLnBrk="0" hangingPunct="0">
              <a:lnSpc>
                <a:spcPct val="100000"/>
              </a:lnSpc>
              <a:spcBef>
                <a:spcPct val="0"/>
              </a:spcBef>
              <a:spcAft>
                <a:spcPct val="0"/>
              </a:spcAft>
              <a:buClrTx/>
              <a:buSzTx/>
              <a:tabLst/>
            </a:pPr>
            <a:r>
              <a:rPr lang="en-US" altLang="en-US" sz="2000" b="1" dirty="0">
                <a:latin typeface="Calibri" panose="020F0502020204030204" pitchFamily="34" charset="0"/>
                <a:ea typeface="Calibri" panose="020F0502020204030204" pitchFamily="34" charset="0"/>
                <a:cs typeface="Calibri" panose="020F0502020204030204" pitchFamily="34" charset="0"/>
              </a:rPr>
              <a:t>5. Scalable Architecture-</a:t>
            </a:r>
          </a:p>
          <a:p>
            <a:pPr marL="0" marR="0" lvl="0" indent="0" algn="l" defTabSz="914400" rtl="0" eaLnBrk="0" fontAlgn="base" latinLnBrk="0" hangingPunct="0">
              <a:lnSpc>
                <a:spcPct val="100000"/>
              </a:lnSpc>
              <a:spcBef>
                <a:spcPct val="0"/>
              </a:spcBef>
              <a:spcAft>
                <a:spcPct val="0"/>
              </a:spcAft>
              <a:buClrTx/>
              <a:buSzTx/>
              <a:buFontTx/>
              <a:buChar char="•"/>
              <a:tabLst/>
            </a:pPr>
            <a:r>
              <a:rPr lang="en-US" altLang="en-US" sz="2000" dirty="0">
                <a:latin typeface="Calibri" panose="020F0502020204030204" pitchFamily="34" charset="0"/>
                <a:ea typeface="Calibri" panose="020F0502020204030204" pitchFamily="34" charset="0"/>
                <a:cs typeface="Calibri" panose="020F0502020204030204" pitchFamily="34" charset="0"/>
              </a:rPr>
              <a:t>A modular design based on object-oriented relationships allows for easy integration with online interfaces in the future (web or mobile).</a:t>
            </a:r>
          </a:p>
          <a:p>
            <a:pPr marL="0" marR="0" lvl="0" indent="0" algn="l" defTabSz="914400" rtl="0" eaLnBrk="0" fontAlgn="base" latinLnBrk="0" hangingPunct="0">
              <a:lnSpc>
                <a:spcPct val="100000"/>
              </a:lnSpc>
              <a:spcBef>
                <a:spcPct val="0"/>
              </a:spcBef>
              <a:spcAft>
                <a:spcPct val="0"/>
              </a:spcAft>
              <a:buClrTx/>
              <a:buSzTx/>
              <a:tabLst/>
            </a:pPr>
            <a:r>
              <a:rPr lang="en-US" altLang="en-US" sz="2000" b="1" dirty="0">
                <a:latin typeface="Calibri" panose="020F0502020204030204" pitchFamily="34" charset="0"/>
                <a:ea typeface="Calibri" panose="020F0502020204030204" pitchFamily="34" charset="0"/>
                <a:cs typeface="Calibri" panose="020F0502020204030204" pitchFamily="34" charset="0"/>
              </a:rPr>
              <a:t>6. Compliance &amp; Audit Trail-</a:t>
            </a:r>
          </a:p>
          <a:p>
            <a:pPr marL="0" marR="0" lvl="0" indent="0" algn="l" defTabSz="914400" rtl="0" eaLnBrk="0" fontAlgn="base" latinLnBrk="0" hangingPunct="0">
              <a:lnSpc>
                <a:spcPct val="100000"/>
              </a:lnSpc>
              <a:spcBef>
                <a:spcPct val="0"/>
              </a:spcBef>
              <a:spcAft>
                <a:spcPct val="0"/>
              </a:spcAft>
              <a:buClrTx/>
              <a:buSzTx/>
              <a:buFontTx/>
              <a:buChar char="•"/>
              <a:tabLst/>
            </a:pPr>
            <a:r>
              <a:rPr lang="en-US" altLang="en-US" sz="2000" dirty="0">
                <a:latin typeface="Calibri" panose="020F0502020204030204" pitchFamily="34" charset="0"/>
                <a:ea typeface="Calibri" panose="020F0502020204030204" pitchFamily="34" charset="0"/>
                <a:cs typeface="Calibri" panose="020F0502020204030204" pitchFamily="34" charset="0"/>
              </a:rPr>
              <a:t>Every action (order placement, cancellation, price computation) is trackable, improving transparency and accountability.</a:t>
            </a:r>
          </a:p>
          <a:p>
            <a:pPr marL="0" marR="0" lvl="0" indent="0" algn="l" defTabSz="914400" rtl="0" eaLnBrk="0" fontAlgn="base" latinLnBrk="0" hangingPunct="0">
              <a:lnSpc>
                <a:spcPct val="100000"/>
              </a:lnSpc>
              <a:spcBef>
                <a:spcPct val="0"/>
              </a:spcBef>
              <a:spcAft>
                <a:spcPct val="0"/>
              </a:spcAft>
              <a:buClrTx/>
              <a:buSzTx/>
              <a:buFontTx/>
              <a:buNone/>
              <a:tabLst/>
            </a:pPr>
            <a:endParaRPr lang="en-US" altLang="en-US" sz="2000" dirty="0">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8337310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C72486-DE22-C759-04EB-41C08697B5C9}"/>
              </a:ext>
            </a:extLst>
          </p:cNvPr>
          <p:cNvSpPr>
            <a:spLocks noGrp="1"/>
          </p:cNvSpPr>
          <p:nvPr>
            <p:ph type="title"/>
          </p:nvPr>
        </p:nvSpPr>
        <p:spPr/>
        <p:txBody>
          <a:bodyPr>
            <a:normAutofit fontScale="90000"/>
          </a:bodyPr>
          <a:lstStyle/>
          <a:p>
            <a:r>
              <a:rPr lang="en-IN" b="1" dirty="0">
                <a:solidFill>
                  <a:schemeClr val="accent2">
                    <a:lumMod val="75000"/>
                  </a:schemeClr>
                </a:solidFill>
                <a:effectLst/>
                <a:latin typeface="Calibri" panose="020F0502020204030204" pitchFamily="34" charset="0"/>
                <a:ea typeface="Calibri" panose="020F0502020204030204" pitchFamily="34" charset="0"/>
                <a:cs typeface="Calibri" panose="020F0502020204030204" pitchFamily="34" charset="0"/>
              </a:rPr>
              <a:t>Purpose Statement (Goals):</a:t>
            </a:r>
            <a:br>
              <a:rPr lang="en-IN" b="1" dirty="0">
                <a:solidFill>
                  <a:schemeClr val="accent2">
                    <a:lumMod val="75000"/>
                  </a:schemeClr>
                </a:solidFill>
                <a:effectLst/>
                <a:latin typeface="Calibri" panose="020F0502020204030204" pitchFamily="34" charset="0"/>
                <a:ea typeface="Calibri" panose="020F0502020204030204" pitchFamily="34" charset="0"/>
                <a:cs typeface="Calibri" panose="020F0502020204030204" pitchFamily="34" charset="0"/>
              </a:rPr>
            </a:br>
            <a:r>
              <a:rPr lang="en-US" sz="2200" dirty="0">
                <a:solidFill>
                  <a:schemeClr val="tx1"/>
                </a:solidFill>
                <a:latin typeface="Calibri" panose="020F0502020204030204" pitchFamily="34" charset="0"/>
                <a:ea typeface="Calibri" panose="020F0502020204030204" pitchFamily="34" charset="0"/>
                <a:cs typeface="Calibri" panose="020F0502020204030204" pitchFamily="34" charset="0"/>
              </a:rPr>
              <a:t>The purpose of this project is to design, develop, and implement an efficient and reliable online shopping platform that supports both telephone-assisted ordering and online customer engagement through structured systems for:</a:t>
            </a:r>
            <a:br>
              <a:rPr lang="en-US" sz="2200" dirty="0">
                <a:solidFill>
                  <a:schemeClr val="tx1"/>
                </a:solidFill>
                <a:latin typeface="Calibri" panose="020F0502020204030204" pitchFamily="34" charset="0"/>
                <a:ea typeface="Calibri" panose="020F0502020204030204" pitchFamily="34" charset="0"/>
                <a:cs typeface="Calibri" panose="020F0502020204030204" pitchFamily="34" charset="0"/>
              </a:rPr>
            </a:br>
            <a:r>
              <a:rPr lang="en-US" sz="2200" dirty="0">
                <a:solidFill>
                  <a:schemeClr val="tx1"/>
                </a:solidFill>
                <a:latin typeface="Calibri" panose="020F0502020204030204" pitchFamily="34" charset="0"/>
                <a:ea typeface="Calibri" panose="020F0502020204030204" pitchFamily="34" charset="0"/>
                <a:cs typeface="Calibri" panose="020F0502020204030204" pitchFamily="34" charset="0"/>
              </a:rPr>
              <a:t>1. Order Management</a:t>
            </a:r>
            <a:br>
              <a:rPr lang="en-US" sz="2200" dirty="0">
                <a:solidFill>
                  <a:schemeClr val="tx1"/>
                </a:solidFill>
                <a:latin typeface="Calibri" panose="020F0502020204030204" pitchFamily="34" charset="0"/>
                <a:ea typeface="Calibri" panose="020F0502020204030204" pitchFamily="34" charset="0"/>
                <a:cs typeface="Calibri" panose="020F0502020204030204" pitchFamily="34" charset="0"/>
              </a:rPr>
            </a:br>
            <a:r>
              <a:rPr lang="en-US" sz="2200" dirty="0">
                <a:solidFill>
                  <a:schemeClr val="tx1"/>
                </a:solidFill>
                <a:latin typeface="Calibri" panose="020F0502020204030204" pitchFamily="34" charset="0"/>
                <a:ea typeface="Calibri" panose="020F0502020204030204" pitchFamily="34" charset="0"/>
                <a:cs typeface="Calibri" panose="020F0502020204030204" pitchFamily="34" charset="0"/>
              </a:rPr>
              <a:t>2. Customer Identification</a:t>
            </a:r>
            <a:br>
              <a:rPr lang="en-US" sz="2200" dirty="0">
                <a:solidFill>
                  <a:schemeClr val="tx1"/>
                </a:solidFill>
                <a:latin typeface="Calibri" panose="020F0502020204030204" pitchFamily="34" charset="0"/>
                <a:ea typeface="Calibri" panose="020F0502020204030204" pitchFamily="34" charset="0"/>
                <a:cs typeface="Calibri" panose="020F0502020204030204" pitchFamily="34" charset="0"/>
              </a:rPr>
            </a:br>
            <a:r>
              <a:rPr lang="en-US" sz="2200" dirty="0">
                <a:solidFill>
                  <a:schemeClr val="tx1"/>
                </a:solidFill>
                <a:latin typeface="Calibri" panose="020F0502020204030204" pitchFamily="34" charset="0"/>
                <a:ea typeface="Calibri" panose="020F0502020204030204" pitchFamily="34" charset="0"/>
                <a:cs typeface="Calibri" panose="020F0502020204030204" pitchFamily="34" charset="0"/>
              </a:rPr>
              <a:t>3. Item Handling</a:t>
            </a:r>
            <a:br>
              <a:rPr lang="en-US" sz="2200" dirty="0">
                <a:solidFill>
                  <a:schemeClr val="tx1"/>
                </a:solidFill>
                <a:latin typeface="Calibri" panose="020F0502020204030204" pitchFamily="34" charset="0"/>
                <a:ea typeface="Calibri" panose="020F0502020204030204" pitchFamily="34" charset="0"/>
                <a:cs typeface="Calibri" panose="020F0502020204030204" pitchFamily="34" charset="0"/>
              </a:rPr>
            </a:br>
            <a:r>
              <a:rPr lang="en-US" sz="2200" dirty="0">
                <a:solidFill>
                  <a:schemeClr val="tx1"/>
                </a:solidFill>
                <a:latin typeface="Calibri" panose="020F0502020204030204" pitchFamily="34" charset="0"/>
                <a:ea typeface="Calibri" panose="020F0502020204030204" pitchFamily="34" charset="0"/>
                <a:cs typeface="Calibri" panose="020F0502020204030204" pitchFamily="34" charset="0"/>
              </a:rPr>
              <a:t>4. Pricing Automation</a:t>
            </a:r>
            <a:br>
              <a:rPr lang="en-US" sz="2200" dirty="0">
                <a:solidFill>
                  <a:schemeClr val="tx1"/>
                </a:solidFill>
                <a:latin typeface="Calibri" panose="020F0502020204030204" pitchFamily="34" charset="0"/>
                <a:ea typeface="Calibri" panose="020F0502020204030204" pitchFamily="34" charset="0"/>
                <a:cs typeface="Calibri" panose="020F0502020204030204" pitchFamily="34" charset="0"/>
              </a:rPr>
            </a:br>
            <a:br>
              <a:rPr lang="en-US" sz="2200" dirty="0">
                <a:solidFill>
                  <a:schemeClr val="tx1"/>
                </a:solidFill>
                <a:latin typeface="Calibri" panose="020F0502020204030204" pitchFamily="34" charset="0"/>
                <a:ea typeface="Calibri" panose="020F0502020204030204" pitchFamily="34" charset="0"/>
                <a:cs typeface="Calibri" panose="020F0502020204030204" pitchFamily="34" charset="0"/>
              </a:rPr>
            </a:br>
            <a:r>
              <a:rPr lang="en-US" sz="2200" b="1" dirty="0">
                <a:solidFill>
                  <a:schemeClr val="tx1"/>
                </a:solidFill>
                <a:latin typeface="Calibri" panose="020F0502020204030204" pitchFamily="34" charset="0"/>
                <a:ea typeface="Calibri" panose="020F0502020204030204" pitchFamily="34" charset="0"/>
                <a:cs typeface="Calibri" panose="020F0502020204030204" pitchFamily="34" charset="0"/>
              </a:rPr>
              <a:t>Key Goals- </a:t>
            </a:r>
            <a:br>
              <a:rPr lang="en-US" sz="2200" b="1" dirty="0">
                <a:solidFill>
                  <a:schemeClr val="tx1"/>
                </a:solidFill>
                <a:latin typeface="Calibri" panose="020F0502020204030204" pitchFamily="34" charset="0"/>
                <a:ea typeface="Calibri" panose="020F0502020204030204" pitchFamily="34" charset="0"/>
                <a:cs typeface="Calibri" panose="020F0502020204030204" pitchFamily="34" charset="0"/>
              </a:rPr>
            </a:br>
            <a:r>
              <a:rPr lang="en-US" sz="2200" b="1" dirty="0">
                <a:solidFill>
                  <a:schemeClr val="tx1"/>
                </a:solidFill>
                <a:latin typeface="Calibri" panose="020F0502020204030204" pitchFamily="34" charset="0"/>
                <a:ea typeface="Calibri" panose="020F0502020204030204" pitchFamily="34" charset="0"/>
                <a:cs typeface="Calibri" panose="020F0502020204030204" pitchFamily="34" charset="0"/>
              </a:rPr>
              <a:t>1. Streamline Order Processing</a:t>
            </a:r>
            <a:br>
              <a:rPr lang="en-US" sz="2200" dirty="0">
                <a:solidFill>
                  <a:schemeClr val="tx1"/>
                </a:solidFill>
                <a:latin typeface="Calibri" panose="020F0502020204030204" pitchFamily="34" charset="0"/>
                <a:ea typeface="Calibri" panose="020F0502020204030204" pitchFamily="34" charset="0"/>
                <a:cs typeface="Calibri" panose="020F0502020204030204" pitchFamily="34" charset="0"/>
              </a:rPr>
            </a:br>
            <a:r>
              <a:rPr lang="en-US" sz="2200" dirty="0">
                <a:solidFill>
                  <a:schemeClr val="tx1"/>
                </a:solidFill>
                <a:latin typeface="Calibri" panose="020F0502020204030204" pitchFamily="34" charset="0"/>
                <a:ea typeface="Calibri" panose="020F0502020204030204" pitchFamily="34" charset="0"/>
                <a:cs typeface="Calibri" panose="020F0502020204030204" pitchFamily="34" charset="0"/>
              </a:rPr>
              <a:t>Enable agents to access and manage orders using a centralized </a:t>
            </a:r>
            <a:r>
              <a:rPr lang="en-US" sz="2200" b="1" dirty="0">
                <a:solidFill>
                  <a:schemeClr val="tx1"/>
                </a:solidFill>
                <a:latin typeface="Calibri" panose="020F0502020204030204" pitchFamily="34" charset="0"/>
                <a:ea typeface="Calibri" panose="020F0502020204030204" pitchFamily="34" charset="0"/>
                <a:cs typeface="Calibri" panose="020F0502020204030204" pitchFamily="34" charset="0"/>
              </a:rPr>
              <a:t>Order Registry</a:t>
            </a:r>
            <a:r>
              <a:rPr lang="en-US" sz="2200" dirty="0">
                <a:solidFill>
                  <a:schemeClr val="tx1"/>
                </a:solidFill>
                <a:latin typeface="Calibri" panose="020F0502020204030204" pitchFamily="34" charset="0"/>
                <a:ea typeface="Calibri" panose="020F0502020204030204" pitchFamily="34" charset="0"/>
                <a:cs typeface="Calibri" panose="020F0502020204030204" pitchFamily="34" charset="0"/>
              </a:rPr>
              <a:t>, improving speed and accuracy.</a:t>
            </a:r>
            <a:br>
              <a:rPr lang="en-US" sz="2200" dirty="0">
                <a:solidFill>
                  <a:schemeClr val="tx1"/>
                </a:solidFill>
                <a:latin typeface="Calibri" panose="020F0502020204030204" pitchFamily="34" charset="0"/>
                <a:ea typeface="Calibri" panose="020F0502020204030204" pitchFamily="34" charset="0"/>
                <a:cs typeface="Calibri" panose="020F0502020204030204" pitchFamily="34" charset="0"/>
              </a:rPr>
            </a:br>
            <a:r>
              <a:rPr lang="en-US" sz="2200" b="1" dirty="0">
                <a:solidFill>
                  <a:schemeClr val="tx1"/>
                </a:solidFill>
                <a:latin typeface="Calibri" panose="020F0502020204030204" pitchFamily="34" charset="0"/>
                <a:ea typeface="Calibri" panose="020F0502020204030204" pitchFamily="34" charset="0"/>
                <a:cs typeface="Calibri" panose="020F0502020204030204" pitchFamily="34" charset="0"/>
              </a:rPr>
              <a:t>2.</a:t>
            </a:r>
            <a:r>
              <a:rPr lang="en-US" sz="2200"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2200" b="1" dirty="0">
                <a:solidFill>
                  <a:schemeClr val="tx1"/>
                </a:solidFill>
                <a:latin typeface="Calibri" panose="020F0502020204030204" pitchFamily="34" charset="0"/>
                <a:ea typeface="Calibri" panose="020F0502020204030204" pitchFamily="34" charset="0"/>
                <a:cs typeface="Calibri" panose="020F0502020204030204" pitchFamily="34" charset="0"/>
              </a:rPr>
              <a:t>Enhance Customer Data Management</a:t>
            </a:r>
            <a:br>
              <a:rPr lang="en-US" sz="2200" dirty="0">
                <a:solidFill>
                  <a:schemeClr val="tx1"/>
                </a:solidFill>
                <a:latin typeface="Calibri" panose="020F0502020204030204" pitchFamily="34" charset="0"/>
                <a:ea typeface="Calibri" panose="020F0502020204030204" pitchFamily="34" charset="0"/>
                <a:cs typeface="Calibri" panose="020F0502020204030204" pitchFamily="34" charset="0"/>
              </a:rPr>
            </a:br>
            <a:r>
              <a:rPr lang="en-US" sz="2200" dirty="0">
                <a:solidFill>
                  <a:schemeClr val="tx1"/>
                </a:solidFill>
                <a:latin typeface="Calibri" panose="020F0502020204030204" pitchFamily="34" charset="0"/>
                <a:ea typeface="Calibri" panose="020F0502020204030204" pitchFamily="34" charset="0"/>
                <a:cs typeface="Calibri" panose="020F0502020204030204" pitchFamily="34" charset="0"/>
              </a:rPr>
              <a:t>Use a Customer Catalog with name and phone number qualifiers to ensure correct identification and personalized service.</a:t>
            </a:r>
            <a:br>
              <a:rPr lang="en-US" sz="2200" dirty="0">
                <a:solidFill>
                  <a:schemeClr val="tx1"/>
                </a:solidFill>
                <a:latin typeface="Calibri" panose="020F0502020204030204" pitchFamily="34" charset="0"/>
                <a:ea typeface="Calibri" panose="020F0502020204030204" pitchFamily="34" charset="0"/>
                <a:cs typeface="Calibri" panose="020F0502020204030204" pitchFamily="34" charset="0"/>
              </a:rPr>
            </a:br>
            <a:br>
              <a:rPr lang="en-US" sz="2200" dirty="0">
                <a:solidFill>
                  <a:schemeClr val="tx1"/>
                </a:solidFill>
                <a:latin typeface="Calibri" panose="020F0502020204030204" pitchFamily="34" charset="0"/>
                <a:ea typeface="Calibri" panose="020F0502020204030204" pitchFamily="34" charset="0"/>
                <a:cs typeface="Calibri" panose="020F0502020204030204" pitchFamily="34" charset="0"/>
              </a:rPr>
            </a:br>
            <a:endParaRPr lang="en-IN" sz="2200" dirty="0">
              <a:solidFill>
                <a:schemeClr val="tx1"/>
              </a:solidFill>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5348596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4CAC19-C68C-2E21-F5E9-250D4D130B76}"/>
              </a:ext>
            </a:extLst>
          </p:cNvPr>
          <p:cNvSpPr>
            <a:spLocks noGrp="1"/>
          </p:cNvSpPr>
          <p:nvPr>
            <p:ph type="title"/>
          </p:nvPr>
        </p:nvSpPr>
        <p:spPr>
          <a:xfrm>
            <a:off x="677334" y="609599"/>
            <a:ext cx="8596668" cy="5403273"/>
          </a:xfrm>
        </p:spPr>
        <p:txBody>
          <a:bodyPr>
            <a:normAutofit/>
          </a:bodyPr>
          <a:lstStyle/>
          <a:p>
            <a:r>
              <a:rPr lang="en-US" sz="2000" b="1" dirty="0">
                <a:solidFill>
                  <a:schemeClr val="tx1"/>
                </a:solidFill>
                <a:latin typeface="Calibri" panose="020F0502020204030204" pitchFamily="34" charset="0"/>
                <a:ea typeface="Calibri" panose="020F0502020204030204" pitchFamily="34" charset="0"/>
                <a:cs typeface="Calibri" panose="020F0502020204030204" pitchFamily="34" charset="0"/>
              </a:rPr>
              <a:t>3. Automate Item-Level Operations</a:t>
            </a:r>
            <a:br>
              <a:rPr lang="en-US" sz="2000" dirty="0">
                <a:solidFill>
                  <a:schemeClr val="tx1"/>
                </a:solidFill>
                <a:latin typeface="Calibri" panose="020F0502020204030204" pitchFamily="34" charset="0"/>
                <a:ea typeface="Calibri" panose="020F0502020204030204" pitchFamily="34" charset="0"/>
                <a:cs typeface="Calibri" panose="020F0502020204030204" pitchFamily="34" charset="0"/>
              </a:rPr>
            </a:br>
            <a:r>
              <a:rPr lang="en-US" sz="2000" dirty="0">
                <a:solidFill>
                  <a:schemeClr val="tx1"/>
                </a:solidFill>
                <a:latin typeface="Calibri" panose="020F0502020204030204" pitchFamily="34" charset="0"/>
                <a:ea typeface="Calibri" panose="020F0502020204030204" pitchFamily="34" charset="0"/>
                <a:cs typeface="Calibri" panose="020F0502020204030204" pitchFamily="34" charset="0"/>
              </a:rPr>
              <a:t>Allow each order to manage multiple items, with control over item cancellation, commitment, and pricing.</a:t>
            </a:r>
            <a:br>
              <a:rPr lang="en-US" sz="2000" dirty="0">
                <a:solidFill>
                  <a:schemeClr val="tx1"/>
                </a:solidFill>
                <a:latin typeface="Calibri" panose="020F0502020204030204" pitchFamily="34" charset="0"/>
                <a:ea typeface="Calibri" panose="020F0502020204030204" pitchFamily="34" charset="0"/>
                <a:cs typeface="Calibri" panose="020F0502020204030204" pitchFamily="34" charset="0"/>
              </a:rPr>
            </a:br>
            <a:r>
              <a:rPr lang="en-US" sz="2000" b="1" dirty="0">
                <a:solidFill>
                  <a:schemeClr val="tx1"/>
                </a:solidFill>
                <a:latin typeface="Calibri" panose="020F0502020204030204" pitchFamily="34" charset="0"/>
                <a:ea typeface="Calibri" panose="020F0502020204030204" pitchFamily="34" charset="0"/>
                <a:cs typeface="Calibri" panose="020F0502020204030204" pitchFamily="34" charset="0"/>
              </a:rPr>
              <a:t>4</a:t>
            </a:r>
            <a:r>
              <a:rPr lang="en-US" sz="2000"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2000" b="1" dirty="0">
                <a:solidFill>
                  <a:schemeClr val="tx1"/>
                </a:solidFill>
                <a:latin typeface="Calibri" panose="020F0502020204030204" pitchFamily="34" charset="0"/>
                <a:ea typeface="Calibri" panose="020F0502020204030204" pitchFamily="34" charset="0"/>
                <a:cs typeface="Calibri" panose="020F0502020204030204" pitchFamily="34" charset="0"/>
              </a:rPr>
              <a:t>Accurate and Transparent Billing</a:t>
            </a:r>
            <a:br>
              <a:rPr lang="en-US" sz="2000" dirty="0">
                <a:solidFill>
                  <a:schemeClr val="tx1"/>
                </a:solidFill>
                <a:latin typeface="Calibri" panose="020F0502020204030204" pitchFamily="34" charset="0"/>
                <a:ea typeface="Calibri" panose="020F0502020204030204" pitchFamily="34" charset="0"/>
                <a:cs typeface="Calibri" panose="020F0502020204030204" pitchFamily="34" charset="0"/>
              </a:rPr>
            </a:br>
            <a:r>
              <a:rPr lang="en-US" sz="2000" dirty="0">
                <a:solidFill>
                  <a:schemeClr val="tx1"/>
                </a:solidFill>
                <a:latin typeface="Calibri" panose="020F0502020204030204" pitchFamily="34" charset="0"/>
                <a:ea typeface="Calibri" panose="020F0502020204030204" pitchFamily="34" charset="0"/>
                <a:cs typeface="Calibri" panose="020F0502020204030204" pitchFamily="34" charset="0"/>
              </a:rPr>
              <a:t>Implement logic where the </a:t>
            </a:r>
            <a:r>
              <a:rPr lang="en-US" sz="2000" b="1" dirty="0">
                <a:solidFill>
                  <a:schemeClr val="tx1"/>
                </a:solidFill>
                <a:latin typeface="Calibri" panose="020F0502020204030204" pitchFamily="34" charset="0"/>
                <a:ea typeface="Calibri" panose="020F0502020204030204" pitchFamily="34" charset="0"/>
                <a:cs typeface="Calibri" panose="020F0502020204030204" pitchFamily="34" charset="0"/>
              </a:rPr>
              <a:t>Order’s Total Price</a:t>
            </a:r>
            <a:r>
              <a:rPr lang="en-US" sz="2000" dirty="0">
                <a:solidFill>
                  <a:schemeClr val="tx1"/>
                </a:solidFill>
                <a:latin typeface="Calibri" panose="020F0502020204030204" pitchFamily="34" charset="0"/>
                <a:ea typeface="Calibri" panose="020F0502020204030204" pitchFamily="34" charset="0"/>
                <a:cs typeface="Calibri" panose="020F0502020204030204" pitchFamily="34" charset="0"/>
              </a:rPr>
              <a:t> is calculated dynamically from the individual items’ prices.</a:t>
            </a:r>
            <a:br>
              <a:rPr lang="en-US" sz="2000" dirty="0">
                <a:solidFill>
                  <a:schemeClr val="tx1"/>
                </a:solidFill>
                <a:latin typeface="Calibri" panose="020F0502020204030204" pitchFamily="34" charset="0"/>
                <a:ea typeface="Calibri" panose="020F0502020204030204" pitchFamily="34" charset="0"/>
                <a:cs typeface="Calibri" panose="020F0502020204030204" pitchFamily="34" charset="0"/>
              </a:rPr>
            </a:br>
            <a:r>
              <a:rPr lang="en-US" sz="2000" b="1" dirty="0">
                <a:solidFill>
                  <a:schemeClr val="tx1"/>
                </a:solidFill>
                <a:latin typeface="Calibri" panose="020F0502020204030204" pitchFamily="34" charset="0"/>
                <a:ea typeface="Calibri" panose="020F0502020204030204" pitchFamily="34" charset="0"/>
                <a:cs typeface="Calibri" panose="020F0502020204030204" pitchFamily="34" charset="0"/>
              </a:rPr>
              <a:t>5</a:t>
            </a:r>
            <a:r>
              <a:rPr lang="en-US" sz="2000"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2000" b="1" dirty="0">
                <a:solidFill>
                  <a:schemeClr val="tx1"/>
                </a:solidFill>
                <a:latin typeface="Calibri" panose="020F0502020204030204" pitchFamily="34" charset="0"/>
                <a:ea typeface="Calibri" panose="020F0502020204030204" pitchFamily="34" charset="0"/>
                <a:cs typeface="Calibri" panose="020F0502020204030204" pitchFamily="34" charset="0"/>
              </a:rPr>
              <a:t>Enable Structured Online Ordering</a:t>
            </a:r>
            <a:br>
              <a:rPr lang="en-US" sz="2000" dirty="0">
                <a:solidFill>
                  <a:schemeClr val="tx1"/>
                </a:solidFill>
                <a:latin typeface="Calibri" panose="020F0502020204030204" pitchFamily="34" charset="0"/>
                <a:ea typeface="Calibri" panose="020F0502020204030204" pitchFamily="34" charset="0"/>
                <a:cs typeface="Calibri" panose="020F0502020204030204" pitchFamily="34" charset="0"/>
              </a:rPr>
            </a:br>
            <a:r>
              <a:rPr lang="en-US" sz="2000" dirty="0">
                <a:solidFill>
                  <a:schemeClr val="tx1"/>
                </a:solidFill>
                <a:latin typeface="Calibri" panose="020F0502020204030204" pitchFamily="34" charset="0"/>
                <a:ea typeface="Calibri" panose="020F0502020204030204" pitchFamily="34" charset="0"/>
                <a:cs typeface="Calibri" panose="020F0502020204030204" pitchFamily="34" charset="0"/>
              </a:rPr>
              <a:t>Ensure that customers </a:t>
            </a:r>
            <a:r>
              <a:rPr lang="en-US" sz="2000" b="1" dirty="0">
                <a:solidFill>
                  <a:schemeClr val="tx1"/>
                </a:solidFill>
                <a:latin typeface="Calibri" panose="020F0502020204030204" pitchFamily="34" charset="0"/>
                <a:ea typeface="Calibri" panose="020F0502020204030204" pitchFamily="34" charset="0"/>
                <a:cs typeface="Calibri" panose="020F0502020204030204" pitchFamily="34" charset="0"/>
              </a:rPr>
              <a:t>submit details online</a:t>
            </a:r>
            <a:r>
              <a:rPr lang="en-US" sz="2000" dirty="0">
                <a:solidFill>
                  <a:schemeClr val="tx1"/>
                </a:solidFill>
                <a:latin typeface="Calibri" panose="020F0502020204030204" pitchFamily="34" charset="0"/>
                <a:ea typeface="Calibri" panose="020F0502020204030204" pitchFamily="34" charset="0"/>
                <a:cs typeface="Calibri" panose="020F0502020204030204" pitchFamily="34" charset="0"/>
              </a:rPr>
              <a:t> before placing orders, reducing manual entry and improving efficiency.</a:t>
            </a:r>
            <a:br>
              <a:rPr lang="en-US" sz="2000" dirty="0">
                <a:solidFill>
                  <a:schemeClr val="tx1"/>
                </a:solidFill>
                <a:latin typeface="Calibri" panose="020F0502020204030204" pitchFamily="34" charset="0"/>
                <a:ea typeface="Calibri" panose="020F0502020204030204" pitchFamily="34" charset="0"/>
                <a:cs typeface="Calibri" panose="020F0502020204030204" pitchFamily="34" charset="0"/>
              </a:rPr>
            </a:br>
            <a:endParaRPr lang="en-US" sz="2000" dirty="0">
              <a:solidFill>
                <a:schemeClr val="tx1"/>
              </a:solidFill>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3213450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BE9198-3AFD-E7A0-84BA-70915CB7CA0B}"/>
              </a:ext>
            </a:extLst>
          </p:cNvPr>
          <p:cNvSpPr>
            <a:spLocks noGrp="1"/>
          </p:cNvSpPr>
          <p:nvPr>
            <p:ph type="title"/>
          </p:nvPr>
        </p:nvSpPr>
        <p:spPr>
          <a:xfrm>
            <a:off x="677334" y="609600"/>
            <a:ext cx="8596668" cy="4017818"/>
          </a:xfrm>
        </p:spPr>
        <p:txBody>
          <a:bodyPr>
            <a:normAutofit/>
          </a:bodyPr>
          <a:lstStyle/>
          <a:p>
            <a:r>
              <a:rPr lang="en-IN" sz="4000" b="1" dirty="0">
                <a:solidFill>
                  <a:schemeClr val="accent2">
                    <a:lumMod val="75000"/>
                  </a:schemeClr>
                </a:solidFill>
                <a:effectLst/>
                <a:latin typeface="Calibri" panose="020F0502020204030204" pitchFamily="34" charset="0"/>
                <a:ea typeface="Calibri" panose="020F0502020204030204" pitchFamily="34" charset="0"/>
                <a:cs typeface="Calibri" panose="020F0502020204030204" pitchFamily="34" charset="0"/>
              </a:rPr>
              <a:t>Project Objectives:</a:t>
            </a:r>
            <a:br>
              <a:rPr lang="en-IN" sz="4000" b="1" dirty="0">
                <a:solidFill>
                  <a:schemeClr val="accent2">
                    <a:lumMod val="75000"/>
                  </a:schemeClr>
                </a:solidFill>
                <a:effectLst/>
                <a:latin typeface="Calibri" panose="020F0502020204030204" pitchFamily="34" charset="0"/>
                <a:ea typeface="Calibri" panose="020F0502020204030204" pitchFamily="34" charset="0"/>
                <a:cs typeface="Calibri" panose="020F0502020204030204" pitchFamily="34" charset="0"/>
              </a:rPr>
            </a:br>
            <a:br>
              <a:rPr lang="en-US" sz="2000" b="1" dirty="0">
                <a:solidFill>
                  <a:schemeClr val="tx1"/>
                </a:solidFill>
                <a:latin typeface="Calibri" panose="020F0502020204030204" pitchFamily="34" charset="0"/>
                <a:ea typeface="Calibri" panose="020F0502020204030204" pitchFamily="34" charset="0"/>
                <a:cs typeface="Calibri" panose="020F0502020204030204" pitchFamily="34" charset="0"/>
              </a:rPr>
            </a:br>
            <a:r>
              <a:rPr lang="en-US" sz="2000" dirty="0">
                <a:solidFill>
                  <a:schemeClr val="tx1"/>
                </a:solidFill>
                <a:latin typeface="Calibri" panose="020F0502020204030204" pitchFamily="34" charset="0"/>
                <a:ea typeface="Calibri" panose="020F0502020204030204" pitchFamily="34" charset="0"/>
                <a:cs typeface="Calibri" panose="020F0502020204030204" pitchFamily="34" charset="0"/>
              </a:rPr>
              <a:t>1</a:t>
            </a:r>
            <a:r>
              <a:rPr lang="en-US" sz="2000" b="1"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2000" dirty="0">
                <a:solidFill>
                  <a:schemeClr val="tx1"/>
                </a:solidFill>
                <a:latin typeface="Calibri" panose="020F0502020204030204" pitchFamily="34" charset="0"/>
                <a:ea typeface="Calibri" panose="020F0502020204030204" pitchFamily="34" charset="0"/>
                <a:cs typeface="Calibri" panose="020F0502020204030204" pitchFamily="34" charset="0"/>
              </a:rPr>
              <a:t>Implement order and customer selection using unique qualifiers.</a:t>
            </a:r>
            <a:br>
              <a:rPr lang="en-US" sz="2000" dirty="0">
                <a:solidFill>
                  <a:schemeClr val="tx1"/>
                </a:solidFill>
                <a:latin typeface="Calibri" panose="020F0502020204030204" pitchFamily="34" charset="0"/>
                <a:ea typeface="Calibri" panose="020F0502020204030204" pitchFamily="34" charset="0"/>
                <a:cs typeface="Calibri" panose="020F0502020204030204" pitchFamily="34" charset="0"/>
              </a:rPr>
            </a:br>
            <a:r>
              <a:rPr lang="en-US" sz="2000" dirty="0">
                <a:solidFill>
                  <a:schemeClr val="tx1"/>
                </a:solidFill>
                <a:latin typeface="Calibri" panose="020F0502020204030204" pitchFamily="34" charset="0"/>
                <a:ea typeface="Calibri" panose="020F0502020204030204" pitchFamily="34" charset="0"/>
                <a:cs typeface="Calibri" panose="020F0502020204030204" pitchFamily="34" charset="0"/>
              </a:rPr>
              <a:t>2. Enable multi-item order placement with catalog references.</a:t>
            </a:r>
            <a:br>
              <a:rPr lang="en-US" sz="2000" dirty="0">
                <a:solidFill>
                  <a:schemeClr val="tx1"/>
                </a:solidFill>
                <a:latin typeface="Calibri" panose="020F0502020204030204" pitchFamily="34" charset="0"/>
                <a:ea typeface="Calibri" panose="020F0502020204030204" pitchFamily="34" charset="0"/>
                <a:cs typeface="Calibri" panose="020F0502020204030204" pitchFamily="34" charset="0"/>
              </a:rPr>
            </a:br>
            <a:r>
              <a:rPr lang="en-US" sz="2000" dirty="0">
                <a:solidFill>
                  <a:schemeClr val="tx1"/>
                </a:solidFill>
                <a:latin typeface="Calibri" panose="020F0502020204030204" pitchFamily="34" charset="0"/>
                <a:ea typeface="Calibri" panose="020F0502020204030204" pitchFamily="34" charset="0"/>
                <a:cs typeface="Calibri" panose="020F0502020204030204" pitchFamily="34" charset="0"/>
              </a:rPr>
              <a:t>3. Handle order cancellation/commitment processes reliably.</a:t>
            </a:r>
            <a:br>
              <a:rPr lang="en-US" sz="2000" dirty="0">
                <a:solidFill>
                  <a:schemeClr val="tx1"/>
                </a:solidFill>
                <a:latin typeface="Calibri" panose="020F0502020204030204" pitchFamily="34" charset="0"/>
                <a:ea typeface="Calibri" panose="020F0502020204030204" pitchFamily="34" charset="0"/>
                <a:cs typeface="Calibri" panose="020F0502020204030204" pitchFamily="34" charset="0"/>
              </a:rPr>
            </a:br>
            <a:r>
              <a:rPr lang="en-US" sz="2000" dirty="0">
                <a:solidFill>
                  <a:schemeClr val="tx1"/>
                </a:solidFill>
                <a:latin typeface="Calibri" panose="020F0502020204030204" pitchFamily="34" charset="0"/>
                <a:ea typeface="Calibri" panose="020F0502020204030204" pitchFamily="34" charset="0"/>
                <a:cs typeface="Calibri" panose="020F0502020204030204" pitchFamily="34" charset="0"/>
              </a:rPr>
              <a:t>4. Accurately calculate order total using item-level pricing.</a:t>
            </a:r>
            <a:br>
              <a:rPr lang="en-US" sz="2000" dirty="0">
                <a:solidFill>
                  <a:schemeClr val="tx1"/>
                </a:solidFill>
                <a:latin typeface="Calibri" panose="020F0502020204030204" pitchFamily="34" charset="0"/>
                <a:ea typeface="Calibri" panose="020F0502020204030204" pitchFamily="34" charset="0"/>
                <a:cs typeface="Calibri" panose="020F0502020204030204" pitchFamily="34" charset="0"/>
              </a:rPr>
            </a:br>
            <a:r>
              <a:rPr lang="en-US" sz="2000" dirty="0">
                <a:solidFill>
                  <a:schemeClr val="tx1"/>
                </a:solidFill>
                <a:latin typeface="Calibri" panose="020F0502020204030204" pitchFamily="34" charset="0"/>
                <a:ea typeface="Calibri" panose="020F0502020204030204" pitchFamily="34" charset="0"/>
                <a:cs typeface="Calibri" panose="020F0502020204030204" pitchFamily="34" charset="0"/>
              </a:rPr>
              <a:t>5. Ensure online customer onboarding before order placement.</a:t>
            </a:r>
            <a:br>
              <a:rPr lang="en-US" sz="2000" dirty="0">
                <a:solidFill>
                  <a:schemeClr val="tx1"/>
                </a:solidFill>
                <a:latin typeface="Calibri" panose="020F0502020204030204" pitchFamily="34" charset="0"/>
                <a:ea typeface="Calibri" panose="020F0502020204030204" pitchFamily="34" charset="0"/>
                <a:cs typeface="Calibri" panose="020F0502020204030204" pitchFamily="34" charset="0"/>
              </a:rPr>
            </a:br>
            <a:br>
              <a:rPr kumimoji="0" lang="en-US" altLang="en-US" sz="20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br>
            <a:endParaRPr lang="en-IN" sz="2000" dirty="0">
              <a:solidFill>
                <a:schemeClr val="tx1"/>
              </a:solidFill>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9329700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D7258A-0723-DB2E-63B2-AB5A99F7127D}"/>
              </a:ext>
            </a:extLst>
          </p:cNvPr>
          <p:cNvSpPr>
            <a:spLocks noGrp="1"/>
          </p:cNvSpPr>
          <p:nvPr>
            <p:ph type="title"/>
          </p:nvPr>
        </p:nvSpPr>
        <p:spPr/>
        <p:txBody>
          <a:bodyPr>
            <a:normAutofit/>
          </a:bodyPr>
          <a:lstStyle/>
          <a:p>
            <a:r>
              <a:rPr lang="en-IN" b="1" dirty="0">
                <a:solidFill>
                  <a:schemeClr val="accent2">
                    <a:lumMod val="75000"/>
                  </a:schemeClr>
                </a:solidFill>
                <a:effectLst/>
                <a:latin typeface="Calibri" panose="020F0502020204030204" pitchFamily="34" charset="0"/>
                <a:ea typeface="Calibri" panose="020F0502020204030204" pitchFamily="34" charset="0"/>
                <a:cs typeface="Calibri" panose="020F0502020204030204" pitchFamily="34" charset="0"/>
              </a:rPr>
              <a:t>Success Criteria:</a:t>
            </a:r>
            <a:endParaRPr lang="en-IN" dirty="0">
              <a:solidFill>
                <a:schemeClr val="accent2">
                  <a:lumMod val="75000"/>
                </a:schemeClr>
              </a:solidFill>
              <a:latin typeface="Calibri" panose="020F0502020204030204" pitchFamily="34" charset="0"/>
              <a:ea typeface="Calibri" panose="020F0502020204030204" pitchFamily="34" charset="0"/>
              <a:cs typeface="Calibri" panose="020F0502020204030204" pitchFamily="34" charset="0"/>
            </a:endParaRPr>
          </a:p>
        </p:txBody>
      </p:sp>
      <p:sp>
        <p:nvSpPr>
          <p:cNvPr id="3" name="TextBox 2">
            <a:extLst>
              <a:ext uri="{FF2B5EF4-FFF2-40B4-BE49-F238E27FC236}">
                <a16:creationId xmlns:a16="http://schemas.microsoft.com/office/drawing/2014/main" id="{370D693A-0748-809A-DA4E-BE4087A3064D}"/>
              </a:ext>
            </a:extLst>
          </p:cNvPr>
          <p:cNvSpPr txBox="1"/>
          <p:nvPr/>
        </p:nvSpPr>
        <p:spPr>
          <a:xfrm>
            <a:off x="238863" y="1472019"/>
            <a:ext cx="9473609" cy="2339102"/>
          </a:xfrm>
          <a:prstGeom prst="rect">
            <a:avLst/>
          </a:prstGeom>
          <a:noFill/>
        </p:spPr>
        <p:txBody>
          <a:bodyPr wrap="square" rtlCol="0">
            <a:spAutoFit/>
          </a:bodyPr>
          <a:lstStyle/>
          <a:p>
            <a:pPr>
              <a:buFont typeface="Arial" panose="020B0604020202020204" pitchFamily="34" charset="0"/>
              <a:buChar char="•"/>
            </a:pPr>
            <a:endParaRPr lang="en-US" dirty="0"/>
          </a:p>
          <a:p>
            <a:r>
              <a:rPr lang="en-US" sz="2000" dirty="0">
                <a:latin typeface="Calibri" panose="020F0502020204030204" pitchFamily="34" charset="0"/>
                <a:ea typeface="Calibri" panose="020F0502020204030204" pitchFamily="34" charset="0"/>
                <a:cs typeface="Calibri" panose="020F0502020204030204" pitchFamily="34" charset="0"/>
              </a:rPr>
              <a:t>1. Reduction in average order placement time by 40%.</a:t>
            </a:r>
          </a:p>
          <a:p>
            <a:r>
              <a:rPr lang="en-US" sz="2000" dirty="0">
                <a:latin typeface="Calibri" panose="020F0502020204030204" pitchFamily="34" charset="0"/>
                <a:ea typeface="Calibri" panose="020F0502020204030204" pitchFamily="34" charset="0"/>
                <a:cs typeface="Calibri" panose="020F0502020204030204" pitchFamily="34" charset="0"/>
              </a:rPr>
              <a:t>2. Error-free data retrieval using unique qualifiers (order no., phone no.).</a:t>
            </a:r>
          </a:p>
          <a:p>
            <a:r>
              <a:rPr lang="en-US" sz="2000" dirty="0">
                <a:latin typeface="Calibri" panose="020F0502020204030204" pitchFamily="34" charset="0"/>
                <a:ea typeface="Calibri" panose="020F0502020204030204" pitchFamily="34" charset="0"/>
                <a:cs typeface="Calibri" panose="020F0502020204030204" pitchFamily="34" charset="0"/>
              </a:rPr>
              <a:t>3. Smooth order modifications (cancellation, updates).</a:t>
            </a:r>
          </a:p>
          <a:p>
            <a:r>
              <a:rPr lang="en-US" sz="2000" dirty="0">
                <a:latin typeface="Calibri" panose="020F0502020204030204" pitchFamily="34" charset="0"/>
                <a:ea typeface="Calibri" panose="020F0502020204030204" pitchFamily="34" charset="0"/>
                <a:cs typeface="Calibri" panose="020F0502020204030204" pitchFamily="34" charset="0"/>
              </a:rPr>
              <a:t>4. Customer satisfaction score improved post-implementation.</a:t>
            </a:r>
          </a:p>
          <a:p>
            <a:pPr marL="800100" lvl="1" indent="-342900">
              <a:lnSpc>
                <a:spcPct val="150000"/>
              </a:lnSpc>
              <a:buFont typeface="Wingdings" panose="05000000000000000000" pitchFamily="2" charset="2"/>
              <a:buChar char="Ø"/>
            </a:pPr>
            <a:endParaRPr lang="en-US" sz="2000" dirty="0">
              <a:latin typeface="Calibri" panose="020F0502020204030204" pitchFamily="34" charset="0"/>
              <a:ea typeface="Calibri" panose="020F0502020204030204" pitchFamily="34" charset="0"/>
              <a:cs typeface="Calibri" panose="020F0502020204030204" pitchFamily="34" charset="0"/>
            </a:endParaRPr>
          </a:p>
          <a:p>
            <a:pPr marL="285750" indent="-285750">
              <a:buFont typeface="Courier New" panose="02070309020205020404" pitchFamily="49" charset="0"/>
              <a:buChar char="o"/>
            </a:pPr>
            <a:endParaRPr lang="en-IN" dirty="0"/>
          </a:p>
        </p:txBody>
      </p:sp>
    </p:spTree>
    <p:extLst>
      <p:ext uri="{BB962C8B-B14F-4D97-AF65-F5344CB8AC3E}">
        <p14:creationId xmlns:p14="http://schemas.microsoft.com/office/powerpoint/2010/main" val="27418940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FC1E72-44B9-DB22-2D6A-F3910E92A58C}"/>
              </a:ext>
            </a:extLst>
          </p:cNvPr>
          <p:cNvSpPr>
            <a:spLocks noGrp="1"/>
          </p:cNvSpPr>
          <p:nvPr>
            <p:ph type="title"/>
          </p:nvPr>
        </p:nvSpPr>
        <p:spPr/>
        <p:txBody>
          <a:bodyPr>
            <a:normAutofit/>
          </a:bodyPr>
          <a:lstStyle/>
          <a:p>
            <a:r>
              <a:rPr lang="en-IN" b="1" dirty="0">
                <a:solidFill>
                  <a:schemeClr val="accent2">
                    <a:lumMod val="75000"/>
                  </a:schemeClr>
                </a:solidFill>
                <a:effectLst/>
                <a:latin typeface="Calibri" panose="020F0502020204030204" pitchFamily="34" charset="0"/>
                <a:ea typeface="Calibri" panose="020F0502020204030204" pitchFamily="34" charset="0"/>
                <a:cs typeface="Calibri" panose="020F0502020204030204" pitchFamily="34" charset="0"/>
              </a:rPr>
              <a:t>Methods/Approach:</a:t>
            </a:r>
            <a:endParaRPr lang="en-IN" dirty="0">
              <a:solidFill>
                <a:schemeClr val="accent2">
                  <a:lumMod val="75000"/>
                </a:schemeClr>
              </a:solidFill>
              <a:latin typeface="Calibri" panose="020F0502020204030204" pitchFamily="34" charset="0"/>
              <a:ea typeface="Calibri" panose="020F0502020204030204" pitchFamily="34" charset="0"/>
              <a:cs typeface="Calibri" panose="020F0502020204030204" pitchFamily="34" charset="0"/>
            </a:endParaRPr>
          </a:p>
        </p:txBody>
      </p:sp>
      <p:sp>
        <p:nvSpPr>
          <p:cNvPr id="3" name="TextBox 2">
            <a:extLst>
              <a:ext uri="{FF2B5EF4-FFF2-40B4-BE49-F238E27FC236}">
                <a16:creationId xmlns:a16="http://schemas.microsoft.com/office/drawing/2014/main" id="{63EAC9A2-F345-F822-408B-8841227BF37E}"/>
              </a:ext>
            </a:extLst>
          </p:cNvPr>
          <p:cNvSpPr txBox="1"/>
          <p:nvPr/>
        </p:nvSpPr>
        <p:spPr>
          <a:xfrm>
            <a:off x="677334" y="1256467"/>
            <a:ext cx="8911687" cy="2523768"/>
          </a:xfrm>
          <a:prstGeom prst="rect">
            <a:avLst/>
          </a:prstGeom>
          <a:noFill/>
        </p:spPr>
        <p:txBody>
          <a:bodyPr wrap="square" rtlCol="0">
            <a:spAutoFit/>
          </a:bodyPr>
          <a:lstStyle/>
          <a:p>
            <a:r>
              <a:rPr lang="en-US" sz="2000" dirty="0">
                <a:latin typeface="Calibri" panose="020F0502020204030204" pitchFamily="34" charset="0"/>
                <a:ea typeface="Calibri" panose="020F0502020204030204" pitchFamily="34" charset="0"/>
                <a:cs typeface="Calibri" panose="020F0502020204030204" pitchFamily="34" charset="0"/>
              </a:rPr>
              <a:t>1. Form a selection committee to define requirements and select the best software solution.</a:t>
            </a:r>
          </a:p>
          <a:p>
            <a:r>
              <a:rPr lang="en-US" sz="2000" dirty="0">
                <a:latin typeface="Calibri" panose="020F0502020204030204" pitchFamily="34" charset="0"/>
                <a:ea typeface="Calibri" panose="020F0502020204030204" pitchFamily="34" charset="0"/>
                <a:cs typeface="Calibri" panose="020F0502020204030204" pitchFamily="34" charset="0"/>
              </a:rPr>
              <a:t>2. Shortlist and select vendors through Request for Proposal (RFP), demonstrations, and reviews.</a:t>
            </a:r>
          </a:p>
          <a:p>
            <a:r>
              <a:rPr lang="en-US" sz="2000" dirty="0">
                <a:latin typeface="Calibri" panose="020F0502020204030204" pitchFamily="34" charset="0"/>
                <a:ea typeface="Calibri" panose="020F0502020204030204" pitchFamily="34" charset="0"/>
                <a:cs typeface="Calibri" panose="020F0502020204030204" pitchFamily="34" charset="0"/>
              </a:rPr>
              <a:t>3. Implement the chosen solution, including user training and support setup.</a:t>
            </a:r>
          </a:p>
          <a:p>
            <a:r>
              <a:rPr lang="en-US" sz="2000" dirty="0">
                <a:latin typeface="Calibri" panose="020F0502020204030204" pitchFamily="34" charset="0"/>
                <a:ea typeface="Calibri" panose="020F0502020204030204" pitchFamily="34" charset="0"/>
                <a:cs typeface="Calibri" panose="020F0502020204030204" pitchFamily="34" charset="0"/>
              </a:rPr>
              <a:t>4. Deploy the system in phases, starting with a pilot test and moving to full implementation.</a:t>
            </a:r>
          </a:p>
          <a:p>
            <a:pPr marL="285750" indent="-285750">
              <a:buFont typeface="Wingdings" panose="05000000000000000000" pitchFamily="2" charset="2"/>
              <a:buChar char="Ø"/>
            </a:pPr>
            <a:endParaRPr lang="en-IN" dirty="0"/>
          </a:p>
        </p:txBody>
      </p:sp>
    </p:spTree>
    <p:extLst>
      <p:ext uri="{BB962C8B-B14F-4D97-AF65-F5344CB8AC3E}">
        <p14:creationId xmlns:p14="http://schemas.microsoft.com/office/powerpoint/2010/main" val="3768491301"/>
      </p:ext>
    </p:extLst>
  </p:cSld>
  <p:clrMapOvr>
    <a:masterClrMapping/>
  </p:clrMapOvr>
</p:sld>
</file>

<file path=ppt/theme/theme1.xml><?xml version="1.0" encoding="utf-8"?>
<a:theme xmlns:a="http://schemas.openxmlformats.org/drawingml/2006/main" name="Facet">
  <a:themeElements>
    <a:clrScheme name="Paper">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1550</TotalTime>
  <Words>997</Words>
  <Application>Microsoft Office PowerPoint</Application>
  <PresentationFormat>Widescreen</PresentationFormat>
  <Paragraphs>79</Paragraphs>
  <Slides>14</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14</vt:i4>
      </vt:variant>
    </vt:vector>
  </HeadingPairs>
  <TitlesOfParts>
    <vt:vector size="21" baseType="lpstr">
      <vt:lpstr>Arial</vt:lpstr>
      <vt:lpstr>Calibri</vt:lpstr>
      <vt:lpstr>Courier New</vt:lpstr>
      <vt:lpstr>Trebuchet MS</vt:lpstr>
      <vt:lpstr>Wingdings</vt:lpstr>
      <vt:lpstr>Wingdings 3</vt:lpstr>
      <vt:lpstr>Facet</vt:lpstr>
      <vt:lpstr>Agile Model Project Title:- Online shopping platform.</vt:lpstr>
      <vt:lpstr>Situation/Problem/Opportunity</vt:lpstr>
      <vt:lpstr>Problem:      </vt:lpstr>
      <vt:lpstr>Opportunity:  </vt:lpstr>
      <vt:lpstr>Purpose Statement (Goals): The purpose of this project is to design, develop, and implement an efficient and reliable online shopping platform that supports both telephone-assisted ordering and online customer engagement through structured systems for: 1. Order Management 2. Customer Identification 3. Item Handling 4. Pricing Automation  Key Goals-  1. Streamline Order Processing Enable agents to access and manage orders using a centralized Order Registry, improving speed and accuracy. 2. Enhance Customer Data Management Use a Customer Catalog with name and phone number qualifiers to ensure correct identification and personalized service.  </vt:lpstr>
      <vt:lpstr>3. Automate Item-Level Operations Allow each order to manage multiple items, with control over item cancellation, commitment, and pricing. 4. Accurate and Transparent Billing Implement logic where the Order’s Total Price is calculated dynamically from the individual items’ prices. 5. Enable Structured Online Ordering Ensure that customers submit details online before placing orders, reducing manual entry and improving efficiency. </vt:lpstr>
      <vt:lpstr>Project Objectives:  1. Implement order and customer selection using unique qualifiers. 2. Enable multi-item order placement with catalog references. 3. Handle order cancellation/commitment processes reliably. 4. Accurately calculate order total using item-level pricing. 5. Ensure online customer onboarding before order placement.  </vt:lpstr>
      <vt:lpstr>Success Criteria:</vt:lpstr>
      <vt:lpstr>Methods/Approach:</vt:lpstr>
      <vt:lpstr>Resources:</vt:lpstr>
      <vt:lpstr>Resources:</vt:lpstr>
      <vt:lpstr>Risks and Dependencies:  </vt:lpstr>
      <vt:lpstr>Conclusion-   1. This online shopping system solves a key operational gap in order and customer management. 2. Based on clearly defined components with flexible data retrieval and transactional flow. 3. Strong alignment with modern e-commerce needs and stakeholder goals. Ready for implementation with defined budget and timeline. </vt:lpstr>
      <vt:lpstr>To Be Completed by Appropriate Manager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bhavana padol</dc:creator>
  <cp:lastModifiedBy>Aishwarya Khule</cp:lastModifiedBy>
  <cp:revision>9</cp:revision>
  <dcterms:created xsi:type="dcterms:W3CDTF">2024-11-04T13:53:27Z</dcterms:created>
  <dcterms:modified xsi:type="dcterms:W3CDTF">2025-08-06T03:29:04Z</dcterms:modified>
</cp:coreProperties>
</file>