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69" r:id="rId6"/>
    <p:sldId id="259" r:id="rId7"/>
    <p:sldId id="260" r:id="rId8"/>
    <p:sldId id="261" r:id="rId9"/>
    <p:sldId id="262" r:id="rId10"/>
    <p:sldId id="270" r:id="rId11"/>
    <p:sldId id="271" r:id="rId12"/>
    <p:sldId id="272" r:id="rId13"/>
    <p:sldId id="263" r:id="rId14"/>
    <p:sldId id="264" r:id="rId15"/>
    <p:sldId id="265" r:id="rId16"/>
    <p:sldId id="266" r:id="rId17"/>
    <p:sldId id="26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1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FE505-E05D-B0CB-A2CF-80D34B954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084A8F-BED3-8C45-6EAB-665E9E0D6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CA568-C285-5387-930F-49DAC88AE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AE8F-0ADE-45F2-A0DA-B22870524B35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12AEF-D4AC-9A87-45AA-850C865C1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F788E-7B4D-7B86-1F6D-92E1F5F4E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74E64-7B8F-4384-B349-4E2C7A620F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2096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F458F-A0DA-B7B7-CBF2-8B640FE31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CDB05E-4A5E-4431-8C2E-6743DC14A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04796-8303-7D3A-19DD-7722A07A0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AE8F-0ADE-45F2-A0DA-B22870524B35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45AFC-CF63-2E3E-26AD-0342FBB33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7B3D7-3E42-C5B0-D2DD-C7D766F01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74E64-7B8F-4384-B349-4E2C7A620F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9872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1D46E8-A9F9-3A0A-B512-70F751D4D6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410BBB-DF4F-17DB-6716-C637C30A3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F3B0F-FD56-33DA-FB5F-E77FDACBF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AE8F-0ADE-45F2-A0DA-B22870524B35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E92C4-29EA-D69A-BA9B-766722CCE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26D692-799A-7BA0-D07A-A91C597F4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74E64-7B8F-4384-B349-4E2C7A620F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487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C2BB0-8F79-20AA-FE2F-B20E229A3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C0D33-930B-F48C-312A-67E655930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A95F6-38D4-838F-DF24-35558D738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AE8F-0ADE-45F2-A0DA-B22870524B35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89678-E3D5-27B9-E5C8-0FE671D79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F3EE8-F71D-5102-3D70-91F72CCD2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74E64-7B8F-4384-B349-4E2C7A620F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526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FBAC8-0371-ECA3-7058-24B064829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09F991-36EC-C9AB-9722-B276DCF0B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6FB78-42CE-C6D6-A8BD-D65C40BCA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AE8F-0ADE-45F2-A0DA-B22870524B35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049C2-DF15-B55E-0F8B-823F60FD1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F5B94-733B-9A9A-8828-E0146AAFA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74E64-7B8F-4384-B349-4E2C7A620F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5901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23B5E-ECCF-A569-DFB5-393F82204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8894A-5432-379A-D359-9BBABDB0CA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C08777-F0BB-71F7-E6F1-D9206D32EE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5F29F1-12F4-589F-3044-BA1E67EEA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AE8F-0ADE-45F2-A0DA-B22870524B35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4C7208-7C5C-027A-7338-786EB6141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F65D8-85D6-88B3-D9F7-15A3F0A3B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74E64-7B8F-4384-B349-4E2C7A620F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9291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AF000-B028-E1F7-6F28-74C9D400F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835251-1CF0-1FC4-CB61-D8DC87CF57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17E39-E577-D74D-7EFF-58063D0B2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9DBC55-879A-D637-938F-79AFDEE1F8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3413D4-67A9-5923-356E-9FAFAC038B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4ABB77-CEAF-938D-87F2-D1AA26226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AE8F-0ADE-45F2-A0DA-B22870524B35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B18B58-96B9-5E18-EC3A-DC2420183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3EBA48-5954-5246-DD85-B5300707B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74E64-7B8F-4384-B349-4E2C7A620F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6721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13932-78FE-FC9D-3252-67FF35A75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07917C-2FBB-CDA7-61A9-3DC3E61DB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AE8F-0ADE-45F2-A0DA-B22870524B35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F8EEDF-C2B4-C177-D1DC-2982791E0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2F631E-0F87-D082-73B5-29E49CF43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74E64-7B8F-4384-B349-4E2C7A620F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8487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84F7FA-5519-3080-677D-878DB38B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AE8F-0ADE-45F2-A0DA-B22870524B35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636AF0-120D-BA16-2613-61D425057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CA198D-3D33-712F-521A-89CCCC638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74E64-7B8F-4384-B349-4E2C7A620F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9356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E2DCA-3B34-DCE8-6BE9-7BBA7CFD8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443B7-30AF-04E6-5668-BB472E75D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0355F3-23D2-BCAA-4A15-EC0FE51C4A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EA245C-490B-9FE6-0440-919FF5278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AE8F-0ADE-45F2-A0DA-B22870524B35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2E66E1-18D7-007D-1964-6A3B8C8A4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DC6552-4C77-15C2-5F6E-E2CAE140E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74E64-7B8F-4384-B349-4E2C7A620F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6567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98DE9-1FBD-F5F7-1CBF-1EEFC163A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E9800-C7BB-B9F3-831B-5B876BC7E3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A2ABBD-DDC7-8E61-438E-1B4FFDCC96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35E260-DCED-B4E3-7542-61E1538D1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AE8F-0ADE-45F2-A0DA-B22870524B35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96967D-60D8-6639-2FB7-F69D57CA5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4FBDFB-8F2E-B1B2-554F-B932365C6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74E64-7B8F-4384-B349-4E2C7A620F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532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7B0117-7790-3FCE-22A0-8D0C115D2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2D5B5-6637-D516-5FD1-7960DA2C7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7588F-4D48-BE60-870D-6920982E1D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9AE8F-0ADE-45F2-A0DA-B22870524B35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92E7E-CE82-750C-7F46-CA11284236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8FFF3-B209-84FA-2DD6-347CA2350D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74E64-7B8F-4384-B349-4E2C7A620F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4502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sca_esv=da19ebeccc14b1b9&amp;sxsrf=AE3TifPvJ0BP3VKoQ9RcBUe_B_pow6-b0g%3A1760494938172&amp;q=Retirement&amp;sa=X&amp;ved=2ahUKEwi8t6zbkqWQAxUKXGwGHYmnAl4QxccNegUIzgEQAQ&amp;mstk=AUtExfB830evqGkPT7P9AhB5gyMxxTDwje7DO7u0JwF8NOWvWMNmUPfCJu5JkD3KcbGJmLCbAK-OPE4RgMPeHOBJieZSJejPxibtyhu9Nr-nyqt1eckKeofD5a53mjeN03dfnvNXV8sEFua2MzoT0YXI_1pbuoGNhUGfzZxPj-7IyRhgnMU&amp;csui=3" TargetMode="External"/><Relationship Id="rId2" Type="http://schemas.openxmlformats.org/officeDocument/2006/relationships/hyperlink" Target="https://www.google.com/search?sca_esv=da19ebeccc14b1b9&amp;sxsrf=AE3TifPvJ0BP3VKoQ9RcBUe_B_pow6-b0g%3A1760494938172&amp;q=Maintenance&amp;sa=X&amp;ved=2ahUKEwi8t6zbkqWQAxUKXGwGHYmnAl4QxccNegUI0gEQAQ&amp;mstk=AUtExfB830evqGkPT7P9AhB5gyMxxTDwje7DO7u0JwF8NOWvWMNmUPfCJu5JkD3KcbGJmLCbAK-OPE4RgMPeHOBJieZSJejPxibtyhu9Nr-nyqt1eckKeofD5a53mjeN03dfnvNXV8sEFua2MzoT0YXI_1pbuoGNhUGfzZxPj-7IyRhgnMU&amp;csui=3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ca_esv=da19ebeccc14b1b9&amp;sxsrf=AE3TifPvJ0BP3VKoQ9RcBUe_B_pow6-b0g%3A1760494938172&amp;q=Feedback-Driven&amp;sa=X&amp;ved=2ahUKEwi8t6zbkqWQAxUKXGwGHYmnAl4QxccNegUIzwEQAQ&amp;mstk=AUtExfB830evqGkPT7P9AhB5gyMxxTDwje7DO7u0JwF8NOWvWMNmUPfCJu5JkD3KcbGJmLCbAK-OPE4RgMPeHOBJieZSJejPxibtyhu9Nr-nyqt1eckKeofD5a53mjeN03dfnvNXV8sEFua2MzoT0YXI_1pbuoGNhUGfzZxPj-7IyRhgnMU&amp;csui=3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7BF27-7184-F955-EFA3-2FF8ECDC68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PROJECT TITLE:-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A4474C-2BB3-C870-6F14-E946D89082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IN" sz="4000" dirty="0"/>
              <a:t>ONLINE TICKETING SYSTEM</a:t>
            </a:r>
          </a:p>
        </p:txBody>
      </p:sp>
    </p:spTree>
    <p:extLst>
      <p:ext uri="{BB962C8B-B14F-4D97-AF65-F5344CB8AC3E}">
        <p14:creationId xmlns:p14="http://schemas.microsoft.com/office/powerpoint/2010/main" val="3131790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5740D-A51E-5AD2-9B0D-7F472C096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AGILE MODEL APPROACH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945C3B2-22F0-884E-0851-42540FF18A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181596"/>
            <a:ext cx="11463587" cy="363939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63480" rIns="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The Core Agile Phases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Concept/Planning: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This initial phase identifies commercial opportunities, estimates project effort,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and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ranks projects based on technical and financial viability.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Inception/Requirements: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The team is assembled, finances secured, and initial customer needs are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gathered to develop initial requirements and product architecture. </a:t>
            </a:r>
          </a:p>
        </p:txBody>
      </p:sp>
    </p:spTree>
    <p:extLst>
      <p:ext uri="{BB962C8B-B14F-4D97-AF65-F5344CB8AC3E}">
        <p14:creationId xmlns:p14="http://schemas.microsoft.com/office/powerpoint/2010/main" val="3635408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D598E-9F69-F24E-333E-20EB98AB7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AGILE APPROACH METHODOLGY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B68FB-5E14-CA3F-06FB-77DA63529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solidFill>
                  <a:srgbClr val="001D35"/>
                </a:solidFill>
                <a:latin typeface="Google Sans"/>
                <a:hlinkClick r:id="rId2"/>
              </a:rPr>
              <a:t>Maintenance</a:t>
            </a:r>
            <a:r>
              <a:rPr lang="en-US" altLang="en-US" b="1" dirty="0">
                <a:solidFill>
                  <a:srgbClr val="001D35"/>
                </a:solidFill>
                <a:latin typeface="Google Sans"/>
              </a:rPr>
              <a:t>: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solidFill>
                  <a:srgbClr val="001D35"/>
                </a:solidFill>
                <a:latin typeface="Google Sans"/>
              </a:rPr>
              <a:t>This ongoing phase involves providing support, resolving new defects, and implementing updates with new features for the existing product.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solidFill>
                  <a:srgbClr val="001D35"/>
                </a:solidFill>
                <a:latin typeface="Google Sans"/>
                <a:hlinkClick r:id="rId3"/>
              </a:rPr>
              <a:t>Retirement</a:t>
            </a:r>
            <a:r>
              <a:rPr lang="en-US" altLang="en-US" b="1" dirty="0">
                <a:solidFill>
                  <a:srgbClr val="001D35"/>
                </a:solidFill>
                <a:latin typeface="Google Sans"/>
              </a:rPr>
              <a:t>: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solidFill>
                  <a:srgbClr val="001D35"/>
                </a:solidFill>
                <a:latin typeface="Google Sans"/>
              </a:rPr>
              <a:t>When the product becomes obsolete or is replaced by new software, it enters the retirement phase, which often involves migrating users to the new system. </a:t>
            </a:r>
          </a:p>
        </p:txBody>
      </p:sp>
    </p:spTree>
    <p:extLst>
      <p:ext uri="{BB962C8B-B14F-4D97-AF65-F5344CB8AC3E}">
        <p14:creationId xmlns:p14="http://schemas.microsoft.com/office/powerpoint/2010/main" val="1710236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75EE3-FA5C-6935-B458-5D61DA525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ITERATIVE AND INCREMENTAL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69492-CC6F-A405-0E6C-67C137B87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solidFill>
                  <a:srgbClr val="001D35"/>
                </a:solidFill>
                <a:latin typeface="Google Sans"/>
              </a:rPr>
              <a:t>Iterative and Incremental: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solidFill>
                  <a:srgbClr val="001D35"/>
                </a:solidFill>
                <a:latin typeface="Google Sans"/>
              </a:rPr>
              <a:t>The Agile model breaks down development into smaller, manageable pieces (iterations/sprints) that are built, tested, and delivered in increments.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solidFill>
                  <a:srgbClr val="001D35"/>
                </a:solidFill>
                <a:latin typeface="Google Sans"/>
                <a:hlinkClick r:id="rId2"/>
              </a:rPr>
              <a:t>Feedback-Driven</a:t>
            </a:r>
            <a:r>
              <a:rPr lang="en-US" altLang="en-US" b="1" dirty="0">
                <a:solidFill>
                  <a:srgbClr val="001D35"/>
                </a:solidFill>
                <a:latin typeface="Google Sans"/>
              </a:rPr>
              <a:t>: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solidFill>
                  <a:srgbClr val="001D35"/>
                </a:solidFill>
                <a:latin typeface="Google Sans"/>
              </a:rPr>
              <a:t>Continuous feedback from stakeholders is integrated throughout the process, allowing for quick adjustments and adaptation to changing requirements.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solidFill>
                  <a:srgbClr val="001D35"/>
                </a:solidFill>
                <a:latin typeface="Google Sans"/>
              </a:rPr>
              <a:t>Flexibility: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solidFill>
                  <a:srgbClr val="001D35"/>
                </a:solidFill>
                <a:latin typeface="Google Sans"/>
              </a:rPr>
              <a:t>The specific phases and their organization can vary depending on the Agile framework used, such as Scrum, Kanban, or Extreme Programming (XP).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solidFill>
                  <a:srgbClr val="001D35"/>
                </a:solidFill>
                <a:latin typeface="Google Sans"/>
              </a:rPr>
              <a:t>This</a:t>
            </a:r>
            <a:endParaRPr lang="en-US" altLang="en-US" sz="4000" dirty="0">
              <a:latin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20768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69365-E97A-271B-A06A-B915BAE1F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RESOURCES:-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07F27-3A34-10D1-B2EE-C1D8AF66F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The Team consists of 10 members.</a:t>
            </a:r>
          </a:p>
          <a:p>
            <a:r>
              <a:rPr lang="en-IN" dirty="0"/>
              <a:t>Client </a:t>
            </a:r>
            <a:r>
              <a:rPr lang="en-IN" dirty="0" err="1"/>
              <a:t>Team:Mr</a:t>
            </a:r>
            <a:r>
              <a:rPr lang="en-IN" dirty="0"/>
              <a:t> Purohit and Mr Aman from VOLVO Team.</a:t>
            </a:r>
          </a:p>
          <a:p>
            <a:r>
              <a:rPr lang="en-IN" dirty="0"/>
              <a:t>Project Team:- Mr </a:t>
            </a:r>
            <a:r>
              <a:rPr lang="en-IN" dirty="0" err="1"/>
              <a:t>sunil</a:t>
            </a:r>
            <a:r>
              <a:rPr lang="en-IN" dirty="0"/>
              <a:t> ,</a:t>
            </a:r>
            <a:r>
              <a:rPr lang="en-IN" dirty="0" err="1"/>
              <a:t>Rohan,pulkit,Mitali</a:t>
            </a:r>
            <a:r>
              <a:rPr lang="en-IN" dirty="0"/>
              <a:t>  senior support engineers</a:t>
            </a:r>
          </a:p>
          <a:p>
            <a:r>
              <a:rPr lang="en-IN" dirty="0"/>
              <a:t>Mr </a:t>
            </a:r>
            <a:r>
              <a:rPr lang="en-IN" dirty="0" err="1"/>
              <a:t>rohit</a:t>
            </a:r>
            <a:r>
              <a:rPr lang="en-IN" dirty="0"/>
              <a:t> a senior manager</a:t>
            </a:r>
          </a:p>
          <a:p>
            <a:r>
              <a:rPr lang="en-IN" dirty="0"/>
              <a:t>Mr Roshan a Project lead</a:t>
            </a:r>
          </a:p>
          <a:p>
            <a:r>
              <a:rPr lang="en-IN" dirty="0"/>
              <a:t>Mr Sandeep a Project Manager</a:t>
            </a:r>
          </a:p>
          <a:p>
            <a:r>
              <a:rPr lang="en-IN" dirty="0" err="1"/>
              <a:t>Budget:Not</a:t>
            </a:r>
            <a:r>
              <a:rPr lang="en-IN" dirty="0"/>
              <a:t> to exceed more than 50 lakhs</a:t>
            </a:r>
          </a:p>
          <a:p>
            <a:r>
              <a:rPr lang="en-IN" dirty="0" err="1"/>
              <a:t>Time:To</a:t>
            </a:r>
            <a:r>
              <a:rPr lang="en-IN" dirty="0"/>
              <a:t> be Implemented within 10 days and Go </a:t>
            </a:r>
            <a:r>
              <a:rPr lang="en-IN" dirty="0" err="1"/>
              <a:t>lIve</a:t>
            </a:r>
            <a:r>
              <a:rPr lang="en-IN" dirty="0"/>
              <a:t>.</a:t>
            </a:r>
          </a:p>
          <a:p>
            <a:r>
              <a:rPr lang="en-IN" dirty="0"/>
              <a:t>Third party evaluation and continuous feedback from client.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98349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CA1DF-4815-889A-5D9F-A486DF6CC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 AND DEPENDENCIES:-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8AF7F-4600-0E38-2F5E-945AECBC1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Current solution is for 3 years and is for Intuitive Users.</a:t>
            </a:r>
          </a:p>
          <a:p>
            <a:r>
              <a:rPr lang="en-IN" dirty="0"/>
              <a:t>Cost Justification in Ease of </a:t>
            </a:r>
            <a:r>
              <a:rPr lang="en-IN" dirty="0" err="1"/>
              <a:t>Use,Quality</a:t>
            </a:r>
            <a:r>
              <a:rPr lang="en-IN" dirty="0"/>
              <a:t> Information and speed of accessibility.</a:t>
            </a:r>
          </a:p>
          <a:p>
            <a:r>
              <a:rPr lang="en-IN" dirty="0"/>
              <a:t>Improvement in system quality and maintenance difficult.</a:t>
            </a:r>
          </a:p>
          <a:p>
            <a:r>
              <a:rPr lang="en-IN" dirty="0"/>
              <a:t>Resolution must not exceed SLA’s.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121129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113E0-CDB9-6588-D8EB-893D338F0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TO BE COMPLETED BY:-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A973D-E075-94A2-D5A2-C87F4BAD1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Ritika Pandey</a:t>
            </a:r>
          </a:p>
        </p:txBody>
      </p:sp>
    </p:spTree>
    <p:extLst>
      <p:ext uri="{BB962C8B-B14F-4D97-AF65-F5344CB8AC3E}">
        <p14:creationId xmlns:p14="http://schemas.microsoft.com/office/powerpoint/2010/main" val="1436568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5325-5745-49C5-E121-9D99EE5D9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SPONSOR:-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80F2D-41C7-99F6-B1D2-A6F2C5146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VOLVO TECHNOLOGIES</a:t>
            </a:r>
          </a:p>
        </p:txBody>
      </p:sp>
    </p:spTree>
    <p:extLst>
      <p:ext uri="{BB962C8B-B14F-4D97-AF65-F5344CB8AC3E}">
        <p14:creationId xmlns:p14="http://schemas.microsoft.com/office/powerpoint/2010/main" val="24060886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85527-712D-12F0-D3A8-F345EF29C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MANAGER:-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49BFF-D81B-DE51-26E7-A96753D25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Mr Kuldeep </a:t>
            </a:r>
          </a:p>
        </p:txBody>
      </p:sp>
    </p:spTree>
    <p:extLst>
      <p:ext uri="{BB962C8B-B14F-4D97-AF65-F5344CB8AC3E}">
        <p14:creationId xmlns:p14="http://schemas.microsoft.com/office/powerpoint/2010/main" val="546997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CFCB-C9D3-13BF-0E3A-730414BD7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PREAPARED BY:-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36867-3F50-5931-A56A-E74B60EE0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RITIKA PANDEY</a:t>
            </a:r>
          </a:p>
        </p:txBody>
      </p:sp>
    </p:spTree>
    <p:extLst>
      <p:ext uri="{BB962C8B-B14F-4D97-AF65-F5344CB8AC3E}">
        <p14:creationId xmlns:p14="http://schemas.microsoft.com/office/powerpoint/2010/main" val="2530258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3EAAE-D0EA-D5D9-067B-F22431A60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SITUATION…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3D8C8-5A09-7E17-9309-D111CCF6F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 this project we are dealing with Issues related to PLM/PDM application Implementation.</a:t>
            </a:r>
          </a:p>
          <a:p>
            <a:r>
              <a:rPr lang="en-IN" dirty="0"/>
              <a:t>Users need robust technical support while Implementing drawings drawn in PLM/PLM application.</a:t>
            </a:r>
          </a:p>
          <a:p>
            <a:r>
              <a:rPr lang="en-IN" dirty="0"/>
              <a:t>They need help in technical Issues to visualize the drawings.</a:t>
            </a:r>
          </a:p>
          <a:p>
            <a:r>
              <a:rPr lang="en-IN" dirty="0"/>
              <a:t>To solve this problem we implement this project.</a:t>
            </a:r>
          </a:p>
          <a:p>
            <a:r>
              <a:rPr lang="en-IN" dirty="0"/>
              <a:t>We also provide access to PLM/PDM applications.</a:t>
            </a:r>
          </a:p>
        </p:txBody>
      </p:sp>
    </p:spTree>
    <p:extLst>
      <p:ext uri="{BB962C8B-B14F-4D97-AF65-F5344CB8AC3E}">
        <p14:creationId xmlns:p14="http://schemas.microsoft.com/office/powerpoint/2010/main" val="4078589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7456A-E48A-00E3-E801-859ACE66D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PROBLEM STATEMENT:-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12ADB5-293B-3B17-3A39-358561807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This Project is to Implement and maintain an online ticketing system</a:t>
            </a:r>
          </a:p>
          <a:p>
            <a:r>
              <a:rPr lang="en-IN" dirty="0"/>
              <a:t>For PLM/PDM Project.</a:t>
            </a:r>
          </a:p>
          <a:p>
            <a:r>
              <a:rPr lang="en-IN" dirty="0"/>
              <a:t>Using Service Now.</a:t>
            </a:r>
          </a:p>
          <a:p>
            <a:r>
              <a:rPr lang="en-IN" dirty="0"/>
              <a:t>To adhere and maintain SLAs.</a:t>
            </a:r>
          </a:p>
          <a:p>
            <a:r>
              <a:rPr lang="en-IN" dirty="0"/>
              <a:t>To ensure the Project meets deadlines and client’s needs.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0086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48E98-46EF-29BA-8C16-8C4087C69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OPPORTUNITY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51053-81ED-1BD6-26B8-2ED5E51C7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Through this project we get great Business from the client.</a:t>
            </a:r>
          </a:p>
          <a:p>
            <a:r>
              <a:rPr lang="en-IN" dirty="0"/>
              <a:t>We maintain SLA’s and resolved Issues with 98% </a:t>
            </a:r>
            <a:r>
              <a:rPr lang="en-IN" dirty="0" err="1"/>
              <a:t>effieciency</a:t>
            </a:r>
            <a:r>
              <a:rPr lang="en-IN" dirty="0"/>
              <a:t>.</a:t>
            </a:r>
          </a:p>
          <a:p>
            <a:r>
              <a:rPr lang="en-IN" dirty="0"/>
              <a:t>We have an opportunity to meet demands of our client VOLVO and</a:t>
            </a:r>
          </a:p>
          <a:p>
            <a:r>
              <a:rPr lang="en-IN" dirty="0"/>
              <a:t>Progress towards getting good business for our company.</a:t>
            </a:r>
          </a:p>
          <a:p>
            <a:r>
              <a:rPr lang="en-IN" dirty="0"/>
              <a:t>Also helps promote our company as a good brand in the market.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40493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47DEA-5088-1971-43E6-5965F0E49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8D757-B74C-DE62-A347-31141659D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purpose of this project is to select ,</a:t>
            </a:r>
            <a:r>
              <a:rPr lang="en-IN" dirty="0" err="1"/>
              <a:t>analyze</a:t>
            </a:r>
            <a:r>
              <a:rPr lang="en-IN" dirty="0"/>
              <a:t> and Implement  an online ticketing system for PLM/PDM Project.</a:t>
            </a:r>
          </a:p>
          <a:p>
            <a:r>
              <a:rPr lang="en-IN" dirty="0"/>
              <a:t>The client is VOLVO.</a:t>
            </a:r>
          </a:p>
          <a:p>
            <a:r>
              <a:rPr lang="en-IN" dirty="0"/>
              <a:t>To meets client’s demands and ensure </a:t>
            </a:r>
            <a:r>
              <a:rPr lang="en-IN"/>
              <a:t>quality Business</a:t>
            </a:r>
            <a:r>
              <a:rPr lang="en-IN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3913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DE758-6777-0F9B-35E1-E1563F5E5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OBJECTIVES:-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14BCA-7306-2D0D-E68B-D56AF77C9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Timely resolution of Tickets within SLA</a:t>
            </a:r>
          </a:p>
          <a:p>
            <a:r>
              <a:rPr lang="en-IN" dirty="0"/>
              <a:t>Increase Ticket handling capacity.</a:t>
            </a:r>
          </a:p>
          <a:p>
            <a:r>
              <a:rPr lang="en-IN" dirty="0"/>
              <a:t>Collaborate with cross functional Teams to address complex Issues.</a:t>
            </a:r>
          </a:p>
          <a:p>
            <a:r>
              <a:rPr lang="en-IN" dirty="0"/>
              <a:t>Implement quality standards to achieve high standards of service Delivery.</a:t>
            </a:r>
          </a:p>
          <a:p>
            <a:r>
              <a:rPr lang="en-IN" dirty="0"/>
              <a:t>Handle </a:t>
            </a:r>
            <a:r>
              <a:rPr lang="en-IN" dirty="0" err="1"/>
              <a:t>exceptions,high</a:t>
            </a:r>
            <a:r>
              <a:rPr lang="en-IN" dirty="0"/>
              <a:t> priority tickets and escalations.</a:t>
            </a:r>
          </a:p>
          <a:p>
            <a:r>
              <a:rPr lang="en-IN" dirty="0"/>
              <a:t>Identify Trends and areas of Improvement.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41390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A642A-85D1-B8B3-03C9-694EEA5D4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SUCCESS CRITERIA:-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20878-19DD-0A48-1972-51657558E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Improve accessibility ,readability of system.</a:t>
            </a:r>
          </a:p>
          <a:p>
            <a:r>
              <a:rPr lang="en-IN" dirty="0"/>
              <a:t>Reduce system Downtime and Increase response time and avoid delays.</a:t>
            </a:r>
          </a:p>
          <a:p>
            <a:r>
              <a:rPr lang="en-IN" dirty="0"/>
              <a:t>Successfully Implement online ticketing system.</a:t>
            </a:r>
          </a:p>
          <a:p>
            <a:r>
              <a:rPr lang="en-IN" dirty="0"/>
              <a:t>98% SLA’s met.</a:t>
            </a:r>
          </a:p>
          <a:p>
            <a:r>
              <a:rPr lang="en-IN" dirty="0"/>
              <a:t>90% KPI’s Met.</a:t>
            </a:r>
          </a:p>
          <a:p>
            <a:pPr marL="0" indent="0">
              <a:buNone/>
            </a:pP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48076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39239-9E3D-D4D9-A91E-E9683EA96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APPROACH:-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D162A-7D57-E644-7007-E537FFBCD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For this purpose we use Agile Approach.</a:t>
            </a:r>
          </a:p>
          <a:p>
            <a:r>
              <a:rPr lang="en-IN" dirty="0"/>
              <a:t>Response time Increased and delays avoided</a:t>
            </a:r>
          </a:p>
          <a:p>
            <a:r>
              <a:rPr lang="en-IN" dirty="0" err="1"/>
              <a:t>Continuos</a:t>
            </a:r>
            <a:r>
              <a:rPr lang="en-IN" dirty="0"/>
              <a:t> User feedback.</a:t>
            </a:r>
          </a:p>
          <a:p>
            <a:r>
              <a:rPr lang="en-IN" dirty="0"/>
              <a:t>Changing requirements can be accommodated.</a:t>
            </a:r>
          </a:p>
          <a:p>
            <a:r>
              <a:rPr lang="en-IN" dirty="0"/>
              <a:t>Iterative Approach.</a:t>
            </a:r>
          </a:p>
          <a:p>
            <a:r>
              <a:rPr lang="en-IN" dirty="0"/>
              <a:t>SLA’s adhered.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47139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675</Words>
  <Application>Microsoft Office PowerPoint</Application>
  <PresentationFormat>Widescreen</PresentationFormat>
  <Paragraphs>89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Google Sans</vt:lpstr>
      <vt:lpstr>Office Theme</vt:lpstr>
      <vt:lpstr>PROJECT TITLE:-</vt:lpstr>
      <vt:lpstr>PREAPARED BY:-</vt:lpstr>
      <vt:lpstr>SITUATION…</vt:lpstr>
      <vt:lpstr>PROBLEM STATEMENT:-</vt:lpstr>
      <vt:lpstr>OPPORTUNITY </vt:lpstr>
      <vt:lpstr>PURPOSE STATEMENT:-</vt:lpstr>
      <vt:lpstr>PROJECT OBJECTIVES:-</vt:lpstr>
      <vt:lpstr>SUCCESS CRITERIA:-</vt:lpstr>
      <vt:lpstr>APPROACH:-</vt:lpstr>
      <vt:lpstr>AGILE MODEL APPROACH</vt:lpstr>
      <vt:lpstr>AGILE APPROACH METHODOLGY</vt:lpstr>
      <vt:lpstr>ITERATIVE AND INCREMENTAL APPROACH</vt:lpstr>
      <vt:lpstr>RESOURCES:-</vt:lpstr>
      <vt:lpstr>RISK AND DEPENDENCIES:-</vt:lpstr>
      <vt:lpstr>TO BE COMPLETED BY:-</vt:lpstr>
      <vt:lpstr>PROJECT SPONSOR:-</vt:lpstr>
      <vt:lpstr>PROJECT MANAGER:-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Ritika Pandey</dc:creator>
  <cp:lastModifiedBy>Ritika Pandey</cp:lastModifiedBy>
  <cp:revision>9</cp:revision>
  <dcterms:created xsi:type="dcterms:W3CDTF">2025-10-09T11:40:51Z</dcterms:created>
  <dcterms:modified xsi:type="dcterms:W3CDTF">2025-10-15T02:29:48Z</dcterms:modified>
</cp:coreProperties>
</file>