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21"/>
  </p:notes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6" r:id="rId11"/>
    <p:sldId id="280" r:id="rId12"/>
    <p:sldId id="277" r:id="rId13"/>
    <p:sldId id="270" r:id="rId14"/>
    <p:sldId id="275" r:id="rId15"/>
    <p:sldId id="263" r:id="rId16"/>
    <p:sldId id="271" r:id="rId17"/>
    <p:sldId id="264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6"/>
            <p14:sldId id="280"/>
            <p14:sldId id="277"/>
            <p14:sldId id="270"/>
            <p14:sldId id="275"/>
            <p14:sldId id="263"/>
            <p14:sldId id="271"/>
            <p14:sldId id="264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an c" initials="pc" lastIdx="3" clrIdx="0">
    <p:extLst>
      <p:ext uri="{19B8F6BF-5375-455C-9EA6-DF929625EA0E}">
        <p15:presenceInfo xmlns:p15="http://schemas.microsoft.com/office/powerpoint/2012/main" userId="2e67744d6d59cbe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3T23:00:27.226" idx="1">
    <p:pos x="10" y="10"/>
    <p:text>need to change budget and salaries</p:text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5F6BC-BF4D-47B3-AD59-AA801880F771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5BD4D-830D-40FF-A269-6EAED65557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55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85BD4D-830D-40FF-A269-6EAED6555791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873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8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78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22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431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392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23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1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2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3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92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3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0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8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041" y="1562920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Arial Black" panose="020B0A04020102020204" pitchFamily="34" charset="0"/>
              </a:rPr>
              <a:t>Student Management System (SMS)</a:t>
            </a:r>
            <a:endParaRPr lang="en-IN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6641" y="353901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IN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23-10-2025</a:t>
            </a:r>
            <a:endParaRPr lang="en-I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D1E7D-6F1C-E7FE-3ECB-AD085E3B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BC8B-9347-27F9-AB88-D0CB8D46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6392" y="800410"/>
            <a:ext cx="8091340" cy="821001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 process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C829FA2-7470-D9D2-9329-A1D0443D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7668" y="1787188"/>
            <a:ext cx="12415395" cy="507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 (Product Discovery)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brainstorming sessions, interviews, and workshops with teachers, admin staff, and students.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Capture both functional and non-functional requirements.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 requirements into user stories with clear acceptance criteria.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(Planning &amp; Backlog Preparation)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the Product Backlog with prioritized user stories (e.g., registration, attendance, fees, communication, analytics).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system architecture, data flow, and UI/UX wireframes.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prioritization methods like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MoSCoW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MVP.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 (Development &amp; Testing)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 development in short iterations (2–3 week sprints).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Daily Stand-up meetings to discuss progress and blockers.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 Unit, Integration, and User Acceptance Testing (UAT) in each iteration.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altLang="en-US" sz="1400" b="1" dirty="0">
                <a:latin typeface="Arial" panose="020B0604020202020204" pitchFamily="34" charset="0"/>
              </a:rPr>
              <a:t>Deployment (Integration &amp; Delivery)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Deploy tested builds to staging for stakeholder review, then to production.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Use CI/CD pipelines for seamless updates and integration.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n-US" altLang="en-US" sz="1400" b="1" dirty="0">
                <a:latin typeface="Arial" panose="020B0604020202020204" pitchFamily="34" charset="0"/>
              </a:rPr>
              <a:t>Maintenance (Continuous Improvement)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Fix post-deployment issues and enhance system performance.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Conduct regular feedback sessions for improvement.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Ensure scalability, backups, and data security compliance.</a:t>
            </a:r>
          </a:p>
          <a:p>
            <a:pPr>
              <a:lnSpc>
                <a:spcPct val="150000"/>
              </a:lnSpc>
              <a:buNone/>
            </a:pP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3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F2593-65BF-D4F5-CF6C-6CD9720C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8E80-6365-A0BA-2240-DEF01173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54" y="856969"/>
            <a:ext cx="10103963" cy="894745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CB00B9F-3603-7061-F518-412E59C7CC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2166" y="1751714"/>
            <a:ext cx="12098093" cy="470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Backlog Creation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Owner lists all required features as user stories.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based on value to students, teachers, and admin.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Planning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selects user stories for the sprint goal (2–3 weeks).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tasks and assign responsibilities.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Execution (Development + Testing)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Developers and testers work collaboratively to deliver features.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Daily Scrum Meetings (15 mins) to discuss progress, blockers, and updates.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Review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completed features (e.g., attendance tracking module) to stakeholders.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Gather feedback for future improvements.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Retrospective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Evaluate what went well, what didn’t, and how to improve in the next sprint.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 process and backlog accordingly.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02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028B-9911-AB2A-533E-7CE5FD2CE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BB9-43CB-9ABD-DF07-DBA6677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84" y="741313"/>
            <a:ext cx="9651475" cy="894745"/>
          </a:xfrm>
        </p:spPr>
        <p:txBody>
          <a:bodyPr>
            <a:no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User Story &amp; Tools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82A6DC-83F9-4181-3173-1900886FAF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494" y="1636058"/>
            <a:ext cx="1062797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 Workshop: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Each feature is documented as a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with: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Value (BV)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assessed by stakeholders.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Complexity Points (CP)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estimated using the </a:t>
            </a: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Planning Poker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defines when a story is considered “Done.”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Tools Used: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sprint management, backlog tracking, and burndown charts.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Power BI / Tableau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analytics dashboard visualization.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version control and code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54641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71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61214" y="1491032"/>
            <a:ext cx="10167562" cy="482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Product Owner (Represents academic administration and defines priorities.)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Project Manager (Oversees overall project scope, schedule, and delivery timelines.)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Business Analyst (acting as Scrum Coordinator)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6 Developers (Frontend, Backend, Database, QA)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 UI/UX Designers</a:t>
            </a:r>
          </a:p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Technologies: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Frontend: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React.js / HTML / CSS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Backend: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Node.js / Django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Database: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MySQL / MongoDB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Cloud: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AWS / Azure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Analytics: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Power BI / Tableau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668" y="125649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484104"/>
              </p:ext>
            </p:extLst>
          </p:nvPr>
        </p:nvGraphicFramePr>
        <p:xfrm>
          <a:off x="788770" y="1446449"/>
          <a:ext cx="8020932" cy="4077094"/>
        </p:xfrm>
        <a:graphic>
          <a:graphicData uri="http://schemas.openxmlformats.org/drawingml/2006/table">
            <a:tbl>
              <a:tblPr/>
              <a:tblGrid>
                <a:gridCol w="2673644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173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Cost (₹)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Costs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 (frontend, backend, DB), BA, QA testers for 4–6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</a:t>
                      </a:r>
                      <a:r>
                        <a:rPr lang="en-IN" sz="1200" dirty="0"/>
                        <a:t>43,00,000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</a:t>
                      </a:r>
                      <a:r>
                        <a:rPr lang="en-IN" sz="1200" dirty="0"/>
                        <a:t>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&amp; Tools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Change Management</a:t>
                      </a:r>
                      <a:endParaRPr lang="en-IN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 &amp; Support (Year 1)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379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(10%)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788770" y="5745371"/>
            <a:ext cx="854208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Total Estimated Cost: ₹53,00,000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Estimated project duration: 6 months (8 sprints × 3 weeks each).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914C29-E249-CB90-E1CD-9E40BC5568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870500"/>
            <a:ext cx="1059777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Changing requirements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the academic department during sprint cycles.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related to storing student records in the cloud.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challenges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legacy databases or third-party applications (fees, attendance, library).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in content or data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stakeholders (exam schedules, fee structures, student lists).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issues or bugs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AI and analytics module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stakeholder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 and feedback sessions.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or compliance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data policies change during project execution.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705" y="996099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64D9A74-AF04-4524-4EFB-254FDC7D0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9310" y="2038601"/>
            <a:ext cx="9520555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feedback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teachers, administrators, and students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Availability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infrastructure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APIs, and server resources.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tools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(analytics, messaging, and payment gateways).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student and academic 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legacy systems for import.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support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and security teams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deployment and maintenance.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Consistent internet connectivity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hardware for on-site users during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approvals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data privacy and institutional regulations.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36465"/>
            <a:ext cx="11118426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aims to digitize all aspects of student services from attendance to facilities through an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Using iterative sprints ensures faster feedback, quicker delivery, and adaptability to user needs.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This solution improves efficiency, reduces manual effort, and builds a modern digital experience for students and administrators alike.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BC482-2D69-553F-6838-CFF9DAF1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33680"/>
            <a:ext cx="10739487" cy="405994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Abhishek</a:t>
            </a: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Ravi Kiran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Atul Kumar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Approval Status: 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☐ Approved ☐ Approved with Comments  ☐ Not Approved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Planned Go-Live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28/10/2025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Post-Implementation Review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06/11/2025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7BC1-49FC-5815-F70E-63DB87063603}"/>
              </a:ext>
            </a:extLst>
          </p:cNvPr>
          <p:cNvSpPr txBox="1"/>
          <p:nvPr/>
        </p:nvSpPr>
        <p:spPr>
          <a:xfrm>
            <a:off x="3048000" y="324433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1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416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917AAB0-D585-40D5-C0A1-D226556D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8950" y="1774953"/>
            <a:ext cx="11032490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Student Management System (SMS) aims to digitize and centralize student operations such as attendance, facilities, and communication through 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Agile–Scrum framework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Approach: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project is divided into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 sprints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each lasting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2–3 weeks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iterative delivery and continuous feedback from administrators, teachers, and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Deliverables: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Each sprint produces a working software increment, leading to a functional MVP by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 of Sprint 4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will automate manual workflows, improve transparency, and reduce administrative effort by up 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real-time updates and analytics dashboards.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295" y="396727"/>
            <a:ext cx="8610600" cy="129302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458195-3BC1-977B-F4D1-C9182C52A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7273" y="1861964"/>
            <a:ext cx="10849488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Institutes face difficulty managing student records, attendance, and facility requests efficiently.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Multiple disconnected systems create confusion, errors, and delays.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between departments and with students is slow.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struggle to access updates, approvals, and announcements quickly.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tracking and transparency are lacking.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Management System (SMS) using 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unifies processes, automates routine work, and improves efficiency.</a:t>
            </a: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3BC757-AF55-31A1-D4A3-8D52B35F5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Institutions encounter several operational challenges: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Decentralized data: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 information is scattered across multiple databases or maintained manually.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Facility management issues: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Hostel and transport requests are handled via paperwork, leading to delays.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Inefficient attendance tracking: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Manual registers cause inaccuracies.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Limited student transparency: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Students cannot easily check pending requests or attendance status.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High admin workload: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Staff must manage repetitive data entry and report generation tasks manually.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These problems collectively slow down institutional performance and affect the overall student experience.</a:t>
            </a:r>
          </a:p>
          <a:p>
            <a:pPr>
              <a:lnSpc>
                <a:spcPct val="100000"/>
              </a:lnSpc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8448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C64C-462E-DED4-EF62-3E51EEE0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12" y="1580569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centralized Student Management System (SMS) provides a strong opportunity to modernize academic and facility operations through automation and real-time data access.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Institutions can: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Save time and cost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automating repetitive administrative work.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Improve coordination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between students, teachers, and administrative staff.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Provide transparency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 easily track attendance, requests, and approvals.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Ensure data accuracy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through a single, unified platform.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Make faster decisions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using real-time reports and analytics.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Enhance student satisfaction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with quicker responses and updates.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Scale easily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adding new modules (like ID cards, library, or transport) in future sprints.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32" y="752614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6FABAC-4FE5-14E4-BAC9-69C39DA40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2491" y="2271934"/>
            <a:ext cx="11527017" cy="266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purpose of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project is to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streamline academic and administrative operations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by providing a centralized platform to manage student data, attendance, grades, fees, communication, and analytics — using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for flexible and continuous improvement.</a:t>
            </a:r>
          </a:p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It aims to reduce manual workload, improve accuracy, enhance student tracking, and promote better communication among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151" y="789331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8BCD73-2381-C303-4B45-6B99E0F69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834" y="1907686"/>
            <a:ext cx="11194331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develop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database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storing and managing student profiles, attendance, and academic performance.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automate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 management, examination, and timetable scheduling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create an integrated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channel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students, parents, and teachers.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implement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AI-based performance prediction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identifying at-risk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generate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analytics dashboards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administrators and faculty.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ensure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security, scalability, and user-friendly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role-based logins.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8FA353-2728-96ED-0F0A-4A68A6C57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3060" y="1935282"/>
            <a:ext cx="11613822" cy="46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 operational efficiency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automation of attendance, grading, and report generation — measured by time saved in manual processes compared to baseline data.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paperwork and data redundancy by 80%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via centralized digital data entry and retrieval.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transparency by 95%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enabling students and parents to access real-time academic and fee updates through the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communication response rate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measured by message delivery and acknowledgment tracking between faculty, parents, and students.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accurate analytics with 98% data reliability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decision-making and early identification of at-risk students using AI-based performance predictions.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scalability for up to 10,000 student profiles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multiple institutions without system lag or performance degradation.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3084" y="756566"/>
            <a:ext cx="9593030" cy="1037463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Agile Scrum </a:t>
            </a:r>
            <a:endParaRPr lang="en-IN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8856866" y="5323674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Agile Model Diagram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87281-432A-A1FB-3F1E-41A28F28A332}"/>
              </a:ext>
            </a:extLst>
          </p:cNvPr>
          <p:cNvSpPr txBox="1"/>
          <p:nvPr/>
        </p:nvSpPr>
        <p:spPr>
          <a:xfrm>
            <a:off x="716438" y="2131116"/>
            <a:ext cx="7371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 a software development approach that prioritizes flexibility, collaboration, and iterative delivery over rigid, linear processes.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 an iterative development methodology used to manage software projects. 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project, we used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to ensure flexibility and continuous improvement through iterative development. 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process was managed using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methodology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, where work was divided into short sprints with planning, daily stand-ups, reviews, and retrospectives. This helped the team deliver updates regularly and adapt quickly to user feedback.</a:t>
            </a:r>
          </a:p>
        </p:txBody>
      </p:sp>
      <p:pic>
        <p:nvPicPr>
          <p:cNvPr id="3074" name="Picture 2" descr="The Agile Development Process for Mobile Apps | Krasamo">
            <a:extLst>
              <a:ext uri="{FF2B5EF4-FFF2-40B4-BE49-F238E27FC236}">
                <a16:creationId xmlns:a16="http://schemas.microsoft.com/office/drawing/2014/main" id="{E991B8BD-673A-B715-DF7E-6AC15D51C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6" r="20432"/>
          <a:stretch>
            <a:fillRect/>
          </a:stretch>
        </p:blipFill>
        <p:spPr bwMode="auto">
          <a:xfrm>
            <a:off x="7965821" y="2426189"/>
            <a:ext cx="3685710" cy="267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8918</TotalTime>
  <Words>1711</Words>
  <Application>Microsoft Office PowerPoint</Application>
  <PresentationFormat>Widescreen</PresentationFormat>
  <Paragraphs>168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Century Gothic</vt:lpstr>
      <vt:lpstr>Vapor Trail</vt:lpstr>
      <vt:lpstr>Student Management System (SMS)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Definition of Agile Scrum </vt:lpstr>
      <vt:lpstr>Agile process</vt:lpstr>
      <vt:lpstr>Methods / Approach</vt:lpstr>
      <vt:lpstr>User Story &amp; Tools</vt:lpstr>
      <vt:lpstr>Required Resources</vt:lpstr>
      <vt:lpstr>Budget Breakdown</vt:lpstr>
      <vt:lpstr>Risks</vt:lpstr>
      <vt:lpstr>Dependencies</vt:lpstr>
      <vt:lpstr>Conclusion</vt:lpstr>
      <vt:lpstr>Sign-off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16</cp:revision>
  <dcterms:created xsi:type="dcterms:W3CDTF">2025-10-01T14:14:36Z</dcterms:created>
  <dcterms:modified xsi:type="dcterms:W3CDTF">2025-10-27T04:51:50Z</dcterms:modified>
</cp:coreProperties>
</file>