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36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8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5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9/15/2025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9/15/2025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9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9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9/15/2025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4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9/15/2025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0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9/15/2025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05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9/15/2025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0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9/15/2025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1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3" r:id="rId8"/>
    <p:sldLayoutId id="2147483720" r:id="rId9"/>
    <p:sldLayoutId id="2147483721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1B17B84-F8A7-4053-9C9D-91E3CA7FF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0"/>
            <a:ext cx="12188951" cy="6858000"/>
          </a:xfrm>
          <a:prstGeom prst="rect">
            <a:avLst/>
          </a:prstGeom>
          <a:blipFill dpi="0" rotWithShape="1">
            <a:blip r:embed="rId2">
              <a:alphaModFix amt="30000"/>
              <a:lum bright="70000" contrast="-70000"/>
            </a:blip>
            <a:srcRect/>
            <a:tile tx="889000" ty="0" sx="100000" sy="100000" flip="xy" algn="t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E8F4C10C-BCDD-120E-A66E-F5B5B94FA9A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rcRect t="15726" r="-1" b="-1"/>
          <a:stretch>
            <a:fillRect/>
          </a:stretch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BF4153-7363-D00E-A8DC-FA0D747C8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78328"/>
            <a:ext cx="8368885" cy="5034987"/>
          </a:xfrm>
        </p:spPr>
        <p:txBody>
          <a:bodyPr>
            <a:normAutofit/>
          </a:bodyPr>
          <a:lstStyle/>
          <a:p>
            <a:pPr algn="l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Proposal – </a:t>
            </a:r>
            <a:r>
              <a:rPr lang="en-US" sz="2000" b="0" dirty="0"/>
              <a:t>The Agile project: Optimization of Ticket Management System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By: Kirty Sharma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Date: 15</a:t>
            </a:r>
            <a:r>
              <a:rPr lang="en-US" sz="18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September 2025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Sponsor: COEPD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Manager: KIRTY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8699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AvenirNext LT Pro Medium</vt:lpstr>
      <vt:lpstr>Calibri</vt:lpstr>
      <vt:lpstr>BlockprintVTI</vt:lpstr>
      <vt:lpstr>Project Proposal – The Agile project: Optimization of Ticket Management System Prepared By: Kirty Sharma Date: 15th September 2025 Project Sponsor: COEPD Project Manager: KIRTY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Sharma, Kirty</dc:creator>
  <cp:lastModifiedBy>Sharma, Kirty</cp:lastModifiedBy>
  <cp:revision>1</cp:revision>
  <dcterms:created xsi:type="dcterms:W3CDTF">2025-09-15T12:54:58Z</dcterms:created>
  <dcterms:modified xsi:type="dcterms:W3CDTF">2025-09-15T12:58:41Z</dcterms:modified>
</cp:coreProperties>
</file>