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57" r:id="rId3"/>
    <p:sldId id="270" r:id="rId4"/>
    <p:sldId id="269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71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4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23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3268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871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8058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463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25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06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18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772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79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4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57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1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19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15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71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N" i="1" dirty="0"/>
              <a:t>Internal Business Management Application Proposal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t>Prepared By: Roshan Thakur</a:t>
            </a:r>
          </a:p>
          <a:p>
            <a:r>
              <a:t>Date: 03/07/2025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Resources Required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People: </a:t>
            </a:r>
            <a:r>
              <a:rPr lang="en-US" dirty="0"/>
              <a:t>Product Manager, Business Analysts, Developers, Testers</a:t>
            </a:r>
            <a:r>
              <a:rPr dirty="0"/>
              <a:t>.</a:t>
            </a:r>
          </a:p>
          <a:p>
            <a:r>
              <a:rPr dirty="0"/>
              <a:t>Time: 3-month project timeline.</a:t>
            </a:r>
          </a:p>
          <a:p>
            <a:r>
              <a:rPr dirty="0"/>
              <a:t>Budget: ₹6,00,000 (development + training + hardware).</a:t>
            </a:r>
          </a:p>
          <a:p>
            <a:r>
              <a:rPr dirty="0"/>
              <a:t>Hardware/Software: Laptops, hosting, licenses.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Risks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User resistance to change</a:t>
            </a:r>
            <a:r>
              <a:rPr lang="en-IN" dirty="0"/>
              <a:t>,</a:t>
            </a:r>
            <a:r>
              <a:rPr dirty="0"/>
              <a:t> training essential.</a:t>
            </a:r>
          </a:p>
          <a:p>
            <a:r>
              <a:rPr dirty="0"/>
              <a:t>Accurate data migration required.</a:t>
            </a:r>
          </a:p>
          <a:p>
            <a:r>
              <a:rPr lang="en-IN" dirty="0"/>
              <a:t>Systems</a:t>
            </a:r>
            <a:r>
              <a:rPr dirty="0"/>
              <a:t> </a:t>
            </a:r>
            <a:r>
              <a:rPr lang="en-IN" dirty="0"/>
              <a:t>downtime</a:t>
            </a:r>
            <a:r>
              <a:rPr dirty="0"/>
              <a:t>.</a:t>
            </a:r>
            <a:endParaRPr lang="en-IN" dirty="0"/>
          </a:p>
          <a:p>
            <a:r>
              <a:rPr lang="en-IN" dirty="0"/>
              <a:t>Scope Creep</a:t>
            </a:r>
          </a:p>
          <a:p>
            <a:r>
              <a:rPr lang="en-IN" dirty="0"/>
              <a:t>Cybersecurity Risks</a:t>
            </a:r>
          </a:p>
          <a:p>
            <a:r>
              <a:rPr lang="en-IN" dirty="0"/>
              <a:t>Budget Overrun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C7EB-7673-E40B-71F5-1F0706293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308FC-75E6-31AC-9071-498DC0315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Accurate Initial Data</a:t>
            </a:r>
          </a:p>
          <a:p>
            <a:r>
              <a:rPr lang="en-IN" dirty="0"/>
              <a:t>Stakeholder Availability</a:t>
            </a:r>
          </a:p>
          <a:p>
            <a:r>
              <a:rPr lang="en-IN" dirty="0"/>
              <a:t>Vendor / Developer Support</a:t>
            </a:r>
          </a:p>
          <a:p>
            <a:r>
              <a:rPr lang="en-IN" dirty="0"/>
              <a:t>Hardware and Infrastructure</a:t>
            </a:r>
          </a:p>
          <a:p>
            <a:r>
              <a:rPr lang="en-IN" dirty="0"/>
              <a:t>Management Approvals</a:t>
            </a:r>
          </a:p>
          <a:p>
            <a:r>
              <a:rPr lang="en-IN" dirty="0"/>
              <a:t>Integration with Other Systems</a:t>
            </a:r>
          </a:p>
        </p:txBody>
      </p:sp>
    </p:spTree>
    <p:extLst>
      <p:ext uri="{BB962C8B-B14F-4D97-AF65-F5344CB8AC3E}">
        <p14:creationId xmlns:p14="http://schemas.microsoft.com/office/powerpoint/2010/main" val="2891860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Anticipated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40% time saved in reconciliation.</a:t>
            </a:r>
          </a:p>
          <a:p>
            <a:r>
              <a:t>Reduced stock-outs and over-ordering.</a:t>
            </a:r>
          </a:p>
          <a:p>
            <a:r>
              <a:t>Data-driven decision-making.</a:t>
            </a:r>
          </a:p>
          <a:p>
            <a:r>
              <a:t>Better coordination across departments.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The new application will modernize internal operations.</a:t>
            </a:r>
          </a:p>
          <a:p>
            <a:r>
              <a:t>Expected to enhance efficiency and accuracy.</a:t>
            </a:r>
          </a:p>
          <a:p>
            <a:r>
              <a:t>Recommended for management approval.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Approval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Project Sponsor: </a:t>
            </a:r>
            <a:r>
              <a:rPr lang="en-IN" dirty="0"/>
              <a:t> </a:t>
            </a:r>
            <a:r>
              <a:rPr lang="en-US" dirty="0"/>
              <a:t>1. Mayur Shah</a:t>
            </a:r>
          </a:p>
          <a:p>
            <a:pPr marL="0" indent="0">
              <a:buNone/>
            </a:pPr>
            <a:r>
              <a:rPr lang="en-US" dirty="0"/>
              <a:t>                                2. Vatsal Shah</a:t>
            </a:r>
            <a:endParaRPr dirty="0"/>
          </a:p>
          <a:p>
            <a:r>
              <a:rPr dirty="0"/>
              <a:t>Project Manager:</a:t>
            </a:r>
            <a:r>
              <a:rPr lang="en-IN" dirty="0"/>
              <a:t>      Sunil Parab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10154"/>
            <a:ext cx="8229600" cy="1603716"/>
          </a:xfrm>
        </p:spPr>
        <p:txBody>
          <a:bodyPr/>
          <a:lstStyle/>
          <a:p>
            <a:pPr algn="ctr"/>
            <a:r>
              <a:rPr dirty="0"/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97169"/>
          </a:xfrm>
        </p:spPr>
        <p:txBody>
          <a:bodyPr/>
          <a:lstStyle/>
          <a:p>
            <a:r>
              <a:t>Project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89650"/>
            <a:ext cx="6347714" cy="44517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IN" b="1" dirty="0"/>
              <a:t>Current Situation:</a:t>
            </a:r>
            <a:endParaRPr b="1" dirty="0"/>
          </a:p>
          <a:p>
            <a:r>
              <a:rPr dirty="0"/>
              <a:t>Current sales and inventory tracking via WhatsApp lacks efficiency.</a:t>
            </a:r>
          </a:p>
          <a:p>
            <a:r>
              <a:rPr dirty="0"/>
              <a:t>No central system leads to communication gaps and errors.</a:t>
            </a:r>
            <a:endParaRPr lang="en-IN" dirty="0"/>
          </a:p>
          <a:p>
            <a:r>
              <a:rPr lang="en-IN" dirty="0"/>
              <a:t>Inventory Tracking is Manual</a:t>
            </a:r>
          </a:p>
          <a:p>
            <a:r>
              <a:rPr lang="en-IN" dirty="0"/>
              <a:t>Data Duplication and Errors</a:t>
            </a:r>
          </a:p>
          <a:p>
            <a:r>
              <a:rPr lang="en-IN" dirty="0"/>
              <a:t>No Real-Time Communication</a:t>
            </a:r>
            <a:endParaRPr lang="en-US" dirty="0"/>
          </a:p>
          <a:p>
            <a:r>
              <a:rPr lang="en-US" dirty="0"/>
              <a:t>Delays in updates and communication.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4A409-2672-F723-2EB4-7CA5CBD98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49ADA-A251-E206-5066-3D495B2BC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Lack of Centralized System</a:t>
            </a:r>
          </a:p>
          <a:p>
            <a:r>
              <a:rPr lang="en-IN" dirty="0"/>
              <a:t>Delay in Updates</a:t>
            </a:r>
          </a:p>
          <a:p>
            <a:r>
              <a:rPr lang="en-IN" dirty="0"/>
              <a:t>Human Errors and Miscommunication</a:t>
            </a:r>
          </a:p>
          <a:p>
            <a:r>
              <a:rPr lang="en-IN" dirty="0"/>
              <a:t>No Real-Time Stock Visibility</a:t>
            </a:r>
          </a:p>
          <a:p>
            <a:r>
              <a:rPr lang="en-US" dirty="0"/>
              <a:t>Difficult to Track Sales Trends</a:t>
            </a:r>
          </a:p>
          <a:p>
            <a:r>
              <a:rPr lang="en-US" dirty="0"/>
              <a:t>No Proper Record for Audit or Compliance</a:t>
            </a:r>
          </a:p>
          <a:p>
            <a:r>
              <a:rPr lang="en-IN" dirty="0"/>
              <a:t>Time-consuming manual process</a:t>
            </a:r>
          </a:p>
        </p:txBody>
      </p:sp>
    </p:spTree>
    <p:extLst>
      <p:ext uri="{BB962C8B-B14F-4D97-AF65-F5344CB8AC3E}">
        <p14:creationId xmlns:p14="http://schemas.microsoft.com/office/powerpoint/2010/main" val="3204176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D04CE-1A7F-B587-7B83-141334A17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Opportunity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29201-6BB5-C757-AA0D-116813198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Opportunity to create a centralized application for sales and stock.</a:t>
            </a:r>
          </a:p>
          <a:p>
            <a:r>
              <a:rPr lang="en-US" dirty="0"/>
              <a:t>Improved Decision-Making Through Analytics</a:t>
            </a:r>
          </a:p>
          <a:p>
            <a:r>
              <a:rPr lang="en-US" dirty="0"/>
              <a:t>Reduced in Manual Errors and Duplication</a:t>
            </a:r>
          </a:p>
          <a:p>
            <a:r>
              <a:rPr lang="en-IN" dirty="0"/>
              <a:t>Enhanced Customer Experience</a:t>
            </a:r>
          </a:p>
          <a:p>
            <a:r>
              <a:rPr lang="en-US" dirty="0"/>
              <a:t>Employee Productivity and Morale Boost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92535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Goal:</a:t>
            </a:r>
            <a:endParaRPr dirty="0"/>
          </a:p>
          <a:p>
            <a:r>
              <a:rPr dirty="0"/>
              <a:t>Develop an integrated system for order and inventory tracking.</a:t>
            </a:r>
            <a:endParaRPr lang="en-IN" dirty="0"/>
          </a:p>
          <a:p>
            <a:r>
              <a:rPr lang="en-US" dirty="0"/>
              <a:t>Streamline Sales and Inventory Operations</a:t>
            </a:r>
          </a:p>
          <a:p>
            <a:r>
              <a:rPr lang="en-US" dirty="0"/>
              <a:t>Improve Decision-Making with Real-Time Data</a:t>
            </a:r>
            <a:endParaRPr dirty="0"/>
          </a:p>
          <a:p>
            <a:r>
              <a:rPr dirty="0"/>
              <a:t>Enhance communication between sales team and management.</a:t>
            </a:r>
          </a:p>
          <a:p>
            <a:r>
              <a:rPr dirty="0"/>
              <a:t>Align operational processes with business goals.</a:t>
            </a:r>
            <a:endParaRPr lang="en-IN" dirty="0"/>
          </a:p>
          <a:p>
            <a:r>
              <a:rPr lang="en-IN" dirty="0"/>
              <a:t>Improve Customer Satisfaction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Create a user-friendly sales order system.</a:t>
            </a:r>
          </a:p>
          <a:p>
            <a:r>
              <a:t>Enable real-time stock tracking.</a:t>
            </a:r>
          </a:p>
          <a:p>
            <a:r>
              <a:t>Improve internal communication.</a:t>
            </a:r>
          </a:p>
          <a:p>
            <a:r>
              <a:t>Generate reports for sales and stock trends.</a:t>
            </a:r>
          </a:p>
          <a:p>
            <a:r>
              <a:t>Train users for successful implementation.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Success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30% improvement in order processing time.</a:t>
            </a:r>
          </a:p>
          <a:p>
            <a:r>
              <a:rPr dirty="0"/>
              <a:t>25% reduction in stock-outs.</a:t>
            </a:r>
          </a:p>
          <a:p>
            <a:r>
              <a:rPr dirty="0"/>
              <a:t>Achieve 80%+ user satisfaction post-implementation.</a:t>
            </a:r>
          </a:p>
          <a:p>
            <a:r>
              <a:rPr dirty="0"/>
              <a:t>Reduce communication errors by 50%.</a:t>
            </a:r>
            <a:endParaRPr lang="en-IN" dirty="0"/>
          </a:p>
          <a:p>
            <a:r>
              <a:rPr lang="en-IN" dirty="0"/>
              <a:t>50% Reduction in Manual Errors</a:t>
            </a:r>
          </a:p>
          <a:p>
            <a:r>
              <a:rPr lang="en-IN" dirty="0"/>
              <a:t>Real-Time Reporting Availability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551302"/>
            <a:ext cx="6571343" cy="1049235"/>
          </a:xfrm>
        </p:spPr>
        <p:txBody>
          <a:bodyPr>
            <a:normAutofit/>
          </a:bodyPr>
          <a:lstStyle/>
          <a:p>
            <a:r>
              <a:rPr dirty="0"/>
              <a:t>Waterfall Model Approach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95B2870-BC21-27AF-15E0-07D26A607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491" y="1983545"/>
            <a:ext cx="6571343" cy="467047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sz="8000" dirty="0"/>
              <a:t>Why Waterfall?</a:t>
            </a:r>
          </a:p>
          <a:p>
            <a:pPr>
              <a:buFont typeface="Arial" panose="020B0604020202020204" pitchFamily="34" charset="0"/>
              <a:buChar char="•"/>
            </a:pPr>
            <a:r>
              <a:rPr sz="6400" dirty="0"/>
              <a:t>Clear, sequential phases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sz="6400" dirty="0"/>
              <a:t>Documentation ensures traceability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sz="6400" dirty="0"/>
              <a:t>Suitable for well-defined scope</a:t>
            </a:r>
            <a:endParaRPr lang="en-IN" sz="6400" dirty="0"/>
          </a:p>
          <a:p>
            <a:pPr marL="0" indent="0">
              <a:buNone/>
            </a:pPr>
            <a:endParaRPr sz="6400" dirty="0"/>
          </a:p>
          <a:p>
            <a:pPr>
              <a:buFont typeface="Wingdings" panose="05000000000000000000" pitchFamily="2" charset="2"/>
              <a:buChar char="Ø"/>
            </a:pPr>
            <a:r>
              <a:rPr sz="8000" dirty="0"/>
              <a:t>Phase</a:t>
            </a:r>
            <a:r>
              <a:rPr lang="en-IN" sz="8000" dirty="0"/>
              <a:t>s: </a:t>
            </a:r>
          </a:p>
          <a:p>
            <a:pPr marL="0" indent="0">
              <a:buNone/>
            </a:pPr>
            <a:r>
              <a:rPr lang="en-IN" sz="6400" dirty="0"/>
              <a:t>1. Requirement Gathering: collect problems, documents requirement</a:t>
            </a:r>
          </a:p>
          <a:p>
            <a:pPr marL="0" indent="0">
              <a:buNone/>
            </a:pPr>
            <a:r>
              <a:rPr sz="6400" dirty="0"/>
              <a:t>2. System Design</a:t>
            </a:r>
            <a:r>
              <a:rPr lang="en-IN" sz="6400" dirty="0"/>
              <a:t>: create wireframes, ER Diagrams</a:t>
            </a:r>
            <a:endParaRPr sz="6400" dirty="0"/>
          </a:p>
          <a:p>
            <a:pPr marL="0" indent="0">
              <a:buNone/>
            </a:pPr>
            <a:r>
              <a:rPr sz="6400" dirty="0"/>
              <a:t>3. Implementation</a:t>
            </a:r>
            <a:r>
              <a:rPr lang="en-IN" sz="6400" dirty="0"/>
              <a:t>: Support Developers , Clarify Requirements </a:t>
            </a:r>
            <a:endParaRPr sz="6400" dirty="0"/>
          </a:p>
          <a:p>
            <a:pPr marL="0" indent="0">
              <a:buNone/>
            </a:pPr>
            <a:r>
              <a:rPr sz="6400" dirty="0"/>
              <a:t>4. Testing</a:t>
            </a:r>
            <a:r>
              <a:rPr lang="en-IN" sz="6400" dirty="0"/>
              <a:t>: </a:t>
            </a:r>
            <a:r>
              <a:rPr lang="en-US" sz="6600" dirty="0"/>
              <a:t>Write test cases, perform UAT, Report bugs</a:t>
            </a:r>
            <a:endParaRPr sz="6400" dirty="0"/>
          </a:p>
          <a:p>
            <a:pPr marL="0" indent="0">
              <a:buNone/>
            </a:pPr>
            <a:r>
              <a:rPr sz="6400" dirty="0"/>
              <a:t>5. Deployment</a:t>
            </a:r>
            <a:r>
              <a:rPr lang="en-IN" sz="6400" dirty="0"/>
              <a:t>:</a:t>
            </a:r>
            <a:r>
              <a:rPr lang="en-US" sz="6600" dirty="0"/>
              <a:t> User training, go live support</a:t>
            </a:r>
            <a:endParaRPr sz="6400" dirty="0"/>
          </a:p>
          <a:p>
            <a:pPr marL="0" indent="0">
              <a:buNone/>
            </a:pPr>
            <a:r>
              <a:rPr sz="6400" dirty="0"/>
              <a:t>6. Maintenance</a:t>
            </a:r>
            <a:r>
              <a:rPr lang="en-IN" sz="6400" dirty="0"/>
              <a:t>: </a:t>
            </a:r>
            <a:r>
              <a:rPr lang="en-US" sz="6600" dirty="0"/>
              <a:t>Post-launch support, handle issues</a:t>
            </a:r>
            <a:endParaRPr lang="en-IN" sz="6400" dirty="0"/>
          </a:p>
          <a:p>
            <a:pPr marL="0" indent="0">
              <a:buNone/>
            </a:pPr>
            <a:r>
              <a:rPr lang="en-US" sz="6400" dirty="0"/>
              <a:t>Suitable for projects with well-defined scope and timeline.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dirty="0"/>
          </a:p>
          <a:p>
            <a:r>
              <a:rPr dirty="0"/>
              <a:t>Week 1–2: Requirement gathering via stakeholder interviews</a:t>
            </a:r>
            <a:r>
              <a:rPr lang="en-IN" dirty="0"/>
              <a:t>, documentation</a:t>
            </a:r>
            <a:endParaRPr dirty="0"/>
          </a:p>
          <a:p>
            <a:r>
              <a:rPr dirty="0"/>
              <a:t>Week 3–4: System design</a:t>
            </a:r>
            <a:r>
              <a:rPr lang="en-IN" dirty="0"/>
              <a:t>(UI)</a:t>
            </a:r>
            <a:r>
              <a:rPr dirty="0"/>
              <a:t>, mockups, and database schema.</a:t>
            </a:r>
          </a:p>
          <a:p>
            <a:r>
              <a:rPr dirty="0"/>
              <a:t>Week 5–8: Application development.</a:t>
            </a:r>
          </a:p>
          <a:p>
            <a:r>
              <a:rPr dirty="0"/>
              <a:t>Week 9–10: Testing</a:t>
            </a:r>
            <a:r>
              <a:rPr lang="en-IN" dirty="0"/>
              <a:t>(UAT)</a:t>
            </a:r>
            <a:r>
              <a:rPr dirty="0"/>
              <a:t> and bug fixing.</a:t>
            </a:r>
          </a:p>
          <a:p>
            <a:r>
              <a:rPr dirty="0"/>
              <a:t>Week 11: Deployment and data migration.</a:t>
            </a:r>
          </a:p>
          <a:p>
            <a:r>
              <a:rPr dirty="0"/>
              <a:t>Week 12 onwards: Support and maintenance.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180</TotalTime>
  <Words>526</Words>
  <Application>Microsoft Office PowerPoint</Application>
  <PresentationFormat>On-screen Show (4:3)</PresentationFormat>
  <Paragraphs>108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Trebuchet MS</vt:lpstr>
      <vt:lpstr>Wingdings</vt:lpstr>
      <vt:lpstr>Wingdings 3</vt:lpstr>
      <vt:lpstr>Facet</vt:lpstr>
      <vt:lpstr>Internal Business Management Application Proposal</vt:lpstr>
      <vt:lpstr>Project Overview</vt:lpstr>
      <vt:lpstr>Problems</vt:lpstr>
      <vt:lpstr>Opportunity </vt:lpstr>
      <vt:lpstr>Purpose Statement</vt:lpstr>
      <vt:lpstr>Project Objectives</vt:lpstr>
      <vt:lpstr>Success Criteria</vt:lpstr>
      <vt:lpstr>Waterfall Model Approach</vt:lpstr>
      <vt:lpstr>Project Plan</vt:lpstr>
      <vt:lpstr>Resources Required</vt:lpstr>
      <vt:lpstr>Risks </vt:lpstr>
      <vt:lpstr>Dependencies</vt:lpstr>
      <vt:lpstr>Anticipated Benefits</vt:lpstr>
      <vt:lpstr>Conclusion</vt:lpstr>
      <vt:lpstr>Project Approval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AJAY THAKUR</cp:lastModifiedBy>
  <cp:revision>11</cp:revision>
  <dcterms:created xsi:type="dcterms:W3CDTF">2013-01-27T09:14:16Z</dcterms:created>
  <dcterms:modified xsi:type="dcterms:W3CDTF">2025-07-15T06:54:04Z</dcterms:modified>
  <cp:category/>
</cp:coreProperties>
</file>