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4" r:id="rId1"/>
  </p:sldMasterIdLst>
  <p:handoutMasterIdLst>
    <p:handoutMasterId r:id="rId18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napToObjects="1">
      <p:cViewPr varScale="1">
        <p:scale>
          <a:sx n="73" d="100"/>
          <a:sy n="73" d="100"/>
        </p:scale>
        <p:origin x="176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55" d="100"/>
          <a:sy n="55" d="100"/>
        </p:scale>
        <p:origin x="2515" y="5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AD7991C-8FAF-48DF-88F1-F9AFD8EC00D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6B4A7E-29D9-9DEF-A7E7-47F07111E86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BF217D-82E5-4B72-B53F-CD9482BA9931}" type="datetimeFigureOut">
              <a:rPr lang="en-IN" smtClean="0"/>
              <a:t>06-07-2025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34F0F4-8123-D8C7-6D9F-3DE2BCE4377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2525F9-DC03-B0D0-C4D0-8A6B2A5E264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EAC5D6-8678-470D-B4CF-510C9023EC8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593619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20" y="802300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20" y="3531207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10"/>
            <a:ext cx="3086292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4" y="798973"/>
            <a:ext cx="802005" cy="503578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20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45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2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272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9" y="798976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2" y="798976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6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73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2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198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90075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6998" y="2093970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590636" y="2035997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0952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2" y="804892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7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2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2825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2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6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2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2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6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094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2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932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45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4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9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8134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2" y="482173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9" y="1122545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9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2"/>
            <a:ext cx="3251553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8900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5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2" y="804522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2015734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3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10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6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978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94000"/>
                <a:satMod val="80000"/>
                <a:lumMod val="32000"/>
                <a:lumOff val="68000"/>
                <a:alpha val="4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 wrap="square">
            <a:normAutofit/>
          </a:bodyPr>
          <a:lstStyle/>
          <a:p>
            <a:r>
              <a:rPr lang="en-IN" dirty="0"/>
              <a:t>  </a:t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2735260" y="1723522"/>
            <a:ext cx="5617002" cy="1012929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IN" dirty="0"/>
              <a:t>										Prepared by: Nilansh Kohli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DBF911F-5824-2B01-9357-95D7BA84B1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54" y="3097956"/>
            <a:ext cx="3746538" cy="264774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ACB913F-BA1C-41BF-763E-7FD599FBFF0E}"/>
              </a:ext>
            </a:extLst>
          </p:cNvPr>
          <p:cNvSpPr txBox="1"/>
          <p:nvPr/>
        </p:nvSpPr>
        <p:spPr>
          <a:xfrm>
            <a:off x="1443491" y="1205000"/>
            <a:ext cx="636853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400" dirty="0"/>
              <a:t>AI Seismic Data Analyzer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BE8DE32-E596-3FF5-5503-21DB9CA198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8976" y="3097956"/>
            <a:ext cx="3256031" cy="273192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Technology Stack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Programming: Python, JavaScript</a:t>
            </a:r>
          </a:p>
          <a:p>
            <a:r>
              <a:t>ML Framework: TensorFlow, Scikit-learn</a:t>
            </a:r>
          </a:p>
          <a:p>
            <a:r>
              <a:t>Backend: Flask, FastAPI</a:t>
            </a:r>
          </a:p>
          <a:p>
            <a:r>
              <a:t>Frontend: React.js</a:t>
            </a:r>
          </a:p>
          <a:p>
            <a:r>
              <a:t>Cloud: AWS S3, Lambda, EC2</a:t>
            </a:r>
          </a:p>
          <a:p>
            <a:r>
              <a:t>Data Stream: Apache Kafka</a:t>
            </a:r>
          </a:p>
          <a:p>
            <a:r>
              <a:t>Visualization: Plotly, D3.js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Model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Input: Raw seismic signals</a:t>
            </a:r>
          </a:p>
          <a:p>
            <a:r>
              <a:t>Preprocessing: Noise filtering, normalization</a:t>
            </a:r>
          </a:p>
          <a:p>
            <a:r>
              <a:t>ML Model: CNN + LSTM for pattern recognition</a:t>
            </a:r>
          </a:p>
          <a:p>
            <a:r>
              <a:t>Output: Event classification and risk score</a:t>
            </a:r>
          </a:p>
          <a:p>
            <a:r>
              <a:t>Training data sourced from labeled seismic archives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Dashboard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Real-time event map</a:t>
            </a:r>
          </a:p>
          <a:p>
            <a:r>
              <a:t>Time-series plots</a:t>
            </a:r>
          </a:p>
          <a:p>
            <a:r>
              <a:t>Risk scoring by location</a:t>
            </a:r>
          </a:p>
          <a:p>
            <a:r>
              <a:t>Alert history and logs</a:t>
            </a:r>
          </a:p>
          <a:p>
            <a:r>
              <a:t>Downloadable reports for audit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Risk &amp; Mitigation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Data quality issues → Implement rigorous validation</a:t>
            </a:r>
          </a:p>
          <a:p>
            <a:r>
              <a:t>Model bias → Regular re-training with new data</a:t>
            </a:r>
          </a:p>
          <a:p>
            <a:r>
              <a:t>Integration delays → Parallel testing of components</a:t>
            </a:r>
          </a:p>
          <a:p>
            <a:r>
              <a:t>Team dependency risks → Regular sync-ups</a:t>
            </a:r>
          </a:p>
          <a:p>
            <a:r>
              <a:t>Scalability risks → Use of microservices architecture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Achievements (To Date)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Seismic dataset collected and cleaned</a:t>
            </a:r>
          </a:p>
          <a:p>
            <a:r>
              <a:t>Base ML model trained and evaluated</a:t>
            </a:r>
          </a:p>
          <a:p>
            <a:r>
              <a:t>Initial version of dashboard deployed</a:t>
            </a:r>
          </a:p>
          <a:p>
            <a:r>
              <a:t>Stakeholder feedback loop established</a:t>
            </a:r>
          </a:p>
          <a:p>
            <a:r>
              <a:t>Achieved 92% accuracy in anomaly detection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Enhance model with more labeled data</a:t>
            </a:r>
          </a:p>
          <a:p>
            <a:r>
              <a:t>Improve UI/UX of dashboard</a:t>
            </a:r>
          </a:p>
          <a:p>
            <a:r>
              <a:t>Pilot deployment in real-world environment</a:t>
            </a:r>
          </a:p>
          <a:p>
            <a:r>
              <a:t>Continuous monitoring and improvements</a:t>
            </a:r>
          </a:p>
          <a:p>
            <a:r>
              <a:t>Expand integration with external APIs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EC87E3B3-3616-27D6-B642-E5ABB3C8C31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0" y="856878"/>
            <a:ext cx="9144000" cy="5144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1565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Project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Objective: Automate seismic data analysis using AI/ML</a:t>
            </a:r>
          </a:p>
          <a:p>
            <a:r>
              <a:rPr dirty="0"/>
              <a:t>Scope: Real-time analysis, pattern detection, anomaly alerts</a:t>
            </a:r>
          </a:p>
          <a:p>
            <a:r>
              <a:rPr dirty="0"/>
              <a:t>Stakeholders: Geologists, Data Scientists, Operations, IT</a:t>
            </a:r>
          </a:p>
          <a:p>
            <a:r>
              <a:rPr dirty="0"/>
              <a:t>Outcome: Reduce human intervention and improve data interpretation</a:t>
            </a:r>
          </a:p>
          <a:p>
            <a:r>
              <a:rPr dirty="0"/>
              <a:t>Timeframe: 3-month agile release cycle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Problem Statement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IN" sz="1800" dirty="0"/>
          </a:p>
          <a:p>
            <a:r>
              <a:rPr sz="1800" dirty="0"/>
              <a:t>Manual seismic data analysis is time-consuming</a:t>
            </a:r>
          </a:p>
          <a:p>
            <a:r>
              <a:rPr sz="1800" dirty="0"/>
              <a:t>Difficulty in identifying subtle patterns and anomalies</a:t>
            </a:r>
          </a:p>
          <a:p>
            <a:r>
              <a:rPr sz="1800" dirty="0"/>
              <a:t>Delays in decision-making and risk mitigation</a:t>
            </a:r>
          </a:p>
          <a:p>
            <a:r>
              <a:rPr sz="1800" dirty="0"/>
              <a:t>Traditional methods are prone to human error</a:t>
            </a:r>
          </a:p>
          <a:p>
            <a:r>
              <a:rPr sz="1800" dirty="0"/>
              <a:t>No real-time alert mechanism exists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Proposed 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AI-powered system to process and analyze seismic signals</a:t>
            </a:r>
          </a:p>
          <a:p>
            <a:r>
              <a:t>Detect seismic patterns and flag anomalies in near real-time</a:t>
            </a:r>
          </a:p>
          <a:p>
            <a:r>
              <a:t>Improve accuracy and response time</a:t>
            </a:r>
          </a:p>
          <a:p>
            <a:r>
              <a:t>Provide intuitive UI for geologists</a:t>
            </a:r>
          </a:p>
          <a:p>
            <a:r>
              <a:t>Enable integration with legacy systems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Goals and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Automate data preprocessing and filtering</a:t>
            </a:r>
          </a:p>
          <a:p>
            <a:r>
              <a:t>Identify seismic events with high accuracy</a:t>
            </a:r>
          </a:p>
          <a:p>
            <a:r>
              <a:t>Provide real-time dashboards and alerting system</a:t>
            </a:r>
          </a:p>
          <a:p>
            <a:r>
              <a:t>Ensure scalability for large datasets</a:t>
            </a:r>
          </a:p>
          <a:p>
            <a:r>
              <a:t>Improve stakeholder decision-making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Agile Methodology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Scrum framework</a:t>
            </a:r>
          </a:p>
          <a:p>
            <a:r>
              <a:t>2-week sprints</a:t>
            </a:r>
          </a:p>
          <a:p>
            <a:r>
              <a:t>Daily stand-ups, sprint reviews, retrospectives</a:t>
            </a:r>
          </a:p>
          <a:p>
            <a:r>
              <a:t>Product backlog maintained in JIRA</a:t>
            </a:r>
          </a:p>
          <a:p>
            <a:r>
              <a:t>Burndown charts used for progress tracking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Team Roles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Product Owner: [Name]</a:t>
            </a:r>
          </a:p>
          <a:p>
            <a:r>
              <a:t>Scrum Master: [Name]</a:t>
            </a:r>
          </a:p>
          <a:p>
            <a:r>
              <a:t>Development Team: AI Engineers, Geophysicists, Data Scientists, UI/UX Developers</a:t>
            </a:r>
          </a:p>
          <a:p>
            <a:r>
              <a:t>QA Engineer: Responsible for validation and test automation</a:t>
            </a:r>
          </a:p>
          <a:p>
            <a:r>
              <a:t>DevOps: Setup CI/CD pipeline and monitoring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Sprint Planning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Sprint 1: Data collection &amp; preprocessing pipeline</a:t>
            </a:r>
          </a:p>
          <a:p>
            <a:r>
              <a:t>Sprint 2: Model training (anomaly detection)</a:t>
            </a:r>
          </a:p>
          <a:p>
            <a:r>
              <a:t>Sprint 3: Dashboard design &amp; integration</a:t>
            </a:r>
          </a:p>
          <a:p>
            <a:r>
              <a:t>Sprint 4: Alert system setup</a:t>
            </a:r>
          </a:p>
          <a:p>
            <a:r>
              <a:t>Sprint 5: End-to-end testing and stakeholder demo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Architecture Diagram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Data Ingestion → Data Preprocessing → AI Models → Dashboard/Alerts</a:t>
            </a:r>
          </a:p>
          <a:p>
            <a:r>
              <a:rPr dirty="0"/>
              <a:t>Tools: Python, TensorFlow, AWS, Apache Kafka, React</a:t>
            </a:r>
          </a:p>
          <a:p>
            <a:r>
              <a:rPr dirty="0"/>
              <a:t>Real-time streaming with Kafka</a:t>
            </a:r>
          </a:p>
          <a:p>
            <a:r>
              <a:rPr dirty="0"/>
              <a:t>Storage on S3, analysis on EC2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Office 2007 - 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997</TotalTime>
  <Words>509</Words>
  <Application>Microsoft Office PowerPoint</Application>
  <PresentationFormat>On-screen Show (4:3)</PresentationFormat>
  <Paragraphs>89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Gill Sans MT</vt:lpstr>
      <vt:lpstr>Gallery</vt:lpstr>
      <vt:lpstr>   </vt:lpstr>
      <vt:lpstr>Project Overview</vt:lpstr>
      <vt:lpstr>Problem Statement</vt:lpstr>
      <vt:lpstr>Proposed Solution</vt:lpstr>
      <vt:lpstr>Goals and Objectives</vt:lpstr>
      <vt:lpstr>Agile Methodology</vt:lpstr>
      <vt:lpstr>Team Roles</vt:lpstr>
      <vt:lpstr>Sprint Planning</vt:lpstr>
      <vt:lpstr>Architecture Diagram</vt:lpstr>
      <vt:lpstr>Technology Stack</vt:lpstr>
      <vt:lpstr>Model Design</vt:lpstr>
      <vt:lpstr>Dashboard Overview</vt:lpstr>
      <vt:lpstr>Risk &amp; Mitigation Plan</vt:lpstr>
      <vt:lpstr>Key Achievements (To Date)</vt:lpstr>
      <vt:lpstr>Next Steps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Nilansh Kohli</dc:creator>
  <cp:keywords/>
  <dc:description>generated using python-pptx</dc:description>
  <cp:lastModifiedBy>Nilansh Kohli</cp:lastModifiedBy>
  <cp:revision>2</cp:revision>
  <dcterms:created xsi:type="dcterms:W3CDTF">2013-01-27T09:14:16Z</dcterms:created>
  <dcterms:modified xsi:type="dcterms:W3CDTF">2025-07-06T16:53:25Z</dcterms:modified>
  <cp:category/>
</cp:coreProperties>
</file>