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DAE32B-E44E-4B8F-B13D-C7FAA189BA93}" v="29" dt="2025-03-28T10:02:27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ansh Kohli" userId="f1347ff4e5fc73ae" providerId="LiveId" clId="{E3DAE32B-E44E-4B8F-B13D-C7FAA189BA93}"/>
    <pc:docChg chg="undo custSel addSld delSld modSld">
      <pc:chgData name="Nilansh Kohli" userId="f1347ff4e5fc73ae" providerId="LiveId" clId="{E3DAE32B-E44E-4B8F-B13D-C7FAA189BA93}" dt="2025-03-28T10:13:28.529" v="889" actId="255"/>
      <pc:docMkLst>
        <pc:docMk/>
      </pc:docMkLst>
      <pc:sldChg chg="modSp mod">
        <pc:chgData name="Nilansh Kohli" userId="f1347ff4e5fc73ae" providerId="LiveId" clId="{E3DAE32B-E44E-4B8F-B13D-C7FAA189BA93}" dt="2025-03-23T11:09:34.134" v="59" actId="20577"/>
        <pc:sldMkLst>
          <pc:docMk/>
          <pc:sldMk cId="1000394221" sldId="256"/>
        </pc:sldMkLst>
        <pc:spChg chg="mod">
          <ac:chgData name="Nilansh Kohli" userId="f1347ff4e5fc73ae" providerId="LiveId" clId="{E3DAE32B-E44E-4B8F-B13D-C7FAA189BA93}" dt="2025-03-23T11:09:34.134" v="59" actId="20577"/>
          <ac:spMkLst>
            <pc:docMk/>
            <pc:sldMk cId="1000394221" sldId="256"/>
            <ac:spMk id="3" creationId="{5EF0A0A9-DDAD-7469-D239-2DDB084E3D02}"/>
          </ac:spMkLst>
        </pc:spChg>
      </pc:sldChg>
      <pc:sldChg chg="addSp delSp modSp mod">
        <pc:chgData name="Nilansh Kohli" userId="f1347ff4e5fc73ae" providerId="LiveId" clId="{E3DAE32B-E44E-4B8F-B13D-C7FAA189BA93}" dt="2025-03-28T10:00:50.610" v="853" actId="255"/>
        <pc:sldMkLst>
          <pc:docMk/>
          <pc:sldMk cId="426050326" sldId="257"/>
        </pc:sldMkLst>
        <pc:spChg chg="mod">
          <ac:chgData name="Nilansh Kohli" userId="f1347ff4e5fc73ae" providerId="LiveId" clId="{E3DAE32B-E44E-4B8F-B13D-C7FAA189BA93}" dt="2025-03-28T10:00:50.610" v="853" actId="255"/>
          <ac:spMkLst>
            <pc:docMk/>
            <pc:sldMk cId="426050326" sldId="257"/>
            <ac:spMk id="4" creationId="{CD67A19A-C317-8078-A38F-17F077D0D4CF}"/>
          </ac:spMkLst>
        </pc:spChg>
        <pc:picChg chg="add mod">
          <ac:chgData name="Nilansh Kohli" userId="f1347ff4e5fc73ae" providerId="LiveId" clId="{E3DAE32B-E44E-4B8F-B13D-C7FAA189BA93}" dt="2025-03-28T10:00:05.719" v="847" actId="14100"/>
          <ac:picMkLst>
            <pc:docMk/>
            <pc:sldMk cId="426050326" sldId="257"/>
            <ac:picMk id="7" creationId="{5B8C5BCC-542A-CBC4-C2D1-A6B55BF74DA3}"/>
          </ac:picMkLst>
        </pc:picChg>
      </pc:sldChg>
      <pc:sldChg chg="addSp delSp modSp new mod">
        <pc:chgData name="Nilansh Kohli" userId="f1347ff4e5fc73ae" providerId="LiveId" clId="{E3DAE32B-E44E-4B8F-B13D-C7FAA189BA93}" dt="2025-03-28T10:01:19.192" v="859" actId="27107"/>
        <pc:sldMkLst>
          <pc:docMk/>
          <pc:sldMk cId="3950458365" sldId="258"/>
        </pc:sldMkLst>
        <pc:spChg chg="mod">
          <ac:chgData name="Nilansh Kohli" userId="f1347ff4e5fc73ae" providerId="LiveId" clId="{E3DAE32B-E44E-4B8F-B13D-C7FAA189BA93}" dt="2025-03-23T11:04:35.009" v="8"/>
          <ac:spMkLst>
            <pc:docMk/>
            <pc:sldMk cId="3950458365" sldId="258"/>
            <ac:spMk id="2" creationId="{A196723F-4CE5-DD92-E3D4-34F31C12911C}"/>
          </ac:spMkLst>
        </pc:spChg>
        <pc:spChg chg="add mod">
          <ac:chgData name="Nilansh Kohli" userId="f1347ff4e5fc73ae" providerId="LiveId" clId="{E3DAE32B-E44E-4B8F-B13D-C7FAA189BA93}" dt="2025-03-28T10:01:19.192" v="859" actId="27107"/>
          <ac:spMkLst>
            <pc:docMk/>
            <pc:sldMk cId="3950458365" sldId="258"/>
            <ac:spMk id="4" creationId="{28F028BE-8B9E-B808-0DC4-87BBD7FB80C2}"/>
          </ac:spMkLst>
        </pc:spChg>
        <pc:picChg chg="add mod">
          <ac:chgData name="Nilansh Kohli" userId="f1347ff4e5fc73ae" providerId="LiveId" clId="{E3DAE32B-E44E-4B8F-B13D-C7FAA189BA93}" dt="2025-03-28T10:01:02.641" v="855" actId="14100"/>
          <ac:picMkLst>
            <pc:docMk/>
            <pc:sldMk cId="3950458365" sldId="258"/>
            <ac:picMk id="8" creationId="{51ACF22D-9166-7F2D-9F60-3578FC26DF17}"/>
          </ac:picMkLst>
        </pc:picChg>
      </pc:sldChg>
      <pc:sldChg chg="addSp delSp modSp new mod">
        <pc:chgData name="Nilansh Kohli" userId="f1347ff4e5fc73ae" providerId="LiveId" clId="{E3DAE32B-E44E-4B8F-B13D-C7FAA189BA93}" dt="2025-03-28T10:01:25.703" v="860" actId="255"/>
        <pc:sldMkLst>
          <pc:docMk/>
          <pc:sldMk cId="3262340344" sldId="259"/>
        </pc:sldMkLst>
        <pc:spChg chg="mod">
          <ac:chgData name="Nilansh Kohli" userId="f1347ff4e5fc73ae" providerId="LiveId" clId="{E3DAE32B-E44E-4B8F-B13D-C7FAA189BA93}" dt="2025-03-23T11:09:17.094" v="42"/>
          <ac:spMkLst>
            <pc:docMk/>
            <pc:sldMk cId="3262340344" sldId="259"/>
            <ac:spMk id="2" creationId="{B9D89CDC-B96E-828C-9E07-5708B673DD10}"/>
          </ac:spMkLst>
        </pc:spChg>
        <pc:spChg chg="add mod">
          <ac:chgData name="Nilansh Kohli" userId="f1347ff4e5fc73ae" providerId="LiveId" clId="{E3DAE32B-E44E-4B8F-B13D-C7FAA189BA93}" dt="2025-03-28T10:01:25.703" v="860" actId="255"/>
          <ac:spMkLst>
            <pc:docMk/>
            <pc:sldMk cId="3262340344" sldId="259"/>
            <ac:spMk id="4" creationId="{A09652D2-A209-A856-A533-9008DE0522E2}"/>
          </ac:spMkLst>
        </pc:spChg>
        <pc:picChg chg="add mod">
          <ac:chgData name="Nilansh Kohli" userId="f1347ff4e5fc73ae" providerId="LiveId" clId="{E3DAE32B-E44E-4B8F-B13D-C7FAA189BA93}" dt="2025-03-23T11:07:12.236" v="31" actId="1076"/>
          <ac:picMkLst>
            <pc:docMk/>
            <pc:sldMk cId="3262340344" sldId="259"/>
            <ac:picMk id="7" creationId="{321EE5AA-91A4-B525-2EBF-48D431FF6E25}"/>
          </ac:picMkLst>
        </pc:picChg>
      </pc:sldChg>
      <pc:sldChg chg="addSp delSp modSp new mod">
        <pc:chgData name="Nilansh Kohli" userId="f1347ff4e5fc73ae" providerId="LiveId" clId="{E3DAE32B-E44E-4B8F-B13D-C7FAA189BA93}" dt="2025-03-28T10:02:27.690" v="866" actId="1076"/>
        <pc:sldMkLst>
          <pc:docMk/>
          <pc:sldMk cId="3981807358" sldId="260"/>
        </pc:sldMkLst>
        <pc:spChg chg="mod">
          <ac:chgData name="Nilansh Kohli" userId="f1347ff4e5fc73ae" providerId="LiveId" clId="{E3DAE32B-E44E-4B8F-B13D-C7FAA189BA93}" dt="2025-03-23T11:17:59.521" v="61"/>
          <ac:spMkLst>
            <pc:docMk/>
            <pc:sldMk cId="3981807358" sldId="260"/>
            <ac:spMk id="2" creationId="{FB6E6A38-D793-8EEF-A34D-9D04BA7D2FB5}"/>
          </ac:spMkLst>
        </pc:spChg>
        <pc:spChg chg="add mod">
          <ac:chgData name="Nilansh Kohli" userId="f1347ff4e5fc73ae" providerId="LiveId" clId="{E3DAE32B-E44E-4B8F-B13D-C7FAA189BA93}" dt="2025-03-28T10:02:27.690" v="866" actId="1076"/>
          <ac:spMkLst>
            <pc:docMk/>
            <pc:sldMk cId="3981807358" sldId="260"/>
            <ac:spMk id="4" creationId="{F7B1B68D-2335-11F5-1AAF-50D5849C1623}"/>
          </ac:spMkLst>
        </pc:spChg>
        <pc:picChg chg="add mod">
          <ac:chgData name="Nilansh Kohli" userId="f1347ff4e5fc73ae" providerId="LiveId" clId="{E3DAE32B-E44E-4B8F-B13D-C7FAA189BA93}" dt="2025-03-28T09:42:42.638" v="825" actId="1076"/>
          <ac:picMkLst>
            <pc:docMk/>
            <pc:sldMk cId="3981807358" sldId="260"/>
            <ac:picMk id="10" creationId="{C06B71D8-0838-958D-C03E-5F9C9C7F103D}"/>
          </ac:picMkLst>
        </pc:picChg>
      </pc:sldChg>
      <pc:sldChg chg="modSp new mod">
        <pc:chgData name="Nilansh Kohli" userId="f1347ff4e5fc73ae" providerId="LiveId" clId="{E3DAE32B-E44E-4B8F-B13D-C7FAA189BA93}" dt="2025-03-28T10:02:17.625" v="865" actId="27636"/>
        <pc:sldMkLst>
          <pc:docMk/>
          <pc:sldMk cId="2166449154" sldId="261"/>
        </pc:sldMkLst>
        <pc:spChg chg="mod">
          <ac:chgData name="Nilansh Kohli" userId="f1347ff4e5fc73ae" providerId="LiveId" clId="{E3DAE32B-E44E-4B8F-B13D-C7FAA189BA93}" dt="2025-03-23T11:20:01.382" v="79"/>
          <ac:spMkLst>
            <pc:docMk/>
            <pc:sldMk cId="2166449154" sldId="261"/>
            <ac:spMk id="2" creationId="{0F6EA885-7DFF-5FAF-FCC9-0621D9148D1F}"/>
          </ac:spMkLst>
        </pc:spChg>
        <pc:spChg chg="mod">
          <ac:chgData name="Nilansh Kohli" userId="f1347ff4e5fc73ae" providerId="LiveId" clId="{E3DAE32B-E44E-4B8F-B13D-C7FAA189BA93}" dt="2025-03-28T10:02:17.625" v="865" actId="27636"/>
          <ac:spMkLst>
            <pc:docMk/>
            <pc:sldMk cId="2166449154" sldId="261"/>
            <ac:spMk id="3" creationId="{0EFDA817-43F1-115F-586D-F36E8CA8892C}"/>
          </ac:spMkLst>
        </pc:spChg>
      </pc:sldChg>
      <pc:sldChg chg="addSp modSp new mod">
        <pc:chgData name="Nilansh Kohli" userId="f1347ff4e5fc73ae" providerId="LiveId" clId="{E3DAE32B-E44E-4B8F-B13D-C7FAA189BA93}" dt="2025-03-28T10:02:37.285" v="868" actId="255"/>
        <pc:sldMkLst>
          <pc:docMk/>
          <pc:sldMk cId="1820553066" sldId="262"/>
        </pc:sldMkLst>
        <pc:spChg chg="mod">
          <ac:chgData name="Nilansh Kohli" userId="f1347ff4e5fc73ae" providerId="LiveId" clId="{E3DAE32B-E44E-4B8F-B13D-C7FAA189BA93}" dt="2025-03-23T11:21:15.582" v="102"/>
          <ac:spMkLst>
            <pc:docMk/>
            <pc:sldMk cId="1820553066" sldId="262"/>
            <ac:spMk id="2" creationId="{4CE64385-0676-1504-A9A7-59B866579C92}"/>
          </ac:spMkLst>
        </pc:spChg>
        <pc:spChg chg="mod">
          <ac:chgData name="Nilansh Kohli" userId="f1347ff4e5fc73ae" providerId="LiveId" clId="{E3DAE32B-E44E-4B8F-B13D-C7FAA189BA93}" dt="2025-03-28T10:02:37.285" v="868" actId="255"/>
          <ac:spMkLst>
            <pc:docMk/>
            <pc:sldMk cId="1820553066" sldId="262"/>
            <ac:spMk id="3" creationId="{9246ECC7-A9A2-5C48-FC1C-04874D7ACB52}"/>
          </ac:spMkLst>
        </pc:spChg>
        <pc:picChg chg="add mod">
          <ac:chgData name="Nilansh Kohli" userId="f1347ff4e5fc73ae" providerId="LiveId" clId="{E3DAE32B-E44E-4B8F-B13D-C7FAA189BA93}" dt="2025-03-23T11:22:12.026" v="117" actId="14100"/>
          <ac:picMkLst>
            <pc:docMk/>
            <pc:sldMk cId="1820553066" sldId="262"/>
            <ac:picMk id="5" creationId="{B5CD8614-4048-5025-039B-1CC26E9484D1}"/>
          </ac:picMkLst>
        </pc:picChg>
      </pc:sldChg>
      <pc:sldChg chg="modSp new mod">
        <pc:chgData name="Nilansh Kohli" userId="f1347ff4e5fc73ae" providerId="LiveId" clId="{E3DAE32B-E44E-4B8F-B13D-C7FAA189BA93}" dt="2025-03-28T10:04:51.804" v="884" actId="20577"/>
        <pc:sldMkLst>
          <pc:docMk/>
          <pc:sldMk cId="1949027330" sldId="263"/>
        </pc:sldMkLst>
        <pc:spChg chg="mod">
          <ac:chgData name="Nilansh Kohli" userId="f1347ff4e5fc73ae" providerId="LiveId" clId="{E3DAE32B-E44E-4B8F-B13D-C7FAA189BA93}" dt="2025-03-28T10:02:44.698" v="871" actId="1076"/>
          <ac:spMkLst>
            <pc:docMk/>
            <pc:sldMk cId="1949027330" sldId="263"/>
            <ac:spMk id="2" creationId="{5BE5FA38-58CF-C2B7-B5BC-040FCC8DD171}"/>
          </ac:spMkLst>
        </pc:spChg>
        <pc:spChg chg="mod">
          <ac:chgData name="Nilansh Kohli" userId="f1347ff4e5fc73ae" providerId="LiveId" clId="{E3DAE32B-E44E-4B8F-B13D-C7FAA189BA93}" dt="2025-03-28T10:04:51.804" v="884" actId="20577"/>
          <ac:spMkLst>
            <pc:docMk/>
            <pc:sldMk cId="1949027330" sldId="263"/>
            <ac:spMk id="3" creationId="{DD92FAE9-9F2F-0350-DAFB-F17B55070D1B}"/>
          </ac:spMkLst>
        </pc:spChg>
      </pc:sldChg>
      <pc:sldChg chg="modSp new mod">
        <pc:chgData name="Nilansh Kohli" userId="f1347ff4e5fc73ae" providerId="LiveId" clId="{E3DAE32B-E44E-4B8F-B13D-C7FAA189BA93}" dt="2025-03-28T10:11:38.489" v="886" actId="20577"/>
        <pc:sldMkLst>
          <pc:docMk/>
          <pc:sldMk cId="2149241580" sldId="264"/>
        </pc:sldMkLst>
        <pc:spChg chg="mod">
          <ac:chgData name="Nilansh Kohli" userId="f1347ff4e5fc73ae" providerId="LiveId" clId="{E3DAE32B-E44E-4B8F-B13D-C7FAA189BA93}" dt="2025-03-28T09:08:13.469" v="209"/>
          <ac:spMkLst>
            <pc:docMk/>
            <pc:sldMk cId="2149241580" sldId="264"/>
            <ac:spMk id="2" creationId="{B14EB18F-0B08-91FB-6AE1-01697591924C}"/>
          </ac:spMkLst>
        </pc:spChg>
        <pc:spChg chg="mod">
          <ac:chgData name="Nilansh Kohli" userId="f1347ff4e5fc73ae" providerId="LiveId" clId="{E3DAE32B-E44E-4B8F-B13D-C7FAA189BA93}" dt="2025-03-28T10:11:38.489" v="886" actId="20577"/>
          <ac:spMkLst>
            <pc:docMk/>
            <pc:sldMk cId="2149241580" sldId="264"/>
            <ac:spMk id="3" creationId="{D01F0E06-4A1C-4227-E127-BD45C1321956}"/>
          </ac:spMkLst>
        </pc:spChg>
      </pc:sldChg>
      <pc:sldChg chg="modSp new mod">
        <pc:chgData name="Nilansh Kohli" userId="f1347ff4e5fc73ae" providerId="LiveId" clId="{E3DAE32B-E44E-4B8F-B13D-C7FAA189BA93}" dt="2025-03-28T10:03:14.617" v="877" actId="20577"/>
        <pc:sldMkLst>
          <pc:docMk/>
          <pc:sldMk cId="3169155084" sldId="265"/>
        </pc:sldMkLst>
        <pc:spChg chg="mod">
          <ac:chgData name="Nilansh Kohli" userId="f1347ff4e5fc73ae" providerId="LiveId" clId="{E3DAE32B-E44E-4B8F-B13D-C7FAA189BA93}" dt="2025-03-28T09:08:16.835" v="210"/>
          <ac:spMkLst>
            <pc:docMk/>
            <pc:sldMk cId="3169155084" sldId="265"/>
            <ac:spMk id="2" creationId="{6CCEF5DE-5063-1A30-06F5-DB8373FC2254}"/>
          </ac:spMkLst>
        </pc:spChg>
        <pc:spChg chg="mod">
          <ac:chgData name="Nilansh Kohli" userId="f1347ff4e5fc73ae" providerId="LiveId" clId="{E3DAE32B-E44E-4B8F-B13D-C7FAA189BA93}" dt="2025-03-28T10:03:14.617" v="877" actId="20577"/>
          <ac:spMkLst>
            <pc:docMk/>
            <pc:sldMk cId="3169155084" sldId="265"/>
            <ac:spMk id="3" creationId="{40A706C7-7ECD-C9DE-3C06-C7F88B93C084}"/>
          </ac:spMkLst>
        </pc:spChg>
      </pc:sldChg>
      <pc:sldChg chg="modSp new mod">
        <pc:chgData name="Nilansh Kohli" userId="f1347ff4e5fc73ae" providerId="LiveId" clId="{E3DAE32B-E44E-4B8F-B13D-C7FAA189BA93}" dt="2025-03-28T10:03:21.707" v="878" actId="255"/>
        <pc:sldMkLst>
          <pc:docMk/>
          <pc:sldMk cId="377946910" sldId="266"/>
        </pc:sldMkLst>
        <pc:spChg chg="mod">
          <ac:chgData name="Nilansh Kohli" userId="f1347ff4e5fc73ae" providerId="LiveId" clId="{E3DAE32B-E44E-4B8F-B13D-C7FAA189BA93}" dt="2025-03-28T09:09:09.749" v="250"/>
          <ac:spMkLst>
            <pc:docMk/>
            <pc:sldMk cId="377946910" sldId="266"/>
            <ac:spMk id="2" creationId="{69259744-EEA4-2084-A033-8EF7DBE77692}"/>
          </ac:spMkLst>
        </pc:spChg>
        <pc:spChg chg="mod">
          <ac:chgData name="Nilansh Kohli" userId="f1347ff4e5fc73ae" providerId="LiveId" clId="{E3DAE32B-E44E-4B8F-B13D-C7FAA189BA93}" dt="2025-03-28T10:03:21.707" v="878" actId="255"/>
          <ac:spMkLst>
            <pc:docMk/>
            <pc:sldMk cId="377946910" sldId="266"/>
            <ac:spMk id="3" creationId="{3B8EAAB6-4209-8834-9E51-29ABFA3393DC}"/>
          </ac:spMkLst>
        </pc:spChg>
      </pc:sldChg>
      <pc:sldChg chg="modSp new mod">
        <pc:chgData name="Nilansh Kohli" userId="f1347ff4e5fc73ae" providerId="LiveId" clId="{E3DAE32B-E44E-4B8F-B13D-C7FAA189BA93}" dt="2025-03-28T09:11:00.549" v="326" actId="113"/>
        <pc:sldMkLst>
          <pc:docMk/>
          <pc:sldMk cId="665066941" sldId="267"/>
        </pc:sldMkLst>
        <pc:spChg chg="mod">
          <ac:chgData name="Nilansh Kohli" userId="f1347ff4e5fc73ae" providerId="LiveId" clId="{E3DAE32B-E44E-4B8F-B13D-C7FAA189BA93}" dt="2025-03-28T09:10:16.555" v="285"/>
          <ac:spMkLst>
            <pc:docMk/>
            <pc:sldMk cId="665066941" sldId="267"/>
            <ac:spMk id="2" creationId="{96E5588F-8B51-894F-3A4E-BE28056F19B8}"/>
          </ac:spMkLst>
        </pc:spChg>
        <pc:spChg chg="mod">
          <ac:chgData name="Nilansh Kohli" userId="f1347ff4e5fc73ae" providerId="LiveId" clId="{E3DAE32B-E44E-4B8F-B13D-C7FAA189BA93}" dt="2025-03-28T09:11:00.549" v="326" actId="113"/>
          <ac:spMkLst>
            <pc:docMk/>
            <pc:sldMk cId="665066941" sldId="267"/>
            <ac:spMk id="3" creationId="{BE634074-FF95-F283-A9C0-7E287E207C89}"/>
          </ac:spMkLst>
        </pc:spChg>
      </pc:sldChg>
      <pc:sldChg chg="modSp new mod">
        <pc:chgData name="Nilansh Kohli" userId="f1347ff4e5fc73ae" providerId="LiveId" clId="{E3DAE32B-E44E-4B8F-B13D-C7FAA189BA93}" dt="2025-03-28T09:11:52.989" v="353" actId="2711"/>
        <pc:sldMkLst>
          <pc:docMk/>
          <pc:sldMk cId="3946184462" sldId="268"/>
        </pc:sldMkLst>
        <pc:spChg chg="mod">
          <ac:chgData name="Nilansh Kohli" userId="f1347ff4e5fc73ae" providerId="LiveId" clId="{E3DAE32B-E44E-4B8F-B13D-C7FAA189BA93}" dt="2025-03-28T09:11:11.684" v="328"/>
          <ac:spMkLst>
            <pc:docMk/>
            <pc:sldMk cId="3946184462" sldId="268"/>
            <ac:spMk id="2" creationId="{909236EB-8341-C582-B7CA-D8BD913F9F9E}"/>
          </ac:spMkLst>
        </pc:spChg>
        <pc:spChg chg="mod">
          <ac:chgData name="Nilansh Kohli" userId="f1347ff4e5fc73ae" providerId="LiveId" clId="{E3DAE32B-E44E-4B8F-B13D-C7FAA189BA93}" dt="2025-03-28T09:11:52.989" v="353" actId="2711"/>
          <ac:spMkLst>
            <pc:docMk/>
            <pc:sldMk cId="3946184462" sldId="268"/>
            <ac:spMk id="3" creationId="{47B3C6F2-5586-467D-FCEA-2A9BF9F1BBD9}"/>
          </ac:spMkLst>
        </pc:spChg>
      </pc:sldChg>
      <pc:sldChg chg="modSp new mod">
        <pc:chgData name="Nilansh Kohli" userId="f1347ff4e5fc73ae" providerId="LiveId" clId="{E3DAE32B-E44E-4B8F-B13D-C7FAA189BA93}" dt="2025-03-28T09:40:31.996" v="816"/>
        <pc:sldMkLst>
          <pc:docMk/>
          <pc:sldMk cId="3623426007" sldId="269"/>
        </pc:sldMkLst>
        <pc:spChg chg="mod">
          <ac:chgData name="Nilansh Kohli" userId="f1347ff4e5fc73ae" providerId="LiveId" clId="{E3DAE32B-E44E-4B8F-B13D-C7FAA189BA93}" dt="2025-03-28T09:40:31.996" v="816"/>
          <ac:spMkLst>
            <pc:docMk/>
            <pc:sldMk cId="3623426007" sldId="269"/>
            <ac:spMk id="2" creationId="{E73B4914-D9F1-07B0-EC5B-93797AB66154}"/>
          </ac:spMkLst>
        </pc:spChg>
        <pc:spChg chg="mod">
          <ac:chgData name="Nilansh Kohli" userId="f1347ff4e5fc73ae" providerId="LiveId" clId="{E3DAE32B-E44E-4B8F-B13D-C7FAA189BA93}" dt="2025-03-28T09:25:03.946" v="492" actId="27636"/>
          <ac:spMkLst>
            <pc:docMk/>
            <pc:sldMk cId="3623426007" sldId="269"/>
            <ac:spMk id="3" creationId="{9B1F8971-1703-C9E4-9B3B-6C77A2BC5B3C}"/>
          </ac:spMkLst>
        </pc:spChg>
      </pc:sldChg>
      <pc:sldChg chg="modSp new mod">
        <pc:chgData name="Nilansh Kohli" userId="f1347ff4e5fc73ae" providerId="LiveId" clId="{E3DAE32B-E44E-4B8F-B13D-C7FAA189BA93}" dt="2025-03-28T09:40:35.223" v="817"/>
        <pc:sldMkLst>
          <pc:docMk/>
          <pc:sldMk cId="3308940772" sldId="270"/>
        </pc:sldMkLst>
        <pc:spChg chg="mod">
          <ac:chgData name="Nilansh Kohli" userId="f1347ff4e5fc73ae" providerId="LiveId" clId="{E3DAE32B-E44E-4B8F-B13D-C7FAA189BA93}" dt="2025-03-28T09:40:35.223" v="817"/>
          <ac:spMkLst>
            <pc:docMk/>
            <pc:sldMk cId="3308940772" sldId="270"/>
            <ac:spMk id="2" creationId="{B2DC3EBD-C6D3-6DF3-239A-76C37F2D95E6}"/>
          </ac:spMkLst>
        </pc:spChg>
        <pc:spChg chg="mod">
          <ac:chgData name="Nilansh Kohli" userId="f1347ff4e5fc73ae" providerId="LiveId" clId="{E3DAE32B-E44E-4B8F-B13D-C7FAA189BA93}" dt="2025-03-28T09:27:28.871" v="514" actId="20577"/>
          <ac:spMkLst>
            <pc:docMk/>
            <pc:sldMk cId="3308940772" sldId="270"/>
            <ac:spMk id="3" creationId="{44C68861-D722-FE7A-0A84-5024CFFF0E17}"/>
          </ac:spMkLst>
        </pc:spChg>
      </pc:sldChg>
      <pc:sldChg chg="modSp new del mod">
        <pc:chgData name="Nilansh Kohli" userId="f1347ff4e5fc73ae" providerId="LiveId" clId="{E3DAE32B-E44E-4B8F-B13D-C7FAA189BA93}" dt="2025-03-28T09:39:36.779" v="809" actId="2696"/>
        <pc:sldMkLst>
          <pc:docMk/>
          <pc:sldMk cId="3599462473" sldId="271"/>
        </pc:sldMkLst>
        <pc:spChg chg="mod">
          <ac:chgData name="Nilansh Kohli" userId="f1347ff4e5fc73ae" providerId="LiveId" clId="{E3DAE32B-E44E-4B8F-B13D-C7FAA189BA93}" dt="2025-03-28T09:29:28.481" v="571" actId="2711"/>
          <ac:spMkLst>
            <pc:docMk/>
            <pc:sldMk cId="3599462473" sldId="271"/>
            <ac:spMk id="3" creationId="{A951C7D3-655F-84EC-DBFC-5329CF2CF6C5}"/>
          </ac:spMkLst>
        </pc:spChg>
      </pc:sldChg>
      <pc:sldChg chg="modSp new mod">
        <pc:chgData name="Nilansh Kohli" userId="f1347ff4e5fc73ae" providerId="LiveId" clId="{E3DAE32B-E44E-4B8F-B13D-C7FAA189BA93}" dt="2025-03-28T09:35:15.921" v="628" actId="20577"/>
        <pc:sldMkLst>
          <pc:docMk/>
          <pc:sldMk cId="2342676985" sldId="272"/>
        </pc:sldMkLst>
        <pc:spChg chg="mod">
          <ac:chgData name="Nilansh Kohli" userId="f1347ff4e5fc73ae" providerId="LiveId" clId="{E3DAE32B-E44E-4B8F-B13D-C7FAA189BA93}" dt="2025-03-28T09:35:15.921" v="628" actId="20577"/>
          <ac:spMkLst>
            <pc:docMk/>
            <pc:sldMk cId="2342676985" sldId="272"/>
            <ac:spMk id="2" creationId="{833C2E33-FF52-1569-7843-E5D9050A75DB}"/>
          </ac:spMkLst>
        </pc:spChg>
        <pc:spChg chg="mod">
          <ac:chgData name="Nilansh Kohli" userId="f1347ff4e5fc73ae" providerId="LiveId" clId="{E3DAE32B-E44E-4B8F-B13D-C7FAA189BA93}" dt="2025-03-28T09:34:53.716" v="595" actId="113"/>
          <ac:spMkLst>
            <pc:docMk/>
            <pc:sldMk cId="2342676985" sldId="272"/>
            <ac:spMk id="3" creationId="{96BFCD28-38DB-93E6-9C09-5DEDCFBD8846}"/>
          </ac:spMkLst>
        </pc:spChg>
      </pc:sldChg>
      <pc:sldChg chg="modSp new mod">
        <pc:chgData name="Nilansh Kohli" userId="f1347ff4e5fc73ae" providerId="LiveId" clId="{E3DAE32B-E44E-4B8F-B13D-C7FAA189BA93}" dt="2025-03-28T10:13:28.529" v="889" actId="255"/>
        <pc:sldMkLst>
          <pc:docMk/>
          <pc:sldMk cId="2892353418" sldId="273"/>
        </pc:sldMkLst>
        <pc:spChg chg="mod">
          <ac:chgData name="Nilansh Kohli" userId="f1347ff4e5fc73ae" providerId="LiveId" clId="{E3DAE32B-E44E-4B8F-B13D-C7FAA189BA93}" dt="2025-03-28T09:35:05.661" v="609" actId="20577"/>
          <ac:spMkLst>
            <pc:docMk/>
            <pc:sldMk cId="2892353418" sldId="273"/>
            <ac:spMk id="2" creationId="{7F786E35-4030-2FA8-58C3-00C53FE017EF}"/>
          </ac:spMkLst>
        </pc:spChg>
        <pc:spChg chg="mod">
          <ac:chgData name="Nilansh Kohli" userId="f1347ff4e5fc73ae" providerId="LiveId" clId="{E3DAE32B-E44E-4B8F-B13D-C7FAA189BA93}" dt="2025-03-28T10:13:28.529" v="889" actId="255"/>
          <ac:spMkLst>
            <pc:docMk/>
            <pc:sldMk cId="2892353418" sldId="273"/>
            <ac:spMk id="3" creationId="{D7D35B65-B0A4-9AA6-266F-6F12A1B99DF0}"/>
          </ac:spMkLst>
        </pc:spChg>
      </pc:sldChg>
      <pc:sldChg chg="modSp new mod">
        <pc:chgData name="Nilansh Kohli" userId="f1347ff4e5fc73ae" providerId="LiveId" clId="{E3DAE32B-E44E-4B8F-B13D-C7FAA189BA93}" dt="2025-03-28T09:39:59.099" v="815" actId="2711"/>
        <pc:sldMkLst>
          <pc:docMk/>
          <pc:sldMk cId="2153626916" sldId="274"/>
        </pc:sldMkLst>
        <pc:spChg chg="mod">
          <ac:chgData name="Nilansh Kohli" userId="f1347ff4e5fc73ae" providerId="LiveId" clId="{E3DAE32B-E44E-4B8F-B13D-C7FAA189BA93}" dt="2025-03-28T09:37:31.354" v="663" actId="20577"/>
          <ac:spMkLst>
            <pc:docMk/>
            <pc:sldMk cId="2153626916" sldId="274"/>
            <ac:spMk id="2" creationId="{FF6E1851-D065-6209-2895-0207D34DD806}"/>
          </ac:spMkLst>
        </pc:spChg>
        <pc:spChg chg="mod">
          <ac:chgData name="Nilansh Kohli" userId="f1347ff4e5fc73ae" providerId="LiveId" clId="{E3DAE32B-E44E-4B8F-B13D-C7FAA189BA93}" dt="2025-03-28T09:39:59.099" v="815" actId="2711"/>
          <ac:spMkLst>
            <pc:docMk/>
            <pc:sldMk cId="2153626916" sldId="274"/>
            <ac:spMk id="3" creationId="{89FD42EB-F522-8CFA-2638-9A662DBBDDB1}"/>
          </ac:spMkLst>
        </pc:spChg>
      </pc:sldChg>
      <pc:sldChg chg="modSp new mod">
        <pc:chgData name="Nilansh Kohli" userId="f1347ff4e5fc73ae" providerId="LiveId" clId="{E3DAE32B-E44E-4B8F-B13D-C7FAA189BA93}" dt="2025-03-28T09:38:55.811" v="808" actId="20577"/>
        <pc:sldMkLst>
          <pc:docMk/>
          <pc:sldMk cId="4001911107" sldId="275"/>
        </pc:sldMkLst>
        <pc:spChg chg="mod">
          <ac:chgData name="Nilansh Kohli" userId="f1347ff4e5fc73ae" providerId="LiveId" clId="{E3DAE32B-E44E-4B8F-B13D-C7FAA189BA93}" dt="2025-03-28T09:38:06.323" v="695" actId="20577"/>
          <ac:spMkLst>
            <pc:docMk/>
            <pc:sldMk cId="4001911107" sldId="275"/>
            <ac:spMk id="2" creationId="{5B8E545F-F072-B329-56B5-26783AB7BF41}"/>
          </ac:spMkLst>
        </pc:spChg>
        <pc:spChg chg="mod">
          <ac:chgData name="Nilansh Kohli" userId="f1347ff4e5fc73ae" providerId="LiveId" clId="{E3DAE32B-E44E-4B8F-B13D-C7FAA189BA93}" dt="2025-03-28T09:38:55.811" v="808" actId="20577"/>
          <ac:spMkLst>
            <pc:docMk/>
            <pc:sldMk cId="4001911107" sldId="275"/>
            <ac:spMk id="3" creationId="{C36932A9-25FF-8298-A81A-6481E7AD67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75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5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00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20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96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630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15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97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627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90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51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A0F5D-E946-49AE-8A86-B9026B88C156}" type="datetimeFigureOut">
              <a:rPr lang="en-IN" smtClean="0"/>
              <a:t>28-03-2025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36ECDF8-90BF-487F-99F1-BF4C023393C0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48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D07A-99CC-8736-FC43-1890AD3F6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Renewable Energy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F0A0A9-DDAD-7469-D239-2DDB084E3D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					            Prepared by: Nilansh Kohli</a:t>
            </a:r>
          </a:p>
        </p:txBody>
      </p:sp>
    </p:spTree>
    <p:extLst>
      <p:ext uri="{BB962C8B-B14F-4D97-AF65-F5344CB8AC3E}">
        <p14:creationId xmlns:p14="http://schemas.microsoft.com/office/powerpoint/2010/main" val="1000394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F5DE-5063-1A30-06F5-DB8373FC2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706C7-7ECD-C9DE-3C06-C7F88B93C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Implementation Phase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Vendor Selection: Use a Request for Proposal (RFP) process to compare vendors based on performance, cost, and compliance with requirements.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Install Infrastructure and Components: Implement the hardware (renewable energy generation systems, energy storage) and software (monitoring frameworks, control systems).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User and Technical Staff Training: Provide training programs for operators, technicians, and stakeholders on the new system’s operations.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55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59744-EEA4-2084-A033-8EF7DBE7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EAAB6-4209-8834-9E51-29ABFA339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Verification and Testing Phase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System Testing: Perform end-to-end testing of the integration solution (e.g., load tests, stress tests) to ensure compatibility and performance.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Adjustments and Optimization:  Address inefficiencies or bottlenecks identified during testing to ensure smooth energy flow and stability.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946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588F-8B51-894F-3A4E-BE28056F1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34074-FF95-F283-A9C0-7E287E207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Deployment/Go-Live Phase: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Operational Launch: Activate the integrated system and connect renewable energy sources to the grid.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Establish Support Processes: Set up 24/7 monitoring teams and support systems to address real-time issues.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Documentation and Handover: Prepare detailed documentation of the implemented system for future reference and maintenance.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06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236EB-8341-C582-B7CA-D8BD913F9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3C6F2-5586-467D-FCEA-2A9BF9F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Maintenance Phase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Routine Monitoring and Updates: Implement advanced monitoring frameworks to track performance and identify potential areas of improvement.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Stakeholder Feedback Loop: Regularly collect feedback from stakeholders to improve system efficiency and scalability.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184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B4914-D9F1-07B0-EC5B-93797AB66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F8971-1703-C9E4-9B3B-6C77A2BC5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Project Managers: Oversee progress and ensure milestones are met.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Renewable Energy Specialists: Design and optimize the integration.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IT Infrastructure Experts: Implement and support technical systems.</a:t>
            </a:r>
          </a:p>
          <a:p>
            <a:pPr marL="0" indent="0">
              <a:buNone/>
            </a:pPr>
            <a:r>
              <a:rPr lang="en-US" b="1" dirty="0"/>
              <a:t>Time:</a:t>
            </a:r>
          </a:p>
          <a:p>
            <a:pPr marL="457200" lvl="1" indent="0"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lvl="1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Estimated Timeline: 9 months.</a:t>
            </a:r>
          </a:p>
          <a:p>
            <a:pPr lvl="1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3 months for planning and requirements.</a:t>
            </a:r>
          </a:p>
          <a:p>
            <a:pPr lvl="1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4 months for design and implementation.</a:t>
            </a:r>
          </a:p>
          <a:p>
            <a:pPr lvl="1"/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2 months for testing and deployment.</a:t>
            </a:r>
            <a:endParaRPr lang="en-IN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426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C3EBD-C6D3-6DF3-239A-76C37F2D9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8861-D722-FE7A-0A84-5024CFFF0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Other Resources:</a:t>
            </a:r>
          </a:p>
          <a:p>
            <a:r>
              <a:rPr lang="en-IN" dirty="0"/>
              <a:t>  External software evaluations (e.g., GreenTech Solutions).</a:t>
            </a:r>
          </a:p>
          <a:p>
            <a:r>
              <a:rPr lang="en-IN" dirty="0"/>
              <a:t>  Site visits to Norway renewable energy facilities.</a:t>
            </a:r>
          </a:p>
          <a:p>
            <a:r>
              <a:rPr lang="en-IN" dirty="0"/>
              <a:t>  Insights from Dataquest reports for informed strategies.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8940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C2E33-FF52-1569-7843-E5D9050A7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FCD28-38DB-93E6-9C09-5DEDCFBD8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N" sz="1200" b="1" dirty="0">
                <a:latin typeface="Arial" panose="020B0604020202020204" pitchFamily="34" charset="0"/>
                <a:cs typeface="Arial" panose="020B0604020202020204" pitchFamily="34" charset="0"/>
              </a:rPr>
              <a:t>Technical Risks: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Incompatibility: Renewable sources may disrupt existing grid systems (e.g., voltage fluctuations).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System Failures: Bugs in software or downtimes may occur during initial rollouts.</a:t>
            </a:r>
          </a:p>
          <a:p>
            <a:pPr marL="0" indent="0">
              <a:buNone/>
            </a:pPr>
            <a:r>
              <a:rPr lang="en-IN" sz="1200" b="1" dirty="0">
                <a:latin typeface="Arial" panose="020B0604020202020204" pitchFamily="34" charset="0"/>
                <a:cs typeface="Arial" panose="020B0604020202020204" pitchFamily="34" charset="0"/>
              </a:rPr>
              <a:t>Cost-Related Risks: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Budget Overruns: Exceeding planned budgets due to unexpected costs (e.g., hardware or import tariffs).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Low ROI Visibility: Difficulty in showing tangible financial benefits immediately.</a:t>
            </a:r>
          </a:p>
          <a:p>
            <a:pPr marL="0" indent="0">
              <a:buNone/>
            </a:pPr>
            <a:r>
              <a:rPr lang="en-IN" sz="1200" b="1" dirty="0">
                <a:latin typeface="Arial" panose="020B0604020202020204" pitchFamily="34" charset="0"/>
                <a:cs typeface="Arial" panose="020B0604020202020204" pitchFamily="34" charset="0"/>
              </a:rPr>
              <a:t>Human Resource Risks: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Stakeholder Resistance: Users hesitant to adopt the new system.</a:t>
            </a:r>
          </a:p>
          <a:p>
            <a:r>
              <a:rPr lang="en-IN" sz="1200" dirty="0">
                <a:latin typeface="Arial" panose="020B0604020202020204" pitchFamily="34" charset="0"/>
                <a:cs typeface="Arial" panose="020B0604020202020204" pitchFamily="34" charset="0"/>
              </a:rPr>
              <a:t>   Skill Gaps: Lack of expertise among staff handling complex systems.</a:t>
            </a:r>
          </a:p>
        </p:txBody>
      </p:sp>
    </p:spTree>
    <p:extLst>
      <p:ext uri="{BB962C8B-B14F-4D97-AF65-F5344CB8AC3E}">
        <p14:creationId xmlns:p14="http://schemas.microsoft.com/office/powerpoint/2010/main" val="2342676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86E35-4030-2FA8-58C3-00C53FE01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35B65-B0A4-9AA6-266F-6F12A1B99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Environmental and Regulatory Risks: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  Compliance: Changes in renewable energy regulations may delay progress.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  Ecological Concerns: Objections regarding local environmental impacts (e.g., wind turbine placement).</a:t>
            </a:r>
          </a:p>
          <a:p>
            <a:pPr marL="0" indent="0"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External Dependencies: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  Vendor Delays: Late deliveries from suppliers.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  Third-Party Evaluations: Prolonged assessments or approval processes.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2353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E1851-D065-6209-2895-0207D34D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D42EB-F522-8CFA-2638-9A662DBBD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Existing Infrastructure: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Ensure compatibility with legacy grid systems for renewable energy integration.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Vendor Deliverables: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Timely delivery of key components like solar panels, wind turbines, and batteries.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Third-Party Evaluations: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Conduct software validations and compliance checks from external experts.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Regulatory Compliance: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Adherence to national policies, like India’s National Electricity Plan 2023.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Environmental Approvals: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Obtain ecological assessments to avoid disruptions in sensitive areas.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626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E545F-F072-B329-56B5-26783AB7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Sponsor AND PROJECT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932A9-25FF-8298-A81A-6481E7AD6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PROJECT SPONSOR – NILANSH KOHLI</a:t>
            </a:r>
          </a:p>
          <a:p>
            <a:r>
              <a:rPr lang="en-IN" dirty="0"/>
              <a:t>PROJECT MANAGER -  GEORGE ADAM</a:t>
            </a:r>
          </a:p>
        </p:txBody>
      </p:sp>
    </p:spTree>
    <p:extLst>
      <p:ext uri="{BB962C8B-B14F-4D97-AF65-F5344CB8AC3E}">
        <p14:creationId xmlns:p14="http://schemas.microsoft.com/office/powerpoint/2010/main" val="400191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A0990-7A11-FCEE-377E-99C9C367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67A19A-C317-8078-A38F-17F077D0D4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43628" y="2479919"/>
            <a:ext cx="3777754" cy="265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Renewable energy sources, such as solar and wind, are increasingly becoming a priority to reduce dependency on non-renewable resources.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Power grids, however, often lack the infrastructure and technology to effectively integrate these renewable sources.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 global zero-emission goals, there is a pressing need to adopt structured solutions for energy transition.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8C5BCC-542A-CBC4-C2D1-A6B55BF74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704" y="2304498"/>
            <a:ext cx="3777754" cy="237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723F-4CE5-DD92-E3D4-34F31C1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Challenges in Renewable Energy Integration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8F028BE-8B9E-B808-0DC4-87BBD7FB80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44222" y="2667716"/>
            <a:ext cx="333035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Fragmented infrastructure makes it difficult to connect renewable sources to existing power grids.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Inefficiencies in resource utilization lead to energy wastage and grid instability.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monitoring and adaptability hinder the seamless flow of renewable power to end users.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ACF22D-9166-7F2D-9F60-3578FC26DF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4609" y="2108647"/>
            <a:ext cx="5904994" cy="295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45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89CDC-B96E-828C-9E07-5708B673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for Sustainable Energy Solutions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09652D2-A209-A856-A533-9008DE0522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102216"/>
            <a:ext cx="511547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robust, scalable systems that integrate renewable energy sources into power grids efficiently.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Contribute to zero-emission goals while ensuring energy security and grid stability.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Position as leaders in green energy innovation, setting an example for global sustainable practices.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1EE5AA-91A4-B525-2EBF-48D431FF6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855" y="2558101"/>
            <a:ext cx="357187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34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E6A38-D793-8EEF-A34D-9D04BA7D2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of the Project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B1B68D-2335-11F5-1AAF-50D5849C16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97415" y="2420896"/>
            <a:ext cx="5177243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purpose of this project is to design, develop, and implement a solution for integrating renewable energy sources, such as solar and wind, into existing power grid systems using a structured, systematic approach.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project aims to address inefficiencies, enhance grid reliability, and support zero-emission goals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6B71D8-0838-958D-C03E-5F9C9C7F1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893" y="2420896"/>
            <a:ext cx="4240961" cy="266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0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EA885-7DFF-5FAF-FCC9-0621D914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Renewable Energy Integration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DA817-43F1-115F-586D-F36E8CA88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3"/>
            <a:ext cx="9375748" cy="2743304"/>
          </a:xfrm>
        </p:spPr>
        <p:txBody>
          <a:bodyPr>
            <a:normAutofit/>
          </a:bodyPr>
          <a:lstStyle/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 a scalable integration strategy aligned with design criteria and renewable energy specifications. 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Create a prototype solution for seamless integration of renewable energy into grid systems. 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Evaluate system performance through comprehensive testing procedures. 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Ensure energy efficiency and grid stability with advanced monitoring frameworks.</a:t>
            </a:r>
          </a:p>
          <a:p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Train stakeholders for effective adoption and usage of the new system.</a:t>
            </a:r>
          </a:p>
        </p:txBody>
      </p:sp>
    </p:spTree>
    <p:extLst>
      <p:ext uri="{BB962C8B-B14F-4D97-AF65-F5344CB8AC3E}">
        <p14:creationId xmlns:p14="http://schemas.microsoft.com/office/powerpoint/2010/main" val="2166449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64385-0676-1504-A9A7-59B866579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Defining Project Success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6ECC7-A9A2-5C48-FC1C-04874D7AC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5333685" cy="3751223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Achieve 90% efficiency in integrating renewable energy sources into the grid.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Replace 50% of non-renewable energy generation within the first year to reduce carbon footprint.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Ensure system reliability by reducing grid downtime and maximizing uptime for renewable power contributions.</a:t>
            </a:r>
            <a:endParaRPr lang="en-I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CD8614-4048-5025-039B-1CC26E948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592" y="2233612"/>
            <a:ext cx="3616262" cy="323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553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5FA38-58CF-C2B7-B5BC-040FCC8DD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67037"/>
            <a:ext cx="9603275" cy="1049235"/>
          </a:xfrm>
        </p:spPr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FAE9-9F2F-0350-DAFB-F17B55070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Requirement Analysis Phase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Establish Selection Committee: Form a cross-disciplinary team of stakeholders (engineers, policymakers, business analysts) to oversee renewable energy integration.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Define System Requirements: Identify technical, financial, and environmental requirements (e.g., grid capacity, renewable energy source compatibility).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 Assess Existing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 Conduct a gap analysis to determine what changes/upgrades are needed to incorporate solar and wind power effectively.</a:t>
            </a:r>
            <a:endParaRPr lang="en-IN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02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B18F-0B08-91FB-6AE1-016975919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Methods/Approaches to Renewable Energy </a:t>
            </a:r>
            <a:r>
              <a:rPr lang="en-US" dirty="0" err="1"/>
              <a:t>IntegratioN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F0E06-4A1C-4227-E127-BD45C1321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Design Phase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Develop a Comprehensive Integration Plan: Design a system architecture for renewable energy integration. This includes energy storage options and grid enhancements.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Vendor and Technology Research: Identify potential vendors for solar panels, wind turbines, energy storage solutions, and grid monitoring systems.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Run Simulations: Use tools/software to simulate how the integration will impact existing grid performance and stability.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92415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321</TotalTime>
  <Words>1116</Words>
  <Application>Microsoft Office PowerPoint</Application>
  <PresentationFormat>Widescreen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Gallery</vt:lpstr>
      <vt:lpstr>Renewable Energy Integration</vt:lpstr>
      <vt:lpstr>Situation</vt:lpstr>
      <vt:lpstr>Challenges in Renewable Energy Integration</vt:lpstr>
      <vt:lpstr>Potential for Sustainable Energy Solutions</vt:lpstr>
      <vt:lpstr>Purpose of the Project</vt:lpstr>
      <vt:lpstr>Objectives of Renewable Energy Integration</vt:lpstr>
      <vt:lpstr>Defining Project Success </vt:lpstr>
      <vt:lpstr>Methods/Approaches to Renewable Energy IntegratioN:</vt:lpstr>
      <vt:lpstr>Methods/Approaches to Renewable Energy IntegratioN:</vt:lpstr>
      <vt:lpstr>Methods/Approaches to Renewable Energy IntegratioN:</vt:lpstr>
      <vt:lpstr>Methods/Approaches to Renewable Energy IntegratioN:</vt:lpstr>
      <vt:lpstr>Methods/Approaches to Renewable Energy IntegratioN:</vt:lpstr>
      <vt:lpstr>Methods/Approaches to Renewable Energy IntegratioN:</vt:lpstr>
      <vt:lpstr>Resources:</vt:lpstr>
      <vt:lpstr>Resources:</vt:lpstr>
      <vt:lpstr>Risks involved</vt:lpstr>
      <vt:lpstr>Risks Involved</vt:lpstr>
      <vt:lpstr>Dependencies</vt:lpstr>
      <vt:lpstr>Sponsor AND PROJECT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Nilansh Kohli</dc:creator>
  <cp:lastModifiedBy>Nilansh Kohli</cp:lastModifiedBy>
  <cp:revision>1</cp:revision>
  <dcterms:created xsi:type="dcterms:W3CDTF">2025-03-22T10:58:43Z</dcterms:created>
  <dcterms:modified xsi:type="dcterms:W3CDTF">2025-03-28T10:13:36Z</dcterms:modified>
</cp:coreProperties>
</file>