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28936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1809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1397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17887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2565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4769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14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073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7472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2314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4467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8826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5279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7892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43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1012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1F703-507D-48DD-892C-5AFAEC0EC5E0}" type="datetimeFigureOut">
              <a:rPr lang="en-IN" smtClean="0"/>
              <a:t>10-07-2025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B77744B-CFF2-4172-9F8F-F7C86D8FD8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3248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E8D8-87AB-696B-52F2-9FC4B120AD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TRANSACTION TESTING MODEL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BAB785-AA0F-1B67-3F19-20F23A7143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1800" dirty="0"/>
              <a:t>Prepared By : </a:t>
            </a:r>
            <a:r>
              <a:rPr lang="en-US" sz="1800" dirty="0" err="1"/>
              <a:t>Mugdha</a:t>
            </a:r>
            <a:r>
              <a:rPr lang="en-US" sz="1800" dirty="0"/>
              <a:t> Vijay </a:t>
            </a:r>
            <a:r>
              <a:rPr lang="en-US" sz="1800" dirty="0" err="1"/>
              <a:t>Borhade</a:t>
            </a:r>
            <a:endParaRPr lang="en-US" sz="1800" dirty="0"/>
          </a:p>
          <a:p>
            <a:r>
              <a:rPr lang="en-US" sz="1800" dirty="0"/>
              <a:t>Date : 14/05/2025</a:t>
            </a:r>
            <a:endParaRPr lang="en-IN" sz="18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1535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D4A20-ADC1-18B5-B016-2F28F1742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Situation/Problem/Opportunity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C22AA-F03A-A8B7-372D-A17D27C8F9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Online banking involves multiple transaction types such as Authorization, Settlement, ATM, Cardholder-Initiated, and Refunds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Current testing processes are fragmented and lack standardization across transaction types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There is no centralized model to simulate and validate various financial transactions effectively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Test data and environment setup are repetitive and time-consuming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Functional and regression testing rely heavily on manual effort, increasing risk and turnaround time</a:t>
            </a:r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505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0A3F1-4C51-FE54-BD68-6DFE18A19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Situation/Problem/Opportunity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5EB8E-4A5B-1D77-2530-3C0AF836FA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Build a unified, reusable test model covering all critical transaction types in online banking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Enable simulation of financial transaction flows, reducing dependency on external systems</a:t>
            </a:r>
          </a:p>
          <a:p>
            <a:pPr>
              <a:buFont typeface="Wingdings" panose="05000000000000000000" pitchFamily="2" charset="2"/>
              <a:buChar char="q"/>
            </a:pPr>
            <a:endParaRPr lang="en-IN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23346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2851</TotalTime>
  <Words>117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Trebuchet MS</vt:lpstr>
      <vt:lpstr>Wingdings</vt:lpstr>
      <vt:lpstr>Wingdings 3</vt:lpstr>
      <vt:lpstr>Facet</vt:lpstr>
      <vt:lpstr>TRANSACTION TESTING MODEL</vt:lpstr>
      <vt:lpstr>Situation/Problem/Opportunity</vt:lpstr>
      <vt:lpstr>Situation/Problem/Opportunity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TRANSACTION TESTING MODEL</dc:title>
  <dc:creator>Admin</dc:creator>
  <cp:lastModifiedBy>Admin</cp:lastModifiedBy>
  <cp:revision>2</cp:revision>
  <dcterms:created xsi:type="dcterms:W3CDTF">2025-07-10T12:11:48Z</dcterms:created>
  <dcterms:modified xsi:type="dcterms:W3CDTF">2025-07-12T11:42:59Z</dcterms:modified>
</cp:coreProperties>
</file>