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4"/>
  </p:sldMasterIdLst>
  <p:notesMasterIdLst>
    <p:notesMasterId r:id="rId23"/>
  </p:notesMasterIdLst>
  <p:sldIdLst>
    <p:sldId id="256" r:id="rId5"/>
    <p:sldId id="265" r:id="rId6"/>
    <p:sldId id="266" r:id="rId7"/>
    <p:sldId id="258" r:id="rId8"/>
    <p:sldId id="259" r:id="rId9"/>
    <p:sldId id="260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62" r:id="rId18"/>
    <p:sldId id="277" r:id="rId19"/>
    <p:sldId id="264" r:id="rId20"/>
    <p:sldId id="263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E71FD0-1668-4AF6-8676-DF62039AD2CE}" v="90" dt="2025-06-11T04:49:58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mangoudar, Shruthi" userId="48894376-5c26-4267-b60b-7b2614aeff2c" providerId="ADAL" clId="{66E71FD0-1668-4AF6-8676-DF62039AD2CE}"/>
    <pc:docChg chg="undo redo custSel modSld">
      <pc:chgData name="Somangoudar, Shruthi" userId="48894376-5c26-4267-b60b-7b2614aeff2c" providerId="ADAL" clId="{66E71FD0-1668-4AF6-8676-DF62039AD2CE}" dt="2025-06-11T05:43:17.783" v="614" actId="20577"/>
      <pc:docMkLst>
        <pc:docMk/>
      </pc:docMkLst>
      <pc:sldChg chg="modSp mod">
        <pc:chgData name="Somangoudar, Shruthi" userId="48894376-5c26-4267-b60b-7b2614aeff2c" providerId="ADAL" clId="{66E71FD0-1668-4AF6-8676-DF62039AD2CE}" dt="2025-06-10T15:01:02.422" v="83" actId="14100"/>
        <pc:sldMkLst>
          <pc:docMk/>
          <pc:sldMk cId="2222262318" sldId="256"/>
        </pc:sldMkLst>
        <pc:spChg chg="mod">
          <ac:chgData name="Somangoudar, Shruthi" userId="48894376-5c26-4267-b60b-7b2614aeff2c" providerId="ADAL" clId="{66E71FD0-1668-4AF6-8676-DF62039AD2CE}" dt="2025-06-10T15:01:02.422" v="83" actId="14100"/>
          <ac:spMkLst>
            <pc:docMk/>
            <pc:sldMk cId="2222262318" sldId="256"/>
            <ac:spMk id="2" creationId="{6CC02ABD-AAEC-5759-2C69-CC74F3CC5407}"/>
          </ac:spMkLst>
        </pc:spChg>
      </pc:sldChg>
      <pc:sldChg chg="addSp modSp mod">
        <pc:chgData name="Somangoudar, Shruthi" userId="48894376-5c26-4267-b60b-7b2614aeff2c" providerId="ADAL" clId="{66E71FD0-1668-4AF6-8676-DF62039AD2CE}" dt="2025-06-11T04:50:43.407" v="518" actId="6549"/>
        <pc:sldMkLst>
          <pc:docMk/>
          <pc:sldMk cId="3980081830" sldId="258"/>
        </pc:sldMkLst>
        <pc:spChg chg="mod">
          <ac:chgData name="Somangoudar, Shruthi" userId="48894376-5c26-4267-b60b-7b2614aeff2c" providerId="ADAL" clId="{66E71FD0-1668-4AF6-8676-DF62039AD2CE}" dt="2025-06-11T04:50:43.407" v="518" actId="6549"/>
          <ac:spMkLst>
            <pc:docMk/>
            <pc:sldMk cId="3980081830" sldId="258"/>
            <ac:spMk id="3" creationId="{6DE9D19B-6B99-29ED-8FB0-63F693448150}"/>
          </ac:spMkLst>
        </pc:spChg>
        <pc:spChg chg="add">
          <ac:chgData name="Somangoudar, Shruthi" userId="48894376-5c26-4267-b60b-7b2614aeff2c" providerId="ADAL" clId="{66E71FD0-1668-4AF6-8676-DF62039AD2CE}" dt="2025-06-11T04:48:46.610" v="494"/>
          <ac:spMkLst>
            <pc:docMk/>
            <pc:sldMk cId="3980081830" sldId="258"/>
            <ac:spMk id="4" creationId="{037503D6-DB03-E2A3-F3B1-555191A35169}"/>
          </ac:spMkLst>
        </pc:spChg>
        <pc:spChg chg="add">
          <ac:chgData name="Somangoudar, Shruthi" userId="48894376-5c26-4267-b60b-7b2614aeff2c" providerId="ADAL" clId="{66E71FD0-1668-4AF6-8676-DF62039AD2CE}" dt="2025-06-11T04:48:57.193" v="497"/>
          <ac:spMkLst>
            <pc:docMk/>
            <pc:sldMk cId="3980081830" sldId="258"/>
            <ac:spMk id="5" creationId="{A1EF5025-2E84-DC26-039B-BC17F2314A8A}"/>
          </ac:spMkLst>
        </pc:spChg>
        <pc:spChg chg="add">
          <ac:chgData name="Somangoudar, Shruthi" userId="48894376-5c26-4267-b60b-7b2614aeff2c" providerId="ADAL" clId="{66E71FD0-1668-4AF6-8676-DF62039AD2CE}" dt="2025-06-11T04:49:27.285" v="500"/>
          <ac:spMkLst>
            <pc:docMk/>
            <pc:sldMk cId="3980081830" sldId="258"/>
            <ac:spMk id="6" creationId="{48BA5E4D-0250-F70D-4958-9A3FB27F9D56}"/>
          </ac:spMkLst>
        </pc:spChg>
        <pc:spChg chg="add">
          <ac:chgData name="Somangoudar, Shruthi" userId="48894376-5c26-4267-b60b-7b2614aeff2c" providerId="ADAL" clId="{66E71FD0-1668-4AF6-8676-DF62039AD2CE}" dt="2025-06-11T04:49:37.149" v="504"/>
          <ac:spMkLst>
            <pc:docMk/>
            <pc:sldMk cId="3980081830" sldId="258"/>
            <ac:spMk id="7" creationId="{AA62BE5C-2556-4E02-C66F-BD3BA5714B39}"/>
          </ac:spMkLst>
        </pc:spChg>
        <pc:spChg chg="add">
          <ac:chgData name="Somangoudar, Shruthi" userId="48894376-5c26-4267-b60b-7b2614aeff2c" providerId="ADAL" clId="{66E71FD0-1668-4AF6-8676-DF62039AD2CE}" dt="2025-06-11T04:49:56.325" v="507"/>
          <ac:spMkLst>
            <pc:docMk/>
            <pc:sldMk cId="3980081830" sldId="258"/>
            <ac:spMk id="8" creationId="{43741CD2-1B70-0CC3-1A3B-17E9D6E36F32}"/>
          </ac:spMkLst>
        </pc:spChg>
      </pc:sldChg>
      <pc:sldChg chg="modSp mod">
        <pc:chgData name="Somangoudar, Shruthi" userId="48894376-5c26-4267-b60b-7b2614aeff2c" providerId="ADAL" clId="{66E71FD0-1668-4AF6-8676-DF62039AD2CE}" dt="2025-06-10T15:18:49.961" v="320" actId="6549"/>
        <pc:sldMkLst>
          <pc:docMk/>
          <pc:sldMk cId="3908003783" sldId="259"/>
        </pc:sldMkLst>
        <pc:spChg chg="mod">
          <ac:chgData name="Somangoudar, Shruthi" userId="48894376-5c26-4267-b60b-7b2614aeff2c" providerId="ADAL" clId="{66E71FD0-1668-4AF6-8676-DF62039AD2CE}" dt="2025-06-10T15:18:49.961" v="320" actId="6549"/>
          <ac:spMkLst>
            <pc:docMk/>
            <pc:sldMk cId="3908003783" sldId="259"/>
            <ac:spMk id="3" creationId="{ECC7DBB2-FFA8-2BD2-5AFC-96027423FEDE}"/>
          </ac:spMkLst>
        </pc:spChg>
      </pc:sldChg>
      <pc:sldChg chg="modSp mod">
        <pc:chgData name="Somangoudar, Shruthi" userId="48894376-5c26-4267-b60b-7b2614aeff2c" providerId="ADAL" clId="{66E71FD0-1668-4AF6-8676-DF62039AD2CE}" dt="2025-06-10T15:21:23.848" v="458" actId="20577"/>
        <pc:sldMkLst>
          <pc:docMk/>
          <pc:sldMk cId="1966709671" sldId="260"/>
        </pc:sldMkLst>
        <pc:spChg chg="mod">
          <ac:chgData name="Somangoudar, Shruthi" userId="48894376-5c26-4267-b60b-7b2614aeff2c" providerId="ADAL" clId="{66E71FD0-1668-4AF6-8676-DF62039AD2CE}" dt="2025-06-10T15:21:23.848" v="458" actId="20577"/>
          <ac:spMkLst>
            <pc:docMk/>
            <pc:sldMk cId="1966709671" sldId="260"/>
            <ac:spMk id="3" creationId="{65C17884-A039-EF09-91E8-E0DF07039EC8}"/>
          </ac:spMkLst>
        </pc:spChg>
      </pc:sldChg>
      <pc:sldChg chg="modSp mod">
        <pc:chgData name="Somangoudar, Shruthi" userId="48894376-5c26-4267-b60b-7b2614aeff2c" providerId="ADAL" clId="{66E71FD0-1668-4AF6-8676-DF62039AD2CE}" dt="2025-06-11T04:40:47.072" v="489" actId="6549"/>
        <pc:sldMkLst>
          <pc:docMk/>
          <pc:sldMk cId="2025088459" sldId="263"/>
        </pc:sldMkLst>
        <pc:spChg chg="mod">
          <ac:chgData name="Somangoudar, Shruthi" userId="48894376-5c26-4267-b60b-7b2614aeff2c" providerId="ADAL" clId="{66E71FD0-1668-4AF6-8676-DF62039AD2CE}" dt="2025-06-11T04:40:47.072" v="489" actId="6549"/>
          <ac:spMkLst>
            <pc:docMk/>
            <pc:sldMk cId="2025088459" sldId="263"/>
            <ac:spMk id="3" creationId="{669E7AD0-5C3D-0699-CE2B-D987BE4F89FB}"/>
          </ac:spMkLst>
        </pc:spChg>
      </pc:sldChg>
      <pc:sldChg chg="modSp mod">
        <pc:chgData name="Somangoudar, Shruthi" userId="48894376-5c26-4267-b60b-7b2614aeff2c" providerId="ADAL" clId="{66E71FD0-1668-4AF6-8676-DF62039AD2CE}" dt="2025-06-11T04:39:22.431" v="474" actId="6549"/>
        <pc:sldMkLst>
          <pc:docMk/>
          <pc:sldMk cId="3012778962" sldId="264"/>
        </pc:sldMkLst>
        <pc:spChg chg="mod">
          <ac:chgData name="Somangoudar, Shruthi" userId="48894376-5c26-4267-b60b-7b2614aeff2c" providerId="ADAL" clId="{66E71FD0-1668-4AF6-8676-DF62039AD2CE}" dt="2025-06-11T04:39:22.431" v="474" actId="6549"/>
          <ac:spMkLst>
            <pc:docMk/>
            <pc:sldMk cId="3012778962" sldId="264"/>
            <ac:spMk id="3" creationId="{7E062419-9D9A-435B-7F7F-FC93BB0655C4}"/>
          </ac:spMkLst>
        </pc:spChg>
      </pc:sldChg>
      <pc:sldChg chg="modSp mod">
        <pc:chgData name="Somangoudar, Shruthi" userId="48894376-5c26-4267-b60b-7b2614aeff2c" providerId="ADAL" clId="{66E71FD0-1668-4AF6-8676-DF62039AD2CE}" dt="2025-06-10T15:10:01.618" v="186"/>
        <pc:sldMkLst>
          <pc:docMk/>
          <pc:sldMk cId="3138836280" sldId="265"/>
        </pc:sldMkLst>
        <pc:spChg chg="mod">
          <ac:chgData name="Somangoudar, Shruthi" userId="48894376-5c26-4267-b60b-7b2614aeff2c" providerId="ADAL" clId="{66E71FD0-1668-4AF6-8676-DF62039AD2CE}" dt="2025-06-10T15:10:01.618" v="186"/>
          <ac:spMkLst>
            <pc:docMk/>
            <pc:sldMk cId="3138836280" sldId="265"/>
            <ac:spMk id="3" creationId="{085981EC-BC2C-628C-5D46-D748E37541C0}"/>
          </ac:spMkLst>
        </pc:spChg>
      </pc:sldChg>
      <pc:sldChg chg="addSp delSp modSp mod">
        <pc:chgData name="Somangoudar, Shruthi" userId="48894376-5c26-4267-b60b-7b2614aeff2c" providerId="ADAL" clId="{66E71FD0-1668-4AF6-8676-DF62039AD2CE}" dt="2025-06-11T04:49:17.144" v="499" actId="27309"/>
        <pc:sldMkLst>
          <pc:docMk/>
          <pc:sldMk cId="2140749682" sldId="266"/>
        </pc:sldMkLst>
        <pc:spChg chg="mod">
          <ac:chgData name="Somangoudar, Shruthi" userId="48894376-5c26-4267-b60b-7b2614aeff2c" providerId="ADAL" clId="{66E71FD0-1668-4AF6-8676-DF62039AD2CE}" dt="2025-06-10T15:11:15.532" v="285" actId="20577"/>
          <ac:spMkLst>
            <pc:docMk/>
            <pc:sldMk cId="2140749682" sldId="266"/>
            <ac:spMk id="3" creationId="{295E7D6B-C44B-F2B7-8D97-8FE67891F235}"/>
          </ac:spMkLst>
        </pc:spChg>
        <pc:graphicFrameChg chg="add del modGraphic">
          <ac:chgData name="Somangoudar, Shruthi" userId="48894376-5c26-4267-b60b-7b2614aeff2c" providerId="ADAL" clId="{66E71FD0-1668-4AF6-8676-DF62039AD2CE}" dt="2025-06-11T04:49:17.144" v="499" actId="27309"/>
          <ac:graphicFrameMkLst>
            <pc:docMk/>
            <pc:sldMk cId="2140749682" sldId="266"/>
            <ac:graphicFrameMk id="5" creationId="{7E52AFE4-01BC-198E-DC50-2431D49752B3}"/>
          </ac:graphicFrameMkLst>
        </pc:graphicFrameChg>
      </pc:sldChg>
      <pc:sldChg chg="modSp mod">
        <pc:chgData name="Somangoudar, Shruthi" userId="48894376-5c26-4267-b60b-7b2614aeff2c" providerId="ADAL" clId="{66E71FD0-1668-4AF6-8676-DF62039AD2CE}" dt="2025-06-11T05:09:16.568" v="608" actId="20577"/>
        <pc:sldMkLst>
          <pc:docMk/>
          <pc:sldMk cId="1034082916" sldId="269"/>
        </pc:sldMkLst>
        <pc:spChg chg="mod">
          <ac:chgData name="Somangoudar, Shruthi" userId="48894376-5c26-4267-b60b-7b2614aeff2c" providerId="ADAL" clId="{66E71FD0-1668-4AF6-8676-DF62039AD2CE}" dt="2025-06-11T05:09:16.568" v="608" actId="20577"/>
          <ac:spMkLst>
            <pc:docMk/>
            <pc:sldMk cId="1034082916" sldId="269"/>
            <ac:spMk id="3" creationId="{06138347-3AA4-02C5-EE2A-65B2834F1696}"/>
          </ac:spMkLst>
        </pc:spChg>
      </pc:sldChg>
      <pc:sldChg chg="modSp mod">
        <pc:chgData name="Somangoudar, Shruthi" userId="48894376-5c26-4267-b60b-7b2614aeff2c" providerId="ADAL" clId="{66E71FD0-1668-4AF6-8676-DF62039AD2CE}" dt="2025-06-11T05:43:17.783" v="614" actId="20577"/>
        <pc:sldMkLst>
          <pc:docMk/>
          <pc:sldMk cId="2484522727" sldId="270"/>
        </pc:sldMkLst>
        <pc:spChg chg="mod">
          <ac:chgData name="Somangoudar, Shruthi" userId="48894376-5c26-4267-b60b-7b2614aeff2c" providerId="ADAL" clId="{66E71FD0-1668-4AF6-8676-DF62039AD2CE}" dt="2025-06-11T05:43:17.783" v="614" actId="20577"/>
          <ac:spMkLst>
            <pc:docMk/>
            <pc:sldMk cId="2484522727" sldId="270"/>
            <ac:spMk id="3" creationId="{8061C023-2029-75DB-8DC7-270A4BFA8081}"/>
          </ac:spMkLst>
        </pc:spChg>
      </pc:sldChg>
      <pc:sldChg chg="modSp mod">
        <pc:chgData name="Somangoudar, Shruthi" userId="48894376-5c26-4267-b60b-7b2614aeff2c" providerId="ADAL" clId="{66E71FD0-1668-4AF6-8676-DF62039AD2CE}" dt="2025-06-11T04:41:22.171" v="493" actId="20577"/>
        <pc:sldMkLst>
          <pc:docMk/>
          <pc:sldMk cId="1343484095" sldId="277"/>
        </pc:sldMkLst>
        <pc:spChg chg="mod">
          <ac:chgData name="Somangoudar, Shruthi" userId="48894376-5c26-4267-b60b-7b2614aeff2c" providerId="ADAL" clId="{66E71FD0-1668-4AF6-8676-DF62039AD2CE}" dt="2025-06-11T04:41:22.171" v="493" actId="20577"/>
          <ac:spMkLst>
            <pc:docMk/>
            <pc:sldMk cId="1343484095" sldId="277"/>
            <ac:spMk id="3" creationId="{8D5FC4DD-CBE5-16B4-4EBB-814EDE97D6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189C8-9DEE-42CF-92F8-81673C5BA84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96B3D-4D97-4DAC-BCD3-8670DDB51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24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96B3D-4D97-4DAC-BCD3-8670DDB512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05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0F9DD-8625-070B-F000-020DD0679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44B7A-9888-7A80-8596-E933CDCBC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3EEDA-0993-3CC4-6FA5-B375834D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6B9D5-D760-BDDA-F10B-EFC16857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86DAA-FC63-FF77-4624-87463FFE4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4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95B8-B4DF-B2AF-61FD-182ED871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61D98-BF22-2DCB-A05F-1FDF8CC1C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065EB-4907-B4BA-56A1-A8B050675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6F0B8-DEFE-E824-CF4C-E358B09F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86674-5EE8-223B-F5D3-B5F2D20D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1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BBA2F5-3A69-A570-B404-2FB98AB79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CEA6E-D61E-78C0-0EE4-A30951DD8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C76EE-1EEF-FEA1-2D19-E60C39114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9AE0E-8C70-706A-08C7-BB49B7449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DAC9A-7404-7C8A-256C-AA06CEE3C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2E26-F18A-E996-0DA2-93A643FC7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33DE-90AA-1054-D0D1-1081CB81D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8637D-A9A1-D3B0-A505-84F2807B1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330BD-4C3A-66EF-C75F-6AF396BDD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42DD0-05E9-A554-471A-6F68FF35D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4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8879D-2E8F-311C-B731-CF043A8C0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ABC53-4782-323C-EB06-2FA42BB9E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62515-87C3-1E7C-465B-6338ADA1D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5713B-FDAF-55A0-D28E-CB01C5EF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258F7-57B7-0400-85C3-97D8ED4D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9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0A7D8-208D-A781-7E07-DFE6AFE8E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3A302-97CD-7204-4824-B862D563C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915C8-E4E0-3B61-30A0-BAF94D907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7EDC0-5FFD-60F4-9AC8-6FA0E54B5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C578E-AAD8-2C09-25B0-570D0A9DC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D9E32-A4A5-D65D-FF31-5E303CA8F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D39FD-BC33-B474-463A-DE75BB5EE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88BD0-E552-1E32-38D5-96CEFD0B9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52A6-DE1D-590B-597B-EC09CC33E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716550-F5A5-0772-D74D-277BC5918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AE8CBF-2396-50E2-D703-00ADF2D82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86883-4159-19A4-3206-2DFD0A33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A92C4-D06C-8EDD-BFE2-736AB046C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9A36A4-B161-D4EF-D0FF-8C2A9946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1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CF5D5-F368-6213-9CC6-D748A5C39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14D796-3682-B644-8818-20BADA57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8B680-E3DB-8A86-2688-B2EB3FB7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6B818-6E07-1A7D-160B-2D49C77C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0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0E2A7B-35D8-294A-EA77-5E5D26C62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A15464-C958-4077-240C-FCAB8768C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EEC38-5F2A-7036-A0C2-B33B58D2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5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B1879-0AD9-A129-1D75-B0ACECC01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B01CC-488F-19F3-2DAB-2365AE3F8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A593C-98AE-C0C9-6A9B-7585ABC1E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1E83E-DA37-4521-DB1A-4DB263622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2BF56-C09B-8866-21C1-D091D7FB7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BDB15-9504-6B65-1CFA-7C1326669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4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8268F-0868-D6B9-07BC-257B3E1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DF168F-635D-AFAD-1616-A9D7E3FEE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BBBD58-F6B9-3B49-3152-DBB73E69F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F2676-9BB7-F17F-E535-8F3A5BB0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17AA3-381E-1C20-DBB6-CF6CB6A4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E9B0E-360B-01E5-EC38-B7509D98C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1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073839-72CC-2D52-F4FA-25203B734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3E620-1764-183C-42AD-4605842F7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E9085-95E6-C320-4458-9D7716E221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A38F49-B3E2-4BF0-BEC7-C30D34ABBB8D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21D48-3455-2C69-4D81-352CDA9C7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F4163-2101-F37D-6AAF-3A2203A86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7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nd white room with a blue sky&#10;&#10;AI-generated content may be incorrect.">
            <a:extLst>
              <a:ext uri="{FF2B5EF4-FFF2-40B4-BE49-F238E27FC236}">
                <a16:creationId xmlns:a16="http://schemas.microsoft.com/office/drawing/2014/main" id="{595D8EC5-5981-D7AC-B357-94F91F12EB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091" r="13818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C02ABD-AAEC-5759-2C69-CC74F3CC54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9645733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Project Title: Talon Promotion engine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6FD42-314B-6534-155C-9AA540BAD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Prepared by: Shruthi Somangoudar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262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64D1-D8F7-6DC8-5B4E-B0946E1AB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BF589-56EA-47FF-F180-4AF7E8379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E184B-58A4-7D26-3C28-7C9F01912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4. Testing &amp; Validation</a:t>
            </a:r>
          </a:p>
          <a:p>
            <a:r>
              <a:rPr lang="en-US" sz="2400" dirty="0"/>
              <a:t>Unit Testing – Verify individual components.</a:t>
            </a:r>
          </a:p>
          <a:p>
            <a:r>
              <a:rPr lang="en-US" sz="2400" dirty="0"/>
              <a:t>Integration Testing – Check interactions between modules.</a:t>
            </a:r>
          </a:p>
          <a:p>
            <a:r>
              <a:rPr lang="en-US" sz="2400" dirty="0"/>
              <a:t>System Testing – Validate platform performance &amp; security.</a:t>
            </a:r>
          </a:p>
          <a:p>
            <a:r>
              <a:rPr lang="en-US" sz="2400" dirty="0"/>
              <a:t>User Acceptance Testing (UAT) – Ensure stakeholder feedback is incorporated.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50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1D486-F49E-2FC4-3ECF-D1EF92731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46D03-98EF-DB55-5E44-458440949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ADE21-F582-848E-E1F4-7B44A1322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5. Deployment &amp; Implementation</a:t>
            </a:r>
          </a:p>
          <a:p>
            <a:r>
              <a:rPr lang="en-US" sz="2400" dirty="0"/>
              <a:t>Launch MEDsights in a phased rollout across teams.</a:t>
            </a:r>
          </a:p>
          <a:p>
            <a:r>
              <a:rPr lang="en-US" sz="2400" dirty="0"/>
              <a:t>Provide training sessions for users and administrators.</a:t>
            </a:r>
          </a:p>
          <a:p>
            <a:r>
              <a:rPr lang="en-US" sz="2400" dirty="0"/>
              <a:t>Optimize system performance and reduce downtime.</a:t>
            </a:r>
          </a:p>
          <a:p>
            <a:r>
              <a:rPr lang="en-US" sz="2400" dirty="0"/>
              <a:t>Establish maintenance protocols for ongoing enhancements.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96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6B2D4-C818-63C0-51CC-0DF755FF5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67327-FDB0-A674-0935-EF22656E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EDAEB-78E9-6D75-6FE6-3E4941A9D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6. Maintenance &amp; Continuous Improvement</a:t>
            </a:r>
          </a:p>
          <a:p>
            <a:r>
              <a:rPr lang="en-US" sz="2400" dirty="0"/>
              <a:t>Monitor user adoption &amp; system analytics.</a:t>
            </a:r>
          </a:p>
          <a:p>
            <a:r>
              <a:rPr lang="en-US" sz="2400" dirty="0"/>
              <a:t>Address bug fixes, performance improvements &amp; security updates.</a:t>
            </a:r>
          </a:p>
          <a:p>
            <a:r>
              <a:rPr lang="en-US" sz="2400" dirty="0"/>
              <a:t>Gather ongoing stakeholder feedback for future enhancements.</a:t>
            </a:r>
          </a:p>
          <a:p>
            <a:r>
              <a:rPr lang="en-US" sz="2400" dirty="0"/>
              <a:t>Plan for new features including analytics.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87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6FB06-FE9C-DCD1-B80E-8ED049853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3D7B-3144-1B27-86AD-45061F540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3EC71-3CF3-AC08-216D-12C69E4D2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Technology &amp; Infrastructure</a:t>
            </a:r>
          </a:p>
          <a:p>
            <a:r>
              <a:rPr lang="en-US" sz="2400" dirty="0"/>
              <a:t>Cloud-based hosting for scalability and security.</a:t>
            </a:r>
          </a:p>
          <a:p>
            <a:r>
              <a:rPr lang="en-US" sz="2400" dirty="0"/>
              <a:t>Database management system to store insights efficiently.</a:t>
            </a:r>
          </a:p>
          <a:p>
            <a:r>
              <a:rPr lang="en-US" sz="2400" dirty="0"/>
              <a:t>User-friendly interface for seamless navigation.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23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C679B-C0F4-3D63-6BE4-20C0C93DD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52C86-C141-A4BE-98DF-D1E30B5AD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440"/>
            <a:ext cx="10515600" cy="456152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400" b="1" dirty="0"/>
              <a:t>Human Resources:</a:t>
            </a:r>
          </a:p>
          <a:p>
            <a:r>
              <a:rPr lang="en-US" sz="5100" dirty="0"/>
              <a:t>Product Owner – Defines vision, prioritizes features, and ensures alignment with business goals.</a:t>
            </a:r>
          </a:p>
          <a:p>
            <a:r>
              <a:rPr lang="en-US" sz="5100" dirty="0"/>
              <a:t>Project Manager – Oversees development, timelines, and stakeholder coordination.</a:t>
            </a:r>
          </a:p>
          <a:p>
            <a:r>
              <a:rPr lang="en-US" sz="5100" dirty="0"/>
              <a:t>Business Analysts – Define requirements, success metrics, and optimize workflows.</a:t>
            </a:r>
          </a:p>
          <a:p>
            <a:r>
              <a:rPr lang="en-US" sz="5100" dirty="0"/>
              <a:t> Software Developers – Design and develop </a:t>
            </a:r>
            <a:r>
              <a:rPr lang="en-US" sz="5100" dirty="0" err="1"/>
              <a:t>MEDsight</a:t>
            </a:r>
            <a:r>
              <a:rPr lang="en-US" sz="5100" dirty="0"/>
              <a:t> application, including frontend, backend, and APIs.</a:t>
            </a:r>
          </a:p>
          <a:p>
            <a:r>
              <a:rPr lang="en-US" sz="5100" dirty="0"/>
              <a:t>QA Testers – Validate system functionality, usability, and security compliance.</a:t>
            </a:r>
          </a:p>
          <a:p>
            <a:r>
              <a:rPr lang="en-US" sz="5100" dirty="0"/>
              <a:t>Admins – Oversee insight publication, manage access controls, and maintain compliance.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0280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A08D1-EAEA-9D1F-0150-07E76D5DB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FC4DD-CBE5-16B4-4EBB-814EDE97D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Total resources: 10</a:t>
            </a:r>
          </a:p>
          <a:p>
            <a:pPr marL="0" indent="0">
              <a:buNone/>
            </a:pPr>
            <a:r>
              <a:rPr lang="en-US" sz="2400" dirty="0"/>
              <a:t>Working hours a day = 8 hours</a:t>
            </a:r>
          </a:p>
          <a:p>
            <a:pPr marL="0" indent="0">
              <a:buNone/>
            </a:pPr>
            <a:r>
              <a:rPr lang="en-US" sz="2400" dirty="0"/>
              <a:t>Duration = 18 months = 548 days</a:t>
            </a:r>
          </a:p>
          <a:p>
            <a:pPr marL="0" indent="0">
              <a:buNone/>
            </a:pPr>
            <a:r>
              <a:rPr lang="en-US" sz="2400" dirty="0"/>
              <a:t>Exclude weekends: 156 days</a:t>
            </a:r>
          </a:p>
          <a:p>
            <a:pPr marL="0" indent="0">
              <a:buNone/>
            </a:pPr>
            <a:r>
              <a:rPr lang="en-US" sz="2400" dirty="0"/>
              <a:t>Exclude public holidays: 12 days</a:t>
            </a:r>
          </a:p>
          <a:p>
            <a:pPr marL="0" indent="0">
              <a:buNone/>
            </a:pPr>
            <a:r>
              <a:rPr lang="en-US" sz="2400" dirty="0"/>
              <a:t>Total working days: 380 days</a:t>
            </a:r>
          </a:p>
          <a:p>
            <a:pPr marL="0" indent="0">
              <a:buNone/>
            </a:pPr>
            <a:r>
              <a:rPr lang="en-US" sz="2400" dirty="0"/>
              <a:t>Approx man hours: 8 hours * 10 resources * 380 days = 30400-man hours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3484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43FF2-7950-2D1E-ECAA-C863A373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62419-9D9A-435B-7F7F-FC93BB065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Technical Failures – Downtime or system inefficiencies</a:t>
            </a:r>
          </a:p>
          <a:p>
            <a:r>
              <a:rPr lang="en-US" sz="2400" dirty="0"/>
              <a:t>Technical Risks: Compatibility challenges between Talon and existing telecom infrastructure.</a:t>
            </a:r>
          </a:p>
          <a:p>
            <a:r>
              <a:rPr lang="en-US" sz="2400" dirty="0"/>
              <a:t>Operational Risks: Inadequate user adoption due to lack of awareness or training.</a:t>
            </a:r>
          </a:p>
          <a:p>
            <a:r>
              <a:rPr lang="en-US" sz="2400" dirty="0"/>
              <a:t>Regulatory Risks: Compliance challenges in discounting frameworks.</a:t>
            </a:r>
          </a:p>
          <a:p>
            <a:r>
              <a:rPr lang="en-US" sz="2400" dirty="0"/>
              <a:t>Performance Risks: Slow response times due to heavy rule execution loads.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78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F76D8-32C6-AED0-8588-E39F3A3E7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Dependencies: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E7AD0-5C3D-0699-CE2B-D987BE4F8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Stable API availability from Talon.</a:t>
            </a:r>
          </a:p>
          <a:p>
            <a:r>
              <a:rPr lang="en-US" sz="2400" dirty="0"/>
              <a:t>Alignment of telecom application architecture with Talon’s integration framework.</a:t>
            </a:r>
          </a:p>
          <a:p>
            <a:r>
              <a:rPr lang="en-US" sz="2400" dirty="0"/>
              <a:t>Coordination between business and technical teams for rule creation and execution.</a:t>
            </a:r>
          </a:p>
          <a:p>
            <a:r>
              <a:rPr lang="en-US" sz="2400" dirty="0"/>
              <a:t>Effective testing to prevent production errors.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88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987BC-CA0A-7A73-6643-1CC28D9DF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11EAA-A44C-3824-6EC9-04D871847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4791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FA490-FD5F-83BB-14D7-D7FF98F99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Situation/Problem/Opportunity: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981EC-BC2C-628C-5D46-D748E3754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Current Challenges: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Telecom providers often struggle with manual, static discounting methods that may not be effectively personalized or dynamic.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Customers expect real-time, customized promotions tailored to their usage and preferences.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Marketing teams face challenges in efficiently managing and automating promotional campaigns.</a:t>
            </a:r>
          </a:p>
          <a:p>
            <a:pPr marL="0" indent="0">
              <a:buNone/>
            </a:pPr>
            <a:r>
              <a:rPr lang="en-US" sz="2400" b="1" dirty="0"/>
              <a:t>Problem: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Lack of personalization decreases customer engagement and retention.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High operational costs due to manual intervention in setting up promotions.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8836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5D54B-1A8E-43E0-3164-C02A45FD3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C18F2-277C-BF25-C548-502EA1C4B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Situation/Problem/Opportunity: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E7D6B-C44B-F2B7-8D97-8FE67891F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/>
              <a:t>Opportunity:</a:t>
            </a:r>
          </a:p>
          <a:p>
            <a:pPr marL="0" indent="0">
              <a:buNone/>
            </a:pPr>
            <a:r>
              <a:rPr lang="en-US" sz="2400" dirty="0"/>
              <a:t>Talon, a rule-based promotion engine, enables dynamic campaign creation with: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Personalized discounts tailored to specific customer profiles.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Automated execution of promotions without requiring continuous manual intervention.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Real-time rule application, enhancing customer experience and operational efficiency.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74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7CFB8-1CCC-6B2C-63A7-B73718022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(Goals):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9D19B-6B99-29ED-8FB0-63F693448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Implement Talon to streamline campaign creation and discount rule management.</a:t>
            </a:r>
          </a:p>
          <a:p>
            <a:r>
              <a:rPr lang="en-US" sz="2400" dirty="0"/>
              <a:t>Enhance the ability to offer personalized, rule-based promotions.</a:t>
            </a:r>
          </a:p>
          <a:p>
            <a:r>
              <a:rPr lang="en-US" sz="2400" dirty="0"/>
              <a:t>Improve customer satisfaction and competitive edge in the telecom market.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81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8BC0-76E4-1922-DC56-C2044BDC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7DBB2-FFA8-2BD2-5AFC-96027423F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Integrate Talon into the telecom application to enable seamless campaign creation and automation.</a:t>
            </a:r>
          </a:p>
          <a:p>
            <a:r>
              <a:rPr lang="en-US" sz="2400" dirty="0"/>
              <a:t>Ensure rule-based promotions are aligned with business objectives to maximize customer value.</a:t>
            </a:r>
          </a:p>
          <a:p>
            <a:r>
              <a:rPr lang="en-US" sz="2400" dirty="0"/>
              <a:t>Implement a scalable solution that can adapt to evolving business requirements.</a:t>
            </a:r>
          </a:p>
          <a:p>
            <a:r>
              <a:rPr lang="en-US" sz="2400" dirty="0"/>
              <a:t>Reduce manual workload in marketing operations.</a:t>
            </a:r>
          </a:p>
          <a:p>
            <a:r>
              <a:rPr lang="en-US" sz="2400" dirty="0"/>
              <a:t>Ensure compatibility with existing telecom infrastructure while allowing flexibility for future modifications.</a:t>
            </a:r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03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1133-EB22-CDE3-22A7-BACEB8B0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17884-A039-EF09-91E8-E0DF07039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Reduction in manual effort for promotion setup by 90%.</a:t>
            </a:r>
          </a:p>
          <a:p>
            <a:r>
              <a:rPr lang="en-US" dirty="0"/>
              <a:t>Increase in customer acquisition/retention due to effective discount strategies.</a:t>
            </a:r>
          </a:p>
          <a:p>
            <a:r>
              <a:rPr lang="en-US" dirty="0"/>
              <a:t>Seamless API integration with minimal downtime for implementation.</a:t>
            </a:r>
          </a:p>
          <a:p>
            <a:r>
              <a:rPr lang="en-US" dirty="0"/>
              <a:t>Efficient rule execution verified through test cases and user acceptance testing.</a:t>
            </a:r>
          </a:p>
          <a:p>
            <a:r>
              <a:rPr lang="en-US" dirty="0"/>
              <a:t>Improved customer satisfaction and engagement.</a:t>
            </a:r>
          </a:p>
          <a:p>
            <a:r>
              <a:rPr lang="en-US" dirty="0"/>
              <a:t>Enhanced decision-making based on analytical insights from the promotion engine.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70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C4766-7456-829B-DD00-AFAA00155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3B7FC-B431-8B61-A56C-B39C92935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38347-3AA4-02C5-EE2A-65B2834F1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1. Planning</a:t>
            </a:r>
          </a:p>
          <a:p>
            <a:r>
              <a:rPr lang="en-US" sz="2400" dirty="0"/>
              <a:t>Define project scope, objectives, and initial backlog items.</a:t>
            </a:r>
          </a:p>
          <a:p>
            <a:r>
              <a:rPr lang="en-US" sz="2400" dirty="0"/>
              <a:t>Prioritize features using Agile principles.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2400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b="1" dirty="0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  <a:r>
              <a:rPr lang="en-US" sz="2400" b="1" dirty="0">
                <a:solidFill>
                  <a:prstClr val="black"/>
                </a:solidFill>
                <a:latin typeface="Aptos" panose="02110004020202020204"/>
              </a:rPr>
              <a:t>Analysis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Gather detailed requirements for Talon integration.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Create user stories and acceptance criteria.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82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66759-5201-0EBD-681B-AB6F2008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7B738-D26A-7C43-1FB2-8D480426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1C023-2029-75DB-8DC7-270A4BFA8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2. System Design</a:t>
            </a:r>
          </a:p>
          <a:p>
            <a:r>
              <a:rPr lang="en-US" sz="2400" dirty="0"/>
              <a:t>Develop system architecture based on MEDsights workflow.</a:t>
            </a:r>
          </a:p>
          <a:p>
            <a:r>
              <a:rPr lang="en-US" sz="2400" dirty="0"/>
              <a:t>Define database structure for insights storage.</a:t>
            </a:r>
          </a:p>
          <a:p>
            <a:r>
              <a:rPr lang="en-US" sz="2400" dirty="0"/>
              <a:t>Plan role-based access control (Fire Admin, Meta Admin, Users, Read-Only Users).</a:t>
            </a:r>
          </a:p>
          <a:p>
            <a:r>
              <a:rPr lang="en-US" sz="2400" dirty="0"/>
              <a:t>Create UI wireframes for the platform’s interface.</a:t>
            </a:r>
          </a:p>
          <a:p>
            <a:r>
              <a:rPr lang="en-US" sz="2400" dirty="0"/>
              <a:t>Develop wireframes and architectural plans for implementation.</a:t>
            </a:r>
          </a:p>
          <a:p>
            <a:r>
              <a:rPr lang="en-US" sz="2400" dirty="0"/>
              <a:t>Collaborate with stakeholders to ensure alignment with business needs.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2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09A92-227F-FDDD-95D3-4C30417E7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091AC-13D2-417C-7F04-366F360A2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0CE1B-3B8B-67FD-08FA-633BD7860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3. Implementation (Development)</a:t>
            </a:r>
          </a:p>
          <a:p>
            <a:r>
              <a:rPr lang="en-US" sz="2400" dirty="0"/>
              <a:t>Frontend Development – React.js / Angular for UI.</a:t>
            </a:r>
          </a:p>
          <a:p>
            <a:r>
              <a:rPr lang="en-US" sz="2400" dirty="0"/>
              <a:t>Backend Development – Node.js / Python with API integration.</a:t>
            </a:r>
          </a:p>
          <a:p>
            <a:r>
              <a:rPr lang="en-US" sz="2400" dirty="0"/>
              <a:t>Database Implementation – MongoDB for insight storage.</a:t>
            </a:r>
          </a:p>
          <a:p>
            <a:r>
              <a:rPr lang="en-US" sz="2400" dirty="0"/>
              <a:t>Template Creation – Standardized formats for insight documentation.</a:t>
            </a:r>
          </a:p>
          <a:p>
            <a:r>
              <a:rPr lang="en-US" sz="2400" dirty="0"/>
              <a:t>Settings Module – Profile, About, Template Management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95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3452eca-a7d8-4aaa-8940-a248e46e9ad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F5E224D8D5443A35A94651E01F3DF" ma:contentTypeVersion="14" ma:contentTypeDescription="Create a new document." ma:contentTypeScope="" ma:versionID="385101bf5da2bbfa2a4f94141d27b7fc">
  <xsd:schema xmlns:xsd="http://www.w3.org/2001/XMLSchema" xmlns:xs="http://www.w3.org/2001/XMLSchema" xmlns:p="http://schemas.microsoft.com/office/2006/metadata/properties" xmlns:ns3="33452eca-a7d8-4aaa-8940-a248e46e9ade" xmlns:ns4="e3c50a05-4d29-4c7f-9345-074a13228e36" targetNamespace="http://schemas.microsoft.com/office/2006/metadata/properties" ma:root="true" ma:fieldsID="052444cae218cdc47d160c269297591c" ns3:_="" ns4:_="">
    <xsd:import namespace="33452eca-a7d8-4aaa-8940-a248e46e9ade"/>
    <xsd:import namespace="e3c50a05-4d29-4c7f-9345-074a13228e3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452eca-a7d8-4aaa-8940-a248e46e9a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50a05-4d29-4c7f-9345-074a13228e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2C673E-B9E2-4696-B565-560FB13E50D8}">
  <ds:schemaRefs>
    <ds:schemaRef ds:uri="http://www.w3.org/XML/1998/namespace"/>
    <ds:schemaRef ds:uri="33452eca-a7d8-4aaa-8940-a248e46e9ade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e3c50a05-4d29-4c7f-9345-074a13228e36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94B6FDD-0AA9-44AC-AAD4-EF211E462A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452eca-a7d8-4aaa-8940-a248e46e9ade"/>
    <ds:schemaRef ds:uri="e3c50a05-4d29-4c7f-9345-074a13228e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97D6FC-75C8-4FEA-BD2F-CE4CCC6698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858</Words>
  <Application>Microsoft Office PowerPoint</Application>
  <PresentationFormat>Widescreen</PresentationFormat>
  <Paragraphs>115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Wingdings</vt:lpstr>
      <vt:lpstr>Office Theme</vt:lpstr>
      <vt:lpstr>Project Title: Talon Promotion engine</vt:lpstr>
      <vt:lpstr>Situation/Problem/Opportunity:</vt:lpstr>
      <vt:lpstr>Situation/Problem/Opportunity:</vt:lpstr>
      <vt:lpstr>Purpose Statement (Goals):</vt:lpstr>
      <vt:lpstr>Project Objectives:</vt:lpstr>
      <vt:lpstr>Success Criteria:</vt:lpstr>
      <vt:lpstr>Methods/Approach:</vt:lpstr>
      <vt:lpstr>Methods/Approach:</vt:lpstr>
      <vt:lpstr>Methods/Approach:</vt:lpstr>
      <vt:lpstr>Methods/Approach:</vt:lpstr>
      <vt:lpstr>Methods/Approach:</vt:lpstr>
      <vt:lpstr>Methods/Approach:</vt:lpstr>
      <vt:lpstr>Resources:</vt:lpstr>
      <vt:lpstr>Resources:</vt:lpstr>
      <vt:lpstr>Resources:</vt:lpstr>
      <vt:lpstr>Risk:</vt:lpstr>
      <vt:lpstr>Dependencies: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Somangoudar, Shruthi</dc:creator>
  <cp:lastModifiedBy>Somangoudar, Shruthi</cp:lastModifiedBy>
  <cp:revision>2</cp:revision>
  <dcterms:created xsi:type="dcterms:W3CDTF">2025-05-21T05:20:34Z</dcterms:created>
  <dcterms:modified xsi:type="dcterms:W3CDTF">2025-06-11T05:43:20Z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0x0101005A4F5E224D8D5443A35A94651E01F3DF</vt:lpwstr>
  </property>
</Properties>
</file>