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8" r:id="rId4"/>
    <p:sldId id="258" r:id="rId5"/>
    <p:sldId id="269" r:id="rId6"/>
    <p:sldId id="259" r:id="rId7"/>
    <p:sldId id="270" r:id="rId8"/>
    <p:sldId id="271" r:id="rId9"/>
    <p:sldId id="272" r:id="rId10"/>
    <p:sldId id="273" r:id="rId11"/>
    <p:sldId id="260" r:id="rId12"/>
    <p:sldId id="274" r:id="rId13"/>
    <p:sldId id="261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29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7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5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3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6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6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2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9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0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002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16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13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PROPOSAL: DIGITALAYA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169"/>
            <a:ext cx="8229600" cy="3804994"/>
          </a:xfrm>
        </p:spPr>
        <p:txBody>
          <a:bodyPr/>
          <a:lstStyle/>
          <a:p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Digital Archiving Solution for JGU Records, Management, and Accessibility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r">
              <a:buNone/>
            </a:pPr>
            <a:endParaRPr lang="en-US" dirty="0"/>
          </a:p>
          <a:p>
            <a:pPr algn="r">
              <a:buNone/>
            </a:pPr>
            <a:endParaRPr lang="en-US" dirty="0"/>
          </a:p>
          <a:p>
            <a:pPr algn="r">
              <a:buNone/>
            </a:pPr>
            <a:endParaRPr lang="en-US" dirty="0"/>
          </a:p>
          <a:p>
            <a:pPr algn="r">
              <a:buNone/>
            </a:pPr>
            <a:r>
              <a:rPr lang="en-US" sz="2400" b="1" dirty="0"/>
              <a:t>Prepared by Miss Anita Pradhan</a:t>
            </a:r>
            <a:endParaRPr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Core Team: Archivists, IT staff, data managers, administrators.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Stakeholders: Faculty, researchers, students, sponsors, regulators.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Infrastructure: Servers, storage devices, networks, and licenses.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&amp; Support: Capacity-building workshops and helpdesk assistance.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5233"/>
            <a:ext cx="7955280" cy="1315615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 AND APPROACHES</a:t>
            </a:r>
            <a:endParaRPr lang="en-US" sz="3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0849"/>
            <a:ext cx="8229600" cy="4767944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have followed waterfall methodology as it 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ensures a structured, sequential, and transparent development process ideal for university-level systems requiring documentation, compliance, and testing.</a:t>
            </a:r>
          </a:p>
          <a:p>
            <a:pPr>
              <a:buNone/>
            </a:pPr>
            <a:r>
              <a:rPr sz="24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Phases Applied to </a:t>
            </a:r>
            <a:r>
              <a:rPr sz="24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 Gathering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Consultations with faculty, archivists, IT department to identify digital assets.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 Analysis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Defined metadata, formats, access levels, and security protocols</a:t>
            </a:r>
            <a:r>
              <a:rPr lang="en-US" sz="2600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0" y="438540"/>
            <a:ext cx="8173330" cy="112900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 AND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6" y="1567544"/>
            <a:ext cx="8693834" cy="5290456"/>
          </a:xfrm>
        </p:spPr>
        <p:txBody>
          <a:bodyPr>
            <a:noAutofit/>
          </a:bodyPr>
          <a:lstStyle/>
          <a:p>
            <a:pPr>
              <a:buNone/>
            </a:pPr>
            <a:r>
              <a:rPr sz="2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Phases Applied to </a:t>
            </a:r>
            <a:r>
              <a:rPr sz="26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sz="26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Developed architecture for ingest, search, and access modules.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Customized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modules; configured repositories and backup systems.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Testing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Pilot-tested ingest, OCR, and access; validated data integrity and usability.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Deployment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Deployed across departments; conducted training and technical support.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Electronic Records and Metadata Management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Secure Ingest and Bulk Upload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Role-Based Access Control (faculty, staff, student, admin)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Search and Retrieval Interface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Trail and Compliance Reporting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with JGU IT Infrastructure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Fully functional </a:t>
            </a:r>
            <a:r>
              <a:rPr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</a:t>
            </a:r>
          </a:p>
          <a:p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Metadata Repository and Search Portal</a:t>
            </a:r>
          </a:p>
          <a:p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Training and Operational Manuals</a:t>
            </a:r>
          </a:p>
          <a:p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Preservation Policy Documentation</a:t>
            </a:r>
          </a:p>
          <a:p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Audit and Compliance Reports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BENEFITS TO JGU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Centralized, long-term digital repository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access to research, administrative, and legal records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Enhanced transparency and institutional memory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Alignment with JGU’s digital transformation and sustainability goals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AND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Hardware: Servers, backups, network systems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Software: Archival management, security, and database tools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Human Resources: IT developers, archivists, trainers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Budget: ₹50–60 Lakhs (Internal + CSR funding)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Risk: Obsolescence and corruption → Mitigation: Regular migration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Risk: Lack of training → Mitigation: Capacity building workshops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Risk: Data breaches → Mitigation: Encryption and access logs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JGU’s step toward a sustainable, OAIS-compliant digital future.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safeguards records, enhances accessibility, and preserves institutional knowledge.</a:t>
            </a:r>
          </a:p>
          <a:p>
            <a:pPr algn="just"/>
            <a:endParaRPr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Tagline: “Preserving Today’s D</a:t>
            </a: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</a:t>
            </a:r>
            <a:r>
              <a:rPr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Tomorrow’s Generations.”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digital landscape in India is rapidly expanding with universities generating vast volumes of data — documents, reports, photographs, and research outputs.</a:t>
            </a:r>
          </a:p>
          <a:p>
            <a:pPr algn="just"/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JGU requires a unified, secure, and accessible system for managing institutional records.</a:t>
            </a:r>
          </a:p>
          <a:p>
            <a:pPr algn="just"/>
            <a:r>
              <a:rPr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addresses this need through long-term digital preservation and accessibility.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466531"/>
            <a:ext cx="7680960" cy="1091681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558213"/>
            <a:ext cx="7680960" cy="4833256"/>
          </a:xfrm>
        </p:spPr>
        <p:txBody>
          <a:bodyPr>
            <a:noAutofit/>
          </a:bodyPr>
          <a:lstStyle/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Digital India initiative has accelerated the creation of born-digital data at an unprecedented rate.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While physical records can last for centuries, digital records risk obsolescence within a decade without proper preservation.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JGU generates vast digital content — documents, research papers, images, and videos — that require long-term management.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ensure continuity and accessibility, JGU implemented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developed by C-DAC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  <a:r>
              <a:rPr sz="4000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Fragmented and unorganized digital records across departments.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Difficulty in locating, retrieving, and sharing documents.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of digital obsolescence due to rapidly changing technologies.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standardized preservation and access control procedures.</a:t>
            </a:r>
          </a:p>
          <a:p>
            <a:pPr algn="just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Challenges in maintaining data integrity.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digital preservation platform.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Automates record ingest, metadata extraction, OCR, and format validation.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Provides secure access, long-term preservation, and easy retrieval.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Supports creation of a Trustworthy Digital Repository 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Enhances data analytics, transparency, and knowledge sharing.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2103120"/>
            <a:ext cx="7680960" cy="3821819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implement </a:t>
            </a:r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Software at JGU for: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Centralized management and preservation of institutional records.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Ensuring long-term digital continuity and standards compliance.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Facilitating easy and secure access to records for internal and external stakeholders.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 a sustainable and auditable digital repository.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discoverability and interpretability of assets.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 confidential records via encryption and access control.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workflow efficiency and record accessibility.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the Digital India vision of sustainable digital transformation.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Successful migration and digitization of JGU records.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 user satisfaction in record access and retrieval.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 with digital preservation standards.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Reduced retrieval time across departments.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Robust backup and disaster recovery implemented.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594"/>
            <a:ext cx="7955280" cy="137160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TECHNOLOGY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6121"/>
            <a:ext cx="8229600" cy="4572001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Digitalaya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Electronic Records Management &amp; Archival System.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Searchable Database: 2000+ record.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OCR &amp; Metadata Extraction: Automated text recognition and tagging.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Encryption Module: Controlled access for authorized users.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E-Discovery Module: Enables search and retrieval.</a:t>
            </a:r>
          </a:p>
          <a:p>
            <a:pPr algn="just"/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Infrastructure: Servers, backup devices, disaster recovery site, and network.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456</TotalTime>
  <Words>799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Century Gothic</vt:lpstr>
      <vt:lpstr>Garamond</vt:lpstr>
      <vt:lpstr>Savon</vt:lpstr>
      <vt:lpstr>PROJECT PROPOSAL: DIGITALAYA SOFTWARE</vt:lpstr>
      <vt:lpstr>INTRODUCTION</vt:lpstr>
      <vt:lpstr>SITUATION</vt:lpstr>
      <vt:lpstr>PROBLEM </vt:lpstr>
      <vt:lpstr>OPPORTUNITY</vt:lpstr>
      <vt:lpstr>OBJECTIVE</vt:lpstr>
      <vt:lpstr>GOALS</vt:lpstr>
      <vt:lpstr>SUCCESS CRITERIA</vt:lpstr>
      <vt:lpstr>TECHNOLOGY USED</vt:lpstr>
      <vt:lpstr>RESOURCES</vt:lpstr>
      <vt:lpstr>METHODS AND APPROACHES</vt:lpstr>
      <vt:lpstr>METHODS AND APPROACHES</vt:lpstr>
      <vt:lpstr>SYSTEM FEATURES</vt:lpstr>
      <vt:lpstr>DELIVERABLES</vt:lpstr>
      <vt:lpstr>BENEFITS TO JGU</vt:lpstr>
      <vt:lpstr>BUDGET AND RESOURCES</vt:lpstr>
      <vt:lpstr>RISK MANAGEMENT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Proposal: Digitalaya Software</dc:title>
  <dc:subject/>
  <dc:creator/>
  <cp:keywords/>
  <dc:description>generated using python-pptx</dc:description>
  <cp:lastModifiedBy>Anita Pradhan</cp:lastModifiedBy>
  <cp:revision>26</cp:revision>
  <dcterms:created xsi:type="dcterms:W3CDTF">2013-01-27T09:14:16Z</dcterms:created>
  <dcterms:modified xsi:type="dcterms:W3CDTF">2025-11-14T06:44:37Z</dcterms:modified>
  <cp:category/>
</cp:coreProperties>
</file>