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7" r:id="rId1"/>
  </p:sldMasterIdLst>
  <p:sldIdLst>
    <p:sldId id="279" r:id="rId2"/>
    <p:sldId id="257" r:id="rId3"/>
    <p:sldId id="258" r:id="rId4"/>
    <p:sldId id="259" r:id="rId5"/>
    <p:sldId id="260" r:id="rId6"/>
    <p:sldId id="261" r:id="rId7"/>
    <p:sldId id="262" r:id="rId8"/>
    <p:sldId id="263" r:id="rId9"/>
    <p:sldId id="264" r:id="rId10"/>
    <p:sldId id="265" r:id="rId11"/>
    <p:sldId id="267" r:id="rId12"/>
    <p:sldId id="270" r:id="rId13"/>
    <p:sldId id="268" r:id="rId14"/>
    <p:sldId id="271" r:id="rId15"/>
    <p:sldId id="272" r:id="rId16"/>
    <p:sldId id="273" r:id="rId17"/>
    <p:sldId id="276" r:id="rId18"/>
    <p:sldId id="275" r:id="rId19"/>
    <p:sldId id="278" r:id="rId20"/>
    <p:sldId id="28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A7B029-EE14-C0E9-D38F-0E58BE5A7CD1}" v="73" dt="2025-09-26T14:02:53.688"/>
    <p1510:client id="{B6CDFEC1-1F3F-922D-2404-B57893DB7CA4}" v="2632" dt="2025-09-26T13:04:18.2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3.svg"/><Relationship Id="rId1" Type="http://schemas.openxmlformats.org/officeDocument/2006/relationships/image" Target="../media/image42.png"/><Relationship Id="rId6" Type="http://schemas.openxmlformats.org/officeDocument/2006/relationships/image" Target="../media/image45.svg"/><Relationship Id="rId5" Type="http://schemas.openxmlformats.org/officeDocument/2006/relationships/image" Target="../media/image44.png"/><Relationship Id="rId4" Type="http://schemas.openxmlformats.org/officeDocument/2006/relationships/image" Target="../media/image9.svg"/></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ata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25.svg"/></Relationships>
</file>

<file path=ppt/diagrams/_rels/data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4" Type="http://schemas.openxmlformats.org/officeDocument/2006/relationships/image" Target="../media/image29.svg"/></Relationships>
</file>

<file path=ppt/diagrams/_rels/data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31.svg"/></Relationships>
</file>

<file path=ppt/diagrams/_rels/data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diagrams/_rels/data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9.svg"/></Relationships>
</file>

<file path=ppt/diagrams/_rels/data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3.svg"/><Relationship Id="rId1" Type="http://schemas.openxmlformats.org/officeDocument/2006/relationships/image" Target="../media/image42.png"/><Relationship Id="rId6" Type="http://schemas.openxmlformats.org/officeDocument/2006/relationships/image" Target="../media/image45.svg"/><Relationship Id="rId5" Type="http://schemas.openxmlformats.org/officeDocument/2006/relationships/image" Target="../media/image44.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25.svg"/></Relationships>
</file>

<file path=ppt/diagrams/_rels/drawing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4" Type="http://schemas.openxmlformats.org/officeDocument/2006/relationships/image" Target="../media/image29.svg"/></Relationships>
</file>

<file path=ppt/diagrams/_rels/drawing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31.svg"/></Relationships>
</file>

<file path=ppt/diagrams/_rels/drawing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diagrams/_rels/drawing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9.svg"/></Relationships>
</file>

<file path=ppt/diagrams/_rels/drawing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BB4EE9-7E49-4D2F-83D0-71A8DE44722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59F4EE5B-4342-45F3-BAFC-1AF79C964EFE}">
      <dgm:prSet custT="1"/>
      <dgm:spPr/>
      <dgm:t>
        <a:bodyPr/>
        <a:lstStyle/>
        <a:p>
          <a:pPr>
            <a:lnSpc>
              <a:spcPct val="100000"/>
            </a:lnSpc>
          </a:pPr>
          <a:r>
            <a:rPr lang="en-US" sz="2000" dirty="0">
              <a:solidFill>
                <a:schemeClr val="tx1"/>
              </a:solidFill>
              <a:latin typeface="Calibri"/>
              <a:ea typeface="Calibri"/>
              <a:cs typeface="Calibri"/>
            </a:rPr>
            <a:t>During the Covid-19 pandemic, schools were forced to shut down physical classrooms due to government regulations.</a:t>
          </a:r>
        </a:p>
      </dgm:t>
    </dgm:pt>
    <dgm:pt modelId="{C48887EB-9F1E-4FA0-84F3-0D322138B6BF}" type="parTrans" cxnId="{99DE3545-21A9-4567-8C3C-559C950310D0}">
      <dgm:prSet/>
      <dgm:spPr/>
      <dgm:t>
        <a:bodyPr/>
        <a:lstStyle/>
        <a:p>
          <a:endParaRPr lang="en-US"/>
        </a:p>
      </dgm:t>
    </dgm:pt>
    <dgm:pt modelId="{D1E9E617-0E28-491E-9131-19DBA111995B}" type="sibTrans" cxnId="{99DE3545-21A9-4567-8C3C-559C950310D0}">
      <dgm:prSet/>
      <dgm:spPr/>
      <dgm:t>
        <a:bodyPr/>
        <a:lstStyle/>
        <a:p>
          <a:endParaRPr lang="en-US"/>
        </a:p>
      </dgm:t>
    </dgm:pt>
    <dgm:pt modelId="{189A14B1-8E69-4D03-92EA-AD504CDDA0A0}">
      <dgm:prSet custT="1"/>
      <dgm:spPr/>
      <dgm:t>
        <a:bodyPr/>
        <a:lstStyle/>
        <a:p>
          <a:pPr>
            <a:lnSpc>
              <a:spcPct val="100000"/>
            </a:lnSpc>
          </a:pPr>
          <a:r>
            <a:rPr lang="en-US" sz="2000" dirty="0">
              <a:solidFill>
                <a:schemeClr val="tx1"/>
              </a:solidFill>
              <a:latin typeface="Calibri"/>
              <a:ea typeface="Calibri"/>
              <a:cs typeface="Calibri"/>
            </a:rPr>
            <a:t>The Sun School had no digital platform for conducting live online classes, though it was already using </a:t>
          </a:r>
          <a:r>
            <a:rPr lang="en-US" sz="2000" dirty="0" err="1">
              <a:solidFill>
                <a:schemeClr val="tx1"/>
              </a:solidFill>
              <a:latin typeface="Calibri"/>
              <a:ea typeface="Calibri"/>
              <a:cs typeface="Calibri"/>
            </a:rPr>
            <a:t>MyClassboard</a:t>
          </a:r>
          <a:r>
            <a:rPr lang="en-US" sz="2000" dirty="0">
              <a:solidFill>
                <a:schemeClr val="tx1"/>
              </a:solidFill>
              <a:latin typeface="Calibri"/>
              <a:ea typeface="Calibri"/>
              <a:cs typeface="Calibri"/>
            </a:rPr>
            <a:t> for ERP and finance modules.</a:t>
          </a:r>
        </a:p>
      </dgm:t>
    </dgm:pt>
    <dgm:pt modelId="{0BFA4F48-4FE3-4F97-BB8E-5FBDF0B5C4E0}" type="parTrans" cxnId="{B9FE08E3-1ED4-410D-8598-66ECC1A43A02}">
      <dgm:prSet/>
      <dgm:spPr/>
      <dgm:t>
        <a:bodyPr/>
        <a:lstStyle/>
        <a:p>
          <a:endParaRPr lang="en-US"/>
        </a:p>
      </dgm:t>
    </dgm:pt>
    <dgm:pt modelId="{8563C0A6-D6FF-4F07-893C-8C5B8FDE8EEB}" type="sibTrans" cxnId="{B9FE08E3-1ED4-410D-8598-66ECC1A43A02}">
      <dgm:prSet/>
      <dgm:spPr/>
      <dgm:t>
        <a:bodyPr/>
        <a:lstStyle/>
        <a:p>
          <a:endParaRPr lang="en-US"/>
        </a:p>
      </dgm:t>
    </dgm:pt>
    <dgm:pt modelId="{4B7F8D2C-0428-4080-9132-239533F6E6B4}">
      <dgm:prSet custT="1"/>
      <dgm:spPr/>
      <dgm:t>
        <a:bodyPr/>
        <a:lstStyle/>
        <a:p>
          <a:pPr>
            <a:lnSpc>
              <a:spcPct val="100000"/>
            </a:lnSpc>
          </a:pPr>
          <a:r>
            <a:rPr lang="en-US" sz="2000" dirty="0">
              <a:solidFill>
                <a:schemeClr val="tx1"/>
              </a:solidFill>
              <a:latin typeface="Calibri"/>
              <a:ea typeface="Calibri"/>
              <a:cs typeface="Calibri"/>
            </a:rPr>
            <a:t>Students from Grade 1 to Grade 10 needed an effective way to continue their education remotely.</a:t>
          </a:r>
        </a:p>
      </dgm:t>
    </dgm:pt>
    <dgm:pt modelId="{F92CFC19-6000-4AA0-BFEC-8418D3DB8131}" type="parTrans" cxnId="{77FEBA8D-12C8-4390-AFA1-2233FF74F9EB}">
      <dgm:prSet/>
      <dgm:spPr/>
      <dgm:t>
        <a:bodyPr/>
        <a:lstStyle/>
        <a:p>
          <a:endParaRPr lang="en-US"/>
        </a:p>
      </dgm:t>
    </dgm:pt>
    <dgm:pt modelId="{9187FB79-0427-4B1C-89EF-BA82A72E72E2}" type="sibTrans" cxnId="{77FEBA8D-12C8-4390-AFA1-2233FF74F9EB}">
      <dgm:prSet/>
      <dgm:spPr/>
      <dgm:t>
        <a:bodyPr/>
        <a:lstStyle/>
        <a:p>
          <a:endParaRPr lang="en-US"/>
        </a:p>
      </dgm:t>
    </dgm:pt>
    <dgm:pt modelId="{625C7C21-3543-4BBA-BDB1-B77E52B4D711}" type="pres">
      <dgm:prSet presAssocID="{33BB4EE9-7E49-4D2F-83D0-71A8DE44722E}" presName="root" presStyleCnt="0">
        <dgm:presLayoutVars>
          <dgm:dir/>
          <dgm:resizeHandles val="exact"/>
        </dgm:presLayoutVars>
      </dgm:prSet>
      <dgm:spPr/>
    </dgm:pt>
    <dgm:pt modelId="{E85B6696-948F-4AFD-B980-2F7EA907CCBA}" type="pres">
      <dgm:prSet presAssocID="{59F4EE5B-4342-45F3-BAFC-1AF79C964EFE}" presName="compNode" presStyleCnt="0"/>
      <dgm:spPr/>
    </dgm:pt>
    <dgm:pt modelId="{1B198BED-5BB4-458D-B896-EB929625166F}" type="pres">
      <dgm:prSet presAssocID="{59F4EE5B-4342-45F3-BAFC-1AF79C964EFE}" presName="bgRect" presStyleLbl="bgShp" presStyleIdx="0" presStyleCnt="3"/>
      <dgm:spPr/>
    </dgm:pt>
    <dgm:pt modelId="{88AC089A-8A58-4202-8FCA-7B08C3D10FA7}" type="pres">
      <dgm:prSet presAssocID="{59F4EE5B-4342-45F3-BAFC-1AF79C964EF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ank"/>
        </a:ext>
      </dgm:extLst>
    </dgm:pt>
    <dgm:pt modelId="{2CF5A2B1-CE51-4EB4-94DC-029ADA554329}" type="pres">
      <dgm:prSet presAssocID="{59F4EE5B-4342-45F3-BAFC-1AF79C964EFE}" presName="spaceRect" presStyleCnt="0"/>
      <dgm:spPr/>
    </dgm:pt>
    <dgm:pt modelId="{04BBA993-08E6-4C94-85A7-45B3314DBC8F}" type="pres">
      <dgm:prSet presAssocID="{59F4EE5B-4342-45F3-BAFC-1AF79C964EFE}" presName="parTx" presStyleLbl="revTx" presStyleIdx="0" presStyleCnt="3">
        <dgm:presLayoutVars>
          <dgm:chMax val="0"/>
          <dgm:chPref val="0"/>
        </dgm:presLayoutVars>
      </dgm:prSet>
      <dgm:spPr/>
    </dgm:pt>
    <dgm:pt modelId="{2ADDC809-6D52-46CA-89C1-43DF1896C244}" type="pres">
      <dgm:prSet presAssocID="{D1E9E617-0E28-491E-9131-19DBA111995B}" presName="sibTrans" presStyleCnt="0"/>
      <dgm:spPr/>
    </dgm:pt>
    <dgm:pt modelId="{9169CE2D-EC5F-4EE6-AA7A-854D5DA0DB01}" type="pres">
      <dgm:prSet presAssocID="{189A14B1-8E69-4D03-92EA-AD504CDDA0A0}" presName="compNode" presStyleCnt="0"/>
      <dgm:spPr/>
    </dgm:pt>
    <dgm:pt modelId="{319529E6-5B7A-4FDC-A76C-D3BC371200C7}" type="pres">
      <dgm:prSet presAssocID="{189A14B1-8E69-4D03-92EA-AD504CDDA0A0}" presName="bgRect" presStyleLbl="bgShp" presStyleIdx="1" presStyleCnt="3"/>
      <dgm:spPr/>
    </dgm:pt>
    <dgm:pt modelId="{0C861BD4-399C-4AD4-BED3-D519772512EB}" type="pres">
      <dgm:prSet presAssocID="{189A14B1-8E69-4D03-92EA-AD504CDDA0A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rocessor"/>
        </a:ext>
      </dgm:extLst>
    </dgm:pt>
    <dgm:pt modelId="{7B1A420B-7F8D-448C-B54E-333A4CF0BA80}" type="pres">
      <dgm:prSet presAssocID="{189A14B1-8E69-4D03-92EA-AD504CDDA0A0}" presName="spaceRect" presStyleCnt="0"/>
      <dgm:spPr/>
    </dgm:pt>
    <dgm:pt modelId="{D2F7BF1E-1680-49DB-B911-BE25D60CD579}" type="pres">
      <dgm:prSet presAssocID="{189A14B1-8E69-4D03-92EA-AD504CDDA0A0}" presName="parTx" presStyleLbl="revTx" presStyleIdx="1" presStyleCnt="3">
        <dgm:presLayoutVars>
          <dgm:chMax val="0"/>
          <dgm:chPref val="0"/>
        </dgm:presLayoutVars>
      </dgm:prSet>
      <dgm:spPr/>
    </dgm:pt>
    <dgm:pt modelId="{4B9DCB11-1AD1-4DF6-AF2A-FC64071FFFFC}" type="pres">
      <dgm:prSet presAssocID="{8563C0A6-D6FF-4F07-893C-8C5B8FDE8EEB}" presName="sibTrans" presStyleCnt="0"/>
      <dgm:spPr/>
    </dgm:pt>
    <dgm:pt modelId="{F7DA4A96-4987-4F0C-B0B4-292689F17A0C}" type="pres">
      <dgm:prSet presAssocID="{4B7F8D2C-0428-4080-9132-239533F6E6B4}" presName="compNode" presStyleCnt="0"/>
      <dgm:spPr/>
    </dgm:pt>
    <dgm:pt modelId="{929EF638-8BEC-4709-A493-36071E8C320B}" type="pres">
      <dgm:prSet presAssocID="{4B7F8D2C-0428-4080-9132-239533F6E6B4}" presName="bgRect" presStyleLbl="bgShp" presStyleIdx="2" presStyleCnt="3"/>
      <dgm:spPr/>
    </dgm:pt>
    <dgm:pt modelId="{042F5341-4FC3-4220-BA50-A8D94FA699E5}" type="pres">
      <dgm:prSet presAssocID="{4B7F8D2C-0428-4080-9132-239533F6E6B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ooks"/>
        </a:ext>
      </dgm:extLst>
    </dgm:pt>
    <dgm:pt modelId="{5CAA1E98-5A29-4F27-AC62-925692E3933E}" type="pres">
      <dgm:prSet presAssocID="{4B7F8D2C-0428-4080-9132-239533F6E6B4}" presName="spaceRect" presStyleCnt="0"/>
      <dgm:spPr/>
    </dgm:pt>
    <dgm:pt modelId="{AC57E42B-2491-48F0-8896-E3AD4210D61F}" type="pres">
      <dgm:prSet presAssocID="{4B7F8D2C-0428-4080-9132-239533F6E6B4}" presName="parTx" presStyleLbl="revTx" presStyleIdx="2" presStyleCnt="3">
        <dgm:presLayoutVars>
          <dgm:chMax val="0"/>
          <dgm:chPref val="0"/>
        </dgm:presLayoutVars>
      </dgm:prSet>
      <dgm:spPr/>
    </dgm:pt>
  </dgm:ptLst>
  <dgm:cxnLst>
    <dgm:cxn modelId="{6EE9DF07-1BC2-4A06-8B73-89989B236274}" type="presOf" srcId="{189A14B1-8E69-4D03-92EA-AD504CDDA0A0}" destId="{D2F7BF1E-1680-49DB-B911-BE25D60CD579}" srcOrd="0" destOrd="0" presId="urn:microsoft.com/office/officeart/2018/2/layout/IconVerticalSolidList"/>
    <dgm:cxn modelId="{99DE3545-21A9-4567-8C3C-559C950310D0}" srcId="{33BB4EE9-7E49-4D2F-83D0-71A8DE44722E}" destId="{59F4EE5B-4342-45F3-BAFC-1AF79C964EFE}" srcOrd="0" destOrd="0" parTransId="{C48887EB-9F1E-4FA0-84F3-0D322138B6BF}" sibTransId="{D1E9E617-0E28-491E-9131-19DBA111995B}"/>
    <dgm:cxn modelId="{4F3BA865-468D-4FB3-A740-9ADF6AF82381}" type="presOf" srcId="{33BB4EE9-7E49-4D2F-83D0-71A8DE44722E}" destId="{625C7C21-3543-4BBA-BDB1-B77E52B4D711}" srcOrd="0" destOrd="0" presId="urn:microsoft.com/office/officeart/2018/2/layout/IconVerticalSolidList"/>
    <dgm:cxn modelId="{77FEBA8D-12C8-4390-AFA1-2233FF74F9EB}" srcId="{33BB4EE9-7E49-4D2F-83D0-71A8DE44722E}" destId="{4B7F8D2C-0428-4080-9132-239533F6E6B4}" srcOrd="2" destOrd="0" parTransId="{F92CFC19-6000-4AA0-BFEC-8418D3DB8131}" sibTransId="{9187FB79-0427-4B1C-89EF-BA82A72E72E2}"/>
    <dgm:cxn modelId="{B9FE08E3-1ED4-410D-8598-66ECC1A43A02}" srcId="{33BB4EE9-7E49-4D2F-83D0-71A8DE44722E}" destId="{189A14B1-8E69-4D03-92EA-AD504CDDA0A0}" srcOrd="1" destOrd="0" parTransId="{0BFA4F48-4FE3-4F97-BB8E-5FBDF0B5C4E0}" sibTransId="{8563C0A6-D6FF-4F07-893C-8C5B8FDE8EEB}"/>
    <dgm:cxn modelId="{B3DDA3F5-A39F-4257-8D92-48BAF4E8681D}" type="presOf" srcId="{4B7F8D2C-0428-4080-9132-239533F6E6B4}" destId="{AC57E42B-2491-48F0-8896-E3AD4210D61F}" srcOrd="0" destOrd="0" presId="urn:microsoft.com/office/officeart/2018/2/layout/IconVerticalSolidList"/>
    <dgm:cxn modelId="{F5C714F8-87B5-441B-9906-B2614476B576}" type="presOf" srcId="{59F4EE5B-4342-45F3-BAFC-1AF79C964EFE}" destId="{04BBA993-08E6-4C94-85A7-45B3314DBC8F}" srcOrd="0" destOrd="0" presId="urn:microsoft.com/office/officeart/2018/2/layout/IconVerticalSolidList"/>
    <dgm:cxn modelId="{E03FB24F-9FE8-4037-9DAC-05197D219995}" type="presParOf" srcId="{625C7C21-3543-4BBA-BDB1-B77E52B4D711}" destId="{E85B6696-948F-4AFD-B980-2F7EA907CCBA}" srcOrd="0" destOrd="0" presId="urn:microsoft.com/office/officeart/2018/2/layout/IconVerticalSolidList"/>
    <dgm:cxn modelId="{6C2CF3C1-4126-4F90-83AA-A753C94FE769}" type="presParOf" srcId="{E85B6696-948F-4AFD-B980-2F7EA907CCBA}" destId="{1B198BED-5BB4-458D-B896-EB929625166F}" srcOrd="0" destOrd="0" presId="urn:microsoft.com/office/officeart/2018/2/layout/IconVerticalSolidList"/>
    <dgm:cxn modelId="{FD4FDCC6-DC3C-4BCA-A26B-833BB341D69A}" type="presParOf" srcId="{E85B6696-948F-4AFD-B980-2F7EA907CCBA}" destId="{88AC089A-8A58-4202-8FCA-7B08C3D10FA7}" srcOrd="1" destOrd="0" presId="urn:microsoft.com/office/officeart/2018/2/layout/IconVerticalSolidList"/>
    <dgm:cxn modelId="{722F59B7-0602-4B5D-B2CB-F8D44ABD382D}" type="presParOf" srcId="{E85B6696-948F-4AFD-B980-2F7EA907CCBA}" destId="{2CF5A2B1-CE51-4EB4-94DC-029ADA554329}" srcOrd="2" destOrd="0" presId="urn:microsoft.com/office/officeart/2018/2/layout/IconVerticalSolidList"/>
    <dgm:cxn modelId="{2FCA0BE2-94ED-46CF-92E7-89E1DEF8B8C9}" type="presParOf" srcId="{E85B6696-948F-4AFD-B980-2F7EA907CCBA}" destId="{04BBA993-08E6-4C94-85A7-45B3314DBC8F}" srcOrd="3" destOrd="0" presId="urn:microsoft.com/office/officeart/2018/2/layout/IconVerticalSolidList"/>
    <dgm:cxn modelId="{BA58887C-E8C5-4005-89E5-42B171E014D4}" type="presParOf" srcId="{625C7C21-3543-4BBA-BDB1-B77E52B4D711}" destId="{2ADDC809-6D52-46CA-89C1-43DF1896C244}" srcOrd="1" destOrd="0" presId="urn:microsoft.com/office/officeart/2018/2/layout/IconVerticalSolidList"/>
    <dgm:cxn modelId="{28A5C6C4-4D2E-407F-9E94-290B25C6CB8B}" type="presParOf" srcId="{625C7C21-3543-4BBA-BDB1-B77E52B4D711}" destId="{9169CE2D-EC5F-4EE6-AA7A-854D5DA0DB01}" srcOrd="2" destOrd="0" presId="urn:microsoft.com/office/officeart/2018/2/layout/IconVerticalSolidList"/>
    <dgm:cxn modelId="{D91AF9C8-FB0B-4610-9CD1-22FD106B9D6E}" type="presParOf" srcId="{9169CE2D-EC5F-4EE6-AA7A-854D5DA0DB01}" destId="{319529E6-5B7A-4FDC-A76C-D3BC371200C7}" srcOrd="0" destOrd="0" presId="urn:microsoft.com/office/officeart/2018/2/layout/IconVerticalSolidList"/>
    <dgm:cxn modelId="{1B3B34A3-DF5F-4FD0-A622-C89264523513}" type="presParOf" srcId="{9169CE2D-EC5F-4EE6-AA7A-854D5DA0DB01}" destId="{0C861BD4-399C-4AD4-BED3-D519772512EB}" srcOrd="1" destOrd="0" presId="urn:microsoft.com/office/officeart/2018/2/layout/IconVerticalSolidList"/>
    <dgm:cxn modelId="{8061E253-7604-450D-8987-3A850627194A}" type="presParOf" srcId="{9169CE2D-EC5F-4EE6-AA7A-854D5DA0DB01}" destId="{7B1A420B-7F8D-448C-B54E-333A4CF0BA80}" srcOrd="2" destOrd="0" presId="urn:microsoft.com/office/officeart/2018/2/layout/IconVerticalSolidList"/>
    <dgm:cxn modelId="{775EF3FB-F90A-42B7-9A4F-E9803B90E799}" type="presParOf" srcId="{9169CE2D-EC5F-4EE6-AA7A-854D5DA0DB01}" destId="{D2F7BF1E-1680-49DB-B911-BE25D60CD579}" srcOrd="3" destOrd="0" presId="urn:microsoft.com/office/officeart/2018/2/layout/IconVerticalSolidList"/>
    <dgm:cxn modelId="{50287B3B-9A6B-462F-9A52-45F5AD705203}" type="presParOf" srcId="{625C7C21-3543-4BBA-BDB1-B77E52B4D711}" destId="{4B9DCB11-1AD1-4DF6-AF2A-FC64071FFFFC}" srcOrd="3" destOrd="0" presId="urn:microsoft.com/office/officeart/2018/2/layout/IconVerticalSolidList"/>
    <dgm:cxn modelId="{BD6A56F0-75E9-4E32-81B3-F21FB5C8F6A6}" type="presParOf" srcId="{625C7C21-3543-4BBA-BDB1-B77E52B4D711}" destId="{F7DA4A96-4987-4F0C-B0B4-292689F17A0C}" srcOrd="4" destOrd="0" presId="urn:microsoft.com/office/officeart/2018/2/layout/IconVerticalSolidList"/>
    <dgm:cxn modelId="{8BD7A040-C87E-45A6-8C26-491127C4FCFD}" type="presParOf" srcId="{F7DA4A96-4987-4F0C-B0B4-292689F17A0C}" destId="{929EF638-8BEC-4709-A493-36071E8C320B}" srcOrd="0" destOrd="0" presId="urn:microsoft.com/office/officeart/2018/2/layout/IconVerticalSolidList"/>
    <dgm:cxn modelId="{F906EE47-F6D7-424A-A4CF-4932480324DF}" type="presParOf" srcId="{F7DA4A96-4987-4F0C-B0B4-292689F17A0C}" destId="{042F5341-4FC3-4220-BA50-A8D94FA699E5}" srcOrd="1" destOrd="0" presId="urn:microsoft.com/office/officeart/2018/2/layout/IconVerticalSolidList"/>
    <dgm:cxn modelId="{F8AF766A-64E6-4F54-81F2-A7B14A98FF42}" type="presParOf" srcId="{F7DA4A96-4987-4F0C-B0B4-292689F17A0C}" destId="{5CAA1E98-5A29-4F27-AC62-925692E3933E}" srcOrd="2" destOrd="0" presId="urn:microsoft.com/office/officeart/2018/2/layout/IconVerticalSolidList"/>
    <dgm:cxn modelId="{A2003CE2-BC27-48E6-A9C2-98CD247CBD3E}" type="presParOf" srcId="{F7DA4A96-4987-4F0C-B0B4-292689F17A0C}" destId="{AC57E42B-2491-48F0-8896-E3AD4210D61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BBDA99F-3843-4C08-92A2-5868EBC6BAD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9F6CDB9D-6BDD-4C98-A487-E7118179015D}">
      <dgm:prSet custT="1"/>
      <dgm:spPr/>
      <dgm:t>
        <a:bodyPr/>
        <a:lstStyle/>
        <a:p>
          <a:pPr>
            <a:lnSpc>
              <a:spcPct val="100000"/>
            </a:lnSpc>
          </a:pPr>
          <a:r>
            <a:rPr lang="en-US" sz="2000" dirty="0">
              <a:solidFill>
                <a:schemeClr val="tx1"/>
              </a:solidFill>
              <a:latin typeface="Calibri"/>
              <a:ea typeface="Calibri"/>
              <a:cs typeface="Calibri"/>
            </a:rPr>
            <a:t>Parents report increased satisfaction and trust, resulting in a measurable improvement in fee collection rates.</a:t>
          </a:r>
        </a:p>
      </dgm:t>
    </dgm:pt>
    <dgm:pt modelId="{EF8C5BF7-5FB1-4A27-951B-25BFDFFD947F}" type="parTrans" cxnId="{99CAA56F-5C16-43D4-B35C-2D562F78FBA3}">
      <dgm:prSet/>
      <dgm:spPr/>
      <dgm:t>
        <a:bodyPr/>
        <a:lstStyle/>
        <a:p>
          <a:endParaRPr lang="en-US"/>
        </a:p>
      </dgm:t>
    </dgm:pt>
    <dgm:pt modelId="{607E8BB1-7B70-4E9C-8E8A-F3D15C2B01F7}" type="sibTrans" cxnId="{99CAA56F-5C16-43D4-B35C-2D562F78FBA3}">
      <dgm:prSet/>
      <dgm:spPr/>
      <dgm:t>
        <a:bodyPr/>
        <a:lstStyle/>
        <a:p>
          <a:endParaRPr lang="en-US"/>
        </a:p>
      </dgm:t>
    </dgm:pt>
    <dgm:pt modelId="{2E0981F2-0B20-4E9C-8F28-CD39D2048E80}">
      <dgm:prSet custT="1"/>
      <dgm:spPr/>
      <dgm:t>
        <a:bodyPr/>
        <a:lstStyle/>
        <a:p>
          <a:pPr>
            <a:lnSpc>
              <a:spcPct val="100000"/>
            </a:lnSpc>
          </a:pPr>
          <a:r>
            <a:rPr lang="en-US" sz="2000" dirty="0">
              <a:solidFill>
                <a:schemeClr val="tx1"/>
              </a:solidFill>
              <a:latin typeface="Calibri"/>
              <a:ea typeface="Calibri"/>
              <a:cs typeface="Calibri"/>
            </a:rPr>
            <a:t>The solution is scalable to accommodate future hybrid/blended learning models and can be extended to other schools using MyClassboard.</a:t>
          </a:r>
        </a:p>
      </dgm:t>
    </dgm:pt>
    <dgm:pt modelId="{66B3EFE7-22CA-4B3F-8AAA-B4BC51AA92FC}" type="parTrans" cxnId="{94D22F7A-6E8D-40FE-B344-B98AEA1E78D2}">
      <dgm:prSet/>
      <dgm:spPr/>
      <dgm:t>
        <a:bodyPr/>
        <a:lstStyle/>
        <a:p>
          <a:endParaRPr lang="en-US"/>
        </a:p>
      </dgm:t>
    </dgm:pt>
    <dgm:pt modelId="{34488CDD-DEB1-46CD-8E83-155F40DE99F2}" type="sibTrans" cxnId="{94D22F7A-6E8D-40FE-B344-B98AEA1E78D2}">
      <dgm:prSet/>
      <dgm:spPr/>
      <dgm:t>
        <a:bodyPr/>
        <a:lstStyle/>
        <a:p>
          <a:endParaRPr lang="en-US"/>
        </a:p>
      </dgm:t>
    </dgm:pt>
    <dgm:pt modelId="{E67A9BD2-174E-4859-A5A8-332EDDE5F51D}">
      <dgm:prSet custT="1"/>
      <dgm:spPr/>
      <dgm:t>
        <a:bodyPr/>
        <a:lstStyle/>
        <a:p>
          <a:pPr>
            <a:lnSpc>
              <a:spcPct val="100000"/>
            </a:lnSpc>
          </a:pPr>
          <a:r>
            <a:rPr lang="en-US" sz="2000" dirty="0">
              <a:solidFill>
                <a:schemeClr val="tx1"/>
              </a:solidFill>
              <a:latin typeface="Calibri"/>
              <a:ea typeface="Calibri"/>
              <a:cs typeface="Calibri"/>
            </a:rPr>
            <a:t>Post-implementation, there are no critical technical issues or downtime exceeding agreed service levels.</a:t>
          </a:r>
        </a:p>
      </dgm:t>
    </dgm:pt>
    <dgm:pt modelId="{D9263126-885C-4862-8AAC-2E771A59304F}" type="parTrans" cxnId="{D3D743CC-757C-469B-8276-F902292820FF}">
      <dgm:prSet/>
      <dgm:spPr/>
      <dgm:t>
        <a:bodyPr/>
        <a:lstStyle/>
        <a:p>
          <a:endParaRPr lang="en-US"/>
        </a:p>
      </dgm:t>
    </dgm:pt>
    <dgm:pt modelId="{EABE60C6-3B25-42FE-8595-4C12C2CAD0CD}" type="sibTrans" cxnId="{D3D743CC-757C-469B-8276-F902292820FF}">
      <dgm:prSet/>
      <dgm:spPr/>
      <dgm:t>
        <a:bodyPr/>
        <a:lstStyle/>
        <a:p>
          <a:endParaRPr lang="en-US"/>
        </a:p>
      </dgm:t>
    </dgm:pt>
    <dgm:pt modelId="{D4603B77-E411-4452-B38D-BEE2A51E1D7E}" type="pres">
      <dgm:prSet presAssocID="{FBBDA99F-3843-4C08-92A2-5868EBC6BAD6}" presName="root" presStyleCnt="0">
        <dgm:presLayoutVars>
          <dgm:dir/>
          <dgm:resizeHandles val="exact"/>
        </dgm:presLayoutVars>
      </dgm:prSet>
      <dgm:spPr/>
    </dgm:pt>
    <dgm:pt modelId="{3314B8CA-ACAC-4B77-804D-D698113FC53D}" type="pres">
      <dgm:prSet presAssocID="{9F6CDB9D-6BDD-4C98-A487-E7118179015D}" presName="compNode" presStyleCnt="0"/>
      <dgm:spPr/>
    </dgm:pt>
    <dgm:pt modelId="{CE3C285E-0634-4E74-97CC-5F50632DF9E4}" type="pres">
      <dgm:prSet presAssocID="{9F6CDB9D-6BDD-4C98-A487-E7118179015D}" presName="bgRect" presStyleLbl="bgShp" presStyleIdx="0" presStyleCnt="3"/>
      <dgm:spPr/>
    </dgm:pt>
    <dgm:pt modelId="{0B0A4BF7-53F3-400F-830E-8E56628166F7}" type="pres">
      <dgm:prSet presAssocID="{9F6CDB9D-6BDD-4C98-A487-E7118179015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usiness Growth"/>
        </a:ext>
      </dgm:extLst>
    </dgm:pt>
    <dgm:pt modelId="{27EC7212-35D2-4BB2-A645-35943C2FD537}" type="pres">
      <dgm:prSet presAssocID="{9F6CDB9D-6BDD-4C98-A487-E7118179015D}" presName="spaceRect" presStyleCnt="0"/>
      <dgm:spPr/>
    </dgm:pt>
    <dgm:pt modelId="{C4B61286-9E59-49A9-82EF-5DB740A105AD}" type="pres">
      <dgm:prSet presAssocID="{9F6CDB9D-6BDD-4C98-A487-E7118179015D}" presName="parTx" presStyleLbl="revTx" presStyleIdx="0" presStyleCnt="3">
        <dgm:presLayoutVars>
          <dgm:chMax val="0"/>
          <dgm:chPref val="0"/>
        </dgm:presLayoutVars>
      </dgm:prSet>
      <dgm:spPr/>
    </dgm:pt>
    <dgm:pt modelId="{1E50113A-DD73-4EAA-821C-36FB7BF49F3F}" type="pres">
      <dgm:prSet presAssocID="{607E8BB1-7B70-4E9C-8E8A-F3D15C2B01F7}" presName="sibTrans" presStyleCnt="0"/>
      <dgm:spPr/>
    </dgm:pt>
    <dgm:pt modelId="{70A8F4B0-F507-4154-AB3A-30CBDA892BBC}" type="pres">
      <dgm:prSet presAssocID="{2E0981F2-0B20-4E9C-8F28-CD39D2048E80}" presName="compNode" presStyleCnt="0"/>
      <dgm:spPr/>
    </dgm:pt>
    <dgm:pt modelId="{127C8C3A-D1CD-4135-9110-C1C9848A4106}" type="pres">
      <dgm:prSet presAssocID="{2E0981F2-0B20-4E9C-8F28-CD39D2048E80}" presName="bgRect" presStyleLbl="bgShp" presStyleIdx="1" presStyleCnt="3"/>
      <dgm:spPr/>
    </dgm:pt>
    <dgm:pt modelId="{D427678A-693C-460D-A601-7A46F871E440}" type="pres">
      <dgm:prSet presAssocID="{2E0981F2-0B20-4E9C-8F28-CD39D2048E8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F6973699-AFF3-4B8C-88AF-A48E6E9775F2}" type="pres">
      <dgm:prSet presAssocID="{2E0981F2-0B20-4E9C-8F28-CD39D2048E80}" presName="spaceRect" presStyleCnt="0"/>
      <dgm:spPr/>
    </dgm:pt>
    <dgm:pt modelId="{8944C3A5-43CE-43CE-96E2-6C1CB8D11EB1}" type="pres">
      <dgm:prSet presAssocID="{2E0981F2-0B20-4E9C-8F28-CD39D2048E80}" presName="parTx" presStyleLbl="revTx" presStyleIdx="1" presStyleCnt="3">
        <dgm:presLayoutVars>
          <dgm:chMax val="0"/>
          <dgm:chPref val="0"/>
        </dgm:presLayoutVars>
      </dgm:prSet>
      <dgm:spPr/>
    </dgm:pt>
    <dgm:pt modelId="{ADF19442-4986-4158-9D0D-DF704B016B4D}" type="pres">
      <dgm:prSet presAssocID="{34488CDD-DEB1-46CD-8E83-155F40DE99F2}" presName="sibTrans" presStyleCnt="0"/>
      <dgm:spPr/>
    </dgm:pt>
    <dgm:pt modelId="{6577893D-B939-4680-BF62-44674B2C062B}" type="pres">
      <dgm:prSet presAssocID="{E67A9BD2-174E-4859-A5A8-332EDDE5F51D}" presName="compNode" presStyleCnt="0"/>
      <dgm:spPr/>
    </dgm:pt>
    <dgm:pt modelId="{2BEF0C04-075C-4241-A806-3D2D43733CD5}" type="pres">
      <dgm:prSet presAssocID="{E67A9BD2-174E-4859-A5A8-332EDDE5F51D}" presName="bgRect" presStyleLbl="bgShp" presStyleIdx="2" presStyleCnt="3"/>
      <dgm:spPr/>
    </dgm:pt>
    <dgm:pt modelId="{478DD7A1-FE86-4B49-8237-35C3C5DB736D}" type="pres">
      <dgm:prSet presAssocID="{E67A9BD2-174E-4859-A5A8-332EDDE5F51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Presentation with Checklist"/>
        </a:ext>
      </dgm:extLst>
    </dgm:pt>
    <dgm:pt modelId="{9EC5A08F-1098-4132-88E2-565E42E62308}" type="pres">
      <dgm:prSet presAssocID="{E67A9BD2-174E-4859-A5A8-332EDDE5F51D}" presName="spaceRect" presStyleCnt="0"/>
      <dgm:spPr/>
    </dgm:pt>
    <dgm:pt modelId="{4DF6447C-83AB-4B7B-83C1-48680EE35935}" type="pres">
      <dgm:prSet presAssocID="{E67A9BD2-174E-4859-A5A8-332EDDE5F51D}" presName="parTx" presStyleLbl="revTx" presStyleIdx="2" presStyleCnt="3">
        <dgm:presLayoutVars>
          <dgm:chMax val="0"/>
          <dgm:chPref val="0"/>
        </dgm:presLayoutVars>
      </dgm:prSet>
      <dgm:spPr/>
    </dgm:pt>
  </dgm:ptLst>
  <dgm:cxnLst>
    <dgm:cxn modelId="{9D71D215-B094-412C-A381-911347C7D196}" type="presOf" srcId="{9F6CDB9D-6BDD-4C98-A487-E7118179015D}" destId="{C4B61286-9E59-49A9-82EF-5DB740A105AD}" srcOrd="0" destOrd="0" presId="urn:microsoft.com/office/officeart/2018/2/layout/IconVerticalSolidList"/>
    <dgm:cxn modelId="{F9894C20-5BD0-471B-A76F-89113C3DD35B}" type="presOf" srcId="{2E0981F2-0B20-4E9C-8F28-CD39D2048E80}" destId="{8944C3A5-43CE-43CE-96E2-6C1CB8D11EB1}" srcOrd="0" destOrd="0" presId="urn:microsoft.com/office/officeart/2018/2/layout/IconVerticalSolidList"/>
    <dgm:cxn modelId="{99CAA56F-5C16-43D4-B35C-2D562F78FBA3}" srcId="{FBBDA99F-3843-4C08-92A2-5868EBC6BAD6}" destId="{9F6CDB9D-6BDD-4C98-A487-E7118179015D}" srcOrd="0" destOrd="0" parTransId="{EF8C5BF7-5FB1-4A27-951B-25BFDFFD947F}" sibTransId="{607E8BB1-7B70-4E9C-8E8A-F3D15C2B01F7}"/>
    <dgm:cxn modelId="{94D22F7A-6E8D-40FE-B344-B98AEA1E78D2}" srcId="{FBBDA99F-3843-4C08-92A2-5868EBC6BAD6}" destId="{2E0981F2-0B20-4E9C-8F28-CD39D2048E80}" srcOrd="1" destOrd="0" parTransId="{66B3EFE7-22CA-4B3F-8AAA-B4BC51AA92FC}" sibTransId="{34488CDD-DEB1-46CD-8E83-155F40DE99F2}"/>
    <dgm:cxn modelId="{D7A8B687-0F76-4C5B-94AD-8ED0B35B46EC}" type="presOf" srcId="{FBBDA99F-3843-4C08-92A2-5868EBC6BAD6}" destId="{D4603B77-E411-4452-B38D-BEE2A51E1D7E}" srcOrd="0" destOrd="0" presId="urn:microsoft.com/office/officeart/2018/2/layout/IconVerticalSolidList"/>
    <dgm:cxn modelId="{D3D743CC-757C-469B-8276-F902292820FF}" srcId="{FBBDA99F-3843-4C08-92A2-5868EBC6BAD6}" destId="{E67A9BD2-174E-4859-A5A8-332EDDE5F51D}" srcOrd="2" destOrd="0" parTransId="{D9263126-885C-4862-8AAC-2E771A59304F}" sibTransId="{EABE60C6-3B25-42FE-8595-4C12C2CAD0CD}"/>
    <dgm:cxn modelId="{BED6DCD2-CEAA-4510-8FE6-C5F890B9F148}" type="presOf" srcId="{E67A9BD2-174E-4859-A5A8-332EDDE5F51D}" destId="{4DF6447C-83AB-4B7B-83C1-48680EE35935}" srcOrd="0" destOrd="0" presId="urn:microsoft.com/office/officeart/2018/2/layout/IconVerticalSolidList"/>
    <dgm:cxn modelId="{6EB94DCA-00AA-40E1-82D9-1C35DA044573}" type="presParOf" srcId="{D4603B77-E411-4452-B38D-BEE2A51E1D7E}" destId="{3314B8CA-ACAC-4B77-804D-D698113FC53D}" srcOrd="0" destOrd="0" presId="urn:microsoft.com/office/officeart/2018/2/layout/IconVerticalSolidList"/>
    <dgm:cxn modelId="{7177E7BF-904B-4A43-B4E6-859719A6497C}" type="presParOf" srcId="{3314B8CA-ACAC-4B77-804D-D698113FC53D}" destId="{CE3C285E-0634-4E74-97CC-5F50632DF9E4}" srcOrd="0" destOrd="0" presId="urn:microsoft.com/office/officeart/2018/2/layout/IconVerticalSolidList"/>
    <dgm:cxn modelId="{DABC630A-30A8-45FF-8D3E-49AD6B60A32C}" type="presParOf" srcId="{3314B8CA-ACAC-4B77-804D-D698113FC53D}" destId="{0B0A4BF7-53F3-400F-830E-8E56628166F7}" srcOrd="1" destOrd="0" presId="urn:microsoft.com/office/officeart/2018/2/layout/IconVerticalSolidList"/>
    <dgm:cxn modelId="{5A2EF1C2-DB98-48D2-AAF1-5342CF14485A}" type="presParOf" srcId="{3314B8CA-ACAC-4B77-804D-D698113FC53D}" destId="{27EC7212-35D2-4BB2-A645-35943C2FD537}" srcOrd="2" destOrd="0" presId="urn:microsoft.com/office/officeart/2018/2/layout/IconVerticalSolidList"/>
    <dgm:cxn modelId="{D030C0AD-80DA-4E9C-A917-28AFC4697225}" type="presParOf" srcId="{3314B8CA-ACAC-4B77-804D-D698113FC53D}" destId="{C4B61286-9E59-49A9-82EF-5DB740A105AD}" srcOrd="3" destOrd="0" presId="urn:microsoft.com/office/officeart/2018/2/layout/IconVerticalSolidList"/>
    <dgm:cxn modelId="{3A811204-040A-41D6-89CC-CFFE521BE621}" type="presParOf" srcId="{D4603B77-E411-4452-B38D-BEE2A51E1D7E}" destId="{1E50113A-DD73-4EAA-821C-36FB7BF49F3F}" srcOrd="1" destOrd="0" presId="urn:microsoft.com/office/officeart/2018/2/layout/IconVerticalSolidList"/>
    <dgm:cxn modelId="{6813FFC5-E992-4717-9C85-42F39D9E91CD}" type="presParOf" srcId="{D4603B77-E411-4452-B38D-BEE2A51E1D7E}" destId="{70A8F4B0-F507-4154-AB3A-30CBDA892BBC}" srcOrd="2" destOrd="0" presId="urn:microsoft.com/office/officeart/2018/2/layout/IconVerticalSolidList"/>
    <dgm:cxn modelId="{BF332485-652C-498C-BFC1-1FCA60131A12}" type="presParOf" srcId="{70A8F4B0-F507-4154-AB3A-30CBDA892BBC}" destId="{127C8C3A-D1CD-4135-9110-C1C9848A4106}" srcOrd="0" destOrd="0" presId="urn:microsoft.com/office/officeart/2018/2/layout/IconVerticalSolidList"/>
    <dgm:cxn modelId="{42D687C3-910D-402C-AA46-45B188C78E25}" type="presParOf" srcId="{70A8F4B0-F507-4154-AB3A-30CBDA892BBC}" destId="{D427678A-693C-460D-A601-7A46F871E440}" srcOrd="1" destOrd="0" presId="urn:microsoft.com/office/officeart/2018/2/layout/IconVerticalSolidList"/>
    <dgm:cxn modelId="{77EEAEC9-385F-408D-A53C-63994D9505C6}" type="presParOf" srcId="{70A8F4B0-F507-4154-AB3A-30CBDA892BBC}" destId="{F6973699-AFF3-4B8C-88AF-A48E6E9775F2}" srcOrd="2" destOrd="0" presId="urn:microsoft.com/office/officeart/2018/2/layout/IconVerticalSolidList"/>
    <dgm:cxn modelId="{43594762-56C0-4B65-A60F-EFF3766FFBF2}" type="presParOf" srcId="{70A8F4B0-F507-4154-AB3A-30CBDA892BBC}" destId="{8944C3A5-43CE-43CE-96E2-6C1CB8D11EB1}" srcOrd="3" destOrd="0" presId="urn:microsoft.com/office/officeart/2018/2/layout/IconVerticalSolidList"/>
    <dgm:cxn modelId="{AB7A23D6-0629-47E9-B527-A92D8BF507F6}" type="presParOf" srcId="{D4603B77-E411-4452-B38D-BEE2A51E1D7E}" destId="{ADF19442-4986-4158-9D0D-DF704B016B4D}" srcOrd="3" destOrd="0" presId="urn:microsoft.com/office/officeart/2018/2/layout/IconVerticalSolidList"/>
    <dgm:cxn modelId="{CB11AA41-7F52-4C7A-908C-303933B91371}" type="presParOf" srcId="{D4603B77-E411-4452-B38D-BEE2A51E1D7E}" destId="{6577893D-B939-4680-BF62-44674B2C062B}" srcOrd="4" destOrd="0" presId="urn:microsoft.com/office/officeart/2018/2/layout/IconVerticalSolidList"/>
    <dgm:cxn modelId="{7D5E6A81-072D-49D8-92B1-C116F7B92F00}" type="presParOf" srcId="{6577893D-B939-4680-BF62-44674B2C062B}" destId="{2BEF0C04-075C-4241-A806-3D2D43733CD5}" srcOrd="0" destOrd="0" presId="urn:microsoft.com/office/officeart/2018/2/layout/IconVerticalSolidList"/>
    <dgm:cxn modelId="{A01315C6-F5DB-433F-B90D-8F61FA7FD283}" type="presParOf" srcId="{6577893D-B939-4680-BF62-44674B2C062B}" destId="{478DD7A1-FE86-4B49-8237-35C3C5DB736D}" srcOrd="1" destOrd="0" presId="urn:microsoft.com/office/officeart/2018/2/layout/IconVerticalSolidList"/>
    <dgm:cxn modelId="{AD8067EE-341A-4393-BD70-1A3CA4B9A64A}" type="presParOf" srcId="{6577893D-B939-4680-BF62-44674B2C062B}" destId="{9EC5A08F-1098-4132-88E2-565E42E62308}" srcOrd="2" destOrd="0" presId="urn:microsoft.com/office/officeart/2018/2/layout/IconVerticalSolidList"/>
    <dgm:cxn modelId="{4C42C016-437F-4158-BE01-E9A6786137A6}" type="presParOf" srcId="{6577893D-B939-4680-BF62-44674B2C062B}" destId="{4DF6447C-83AB-4B7B-83C1-48680EE3593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B6C711-D58C-467E-9F1B-1338E3AB82EB}"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A35995B-07A1-4F63-A701-54381B193A44}">
      <dgm:prSet custT="1"/>
      <dgm:spPr/>
      <dgm:t>
        <a:bodyPr/>
        <a:lstStyle/>
        <a:p>
          <a:pPr>
            <a:lnSpc>
              <a:spcPct val="100000"/>
            </a:lnSpc>
          </a:pPr>
          <a:r>
            <a:rPr lang="en-US" sz="2000" dirty="0">
              <a:solidFill>
                <a:schemeClr val="tx1"/>
              </a:solidFill>
              <a:latin typeface="Calibri"/>
              <a:ea typeface="Calibri"/>
              <a:cs typeface="Calibri"/>
            </a:rPr>
            <a:t>The school management decided to leverage the existing MyClassboard ecosystem to build a secure LMS module for live online classes and assessments by integrating Zoom or Microsoft Teams to conduct online sessions seamlessly.</a:t>
          </a:r>
        </a:p>
      </dgm:t>
    </dgm:pt>
    <dgm:pt modelId="{D77D2BD1-3569-4C8E-AE41-CEA2323C671C}" type="parTrans" cxnId="{1F265731-6733-4ACF-8F04-DB4C3968D550}">
      <dgm:prSet/>
      <dgm:spPr/>
      <dgm:t>
        <a:bodyPr/>
        <a:lstStyle/>
        <a:p>
          <a:endParaRPr lang="en-US"/>
        </a:p>
      </dgm:t>
    </dgm:pt>
    <dgm:pt modelId="{7CAD5F00-1769-4F56-AB36-FBF115B0EDDD}" type="sibTrans" cxnId="{1F265731-6733-4ACF-8F04-DB4C3968D550}">
      <dgm:prSet/>
      <dgm:spPr/>
      <dgm:t>
        <a:bodyPr/>
        <a:lstStyle/>
        <a:p>
          <a:endParaRPr lang="en-US"/>
        </a:p>
      </dgm:t>
    </dgm:pt>
    <dgm:pt modelId="{17A1B5F9-720D-4861-B33E-405643295572}">
      <dgm:prSet custT="1"/>
      <dgm:spPr/>
      <dgm:t>
        <a:bodyPr/>
        <a:lstStyle/>
        <a:p>
          <a:pPr>
            <a:lnSpc>
              <a:spcPct val="100000"/>
            </a:lnSpc>
          </a:pPr>
          <a:r>
            <a:rPr lang="en-US" sz="2000" dirty="0">
              <a:solidFill>
                <a:schemeClr val="tx1"/>
              </a:solidFill>
              <a:latin typeface="Calibri"/>
              <a:ea typeface="Calibri"/>
              <a:cs typeface="Calibri"/>
            </a:rPr>
            <a:t>Secure role-based access had to be provided for students, teachers, academic coordinators, and admins.</a:t>
          </a:r>
        </a:p>
      </dgm:t>
    </dgm:pt>
    <dgm:pt modelId="{A93AA41E-EFAA-46A2-B2AC-652942313353}" type="parTrans" cxnId="{47A79859-993B-4D33-8AC0-2FC9AF4B7E8A}">
      <dgm:prSet/>
      <dgm:spPr/>
      <dgm:t>
        <a:bodyPr/>
        <a:lstStyle/>
        <a:p>
          <a:endParaRPr lang="en-US"/>
        </a:p>
      </dgm:t>
    </dgm:pt>
    <dgm:pt modelId="{AAD5455D-1BE7-423B-B790-7EAB3ED56891}" type="sibTrans" cxnId="{47A79859-993B-4D33-8AC0-2FC9AF4B7E8A}">
      <dgm:prSet/>
      <dgm:spPr/>
      <dgm:t>
        <a:bodyPr/>
        <a:lstStyle/>
        <a:p>
          <a:endParaRPr lang="en-US"/>
        </a:p>
      </dgm:t>
    </dgm:pt>
    <dgm:pt modelId="{E8D6E5B5-216D-4DEA-BE8E-62D2F7B3D528}">
      <dgm:prSet custT="1"/>
      <dgm:spPr/>
      <dgm:t>
        <a:bodyPr/>
        <a:lstStyle/>
        <a:p>
          <a:pPr>
            <a:lnSpc>
              <a:spcPct val="100000"/>
            </a:lnSpc>
          </a:pPr>
          <a:r>
            <a:rPr lang="en-US" sz="2000" dirty="0">
              <a:solidFill>
                <a:schemeClr val="tx1"/>
              </a:solidFill>
              <a:latin typeface="Calibri"/>
              <a:ea typeface="Calibri"/>
              <a:cs typeface="Calibri"/>
            </a:rPr>
            <a:t>Attendance and academic performance needed to be tracked digitally and reported in real time.</a:t>
          </a:r>
        </a:p>
      </dgm:t>
    </dgm:pt>
    <dgm:pt modelId="{9F4DDB82-3031-4221-A6EC-CDDBB39EF999}" type="parTrans" cxnId="{7707B78F-FA3D-4A8D-9746-8B5243EE17CB}">
      <dgm:prSet/>
      <dgm:spPr/>
      <dgm:t>
        <a:bodyPr/>
        <a:lstStyle/>
        <a:p>
          <a:endParaRPr lang="en-US"/>
        </a:p>
      </dgm:t>
    </dgm:pt>
    <dgm:pt modelId="{185D4E17-8DEB-46B6-8F22-338044B88109}" type="sibTrans" cxnId="{7707B78F-FA3D-4A8D-9746-8B5243EE17CB}">
      <dgm:prSet/>
      <dgm:spPr/>
      <dgm:t>
        <a:bodyPr/>
        <a:lstStyle/>
        <a:p>
          <a:endParaRPr lang="en-US"/>
        </a:p>
      </dgm:t>
    </dgm:pt>
    <dgm:pt modelId="{AB56B43E-B924-4C5B-99D0-ADA021B6EAE7}" type="pres">
      <dgm:prSet presAssocID="{0CB6C711-D58C-467E-9F1B-1338E3AB82EB}" presName="root" presStyleCnt="0">
        <dgm:presLayoutVars>
          <dgm:dir/>
          <dgm:resizeHandles val="exact"/>
        </dgm:presLayoutVars>
      </dgm:prSet>
      <dgm:spPr/>
    </dgm:pt>
    <dgm:pt modelId="{1F2AE4E6-8AE8-4E0A-9948-5A45CC1B35CF}" type="pres">
      <dgm:prSet presAssocID="{1A35995B-07A1-4F63-A701-54381B193A44}" presName="compNode" presStyleCnt="0"/>
      <dgm:spPr/>
    </dgm:pt>
    <dgm:pt modelId="{BF450966-77AA-4BF0-97F9-5FEE1011F673}" type="pres">
      <dgm:prSet presAssocID="{1A35995B-07A1-4F63-A701-54381B193A44}" presName="bgRect" presStyleLbl="bgShp" presStyleIdx="0" presStyleCnt="3"/>
      <dgm:spPr/>
    </dgm:pt>
    <dgm:pt modelId="{1F91B735-BBCB-4313-B309-5EA75D6BCC65}" type="pres">
      <dgm:prSet presAssocID="{1A35995B-07A1-4F63-A701-54381B193A4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assroom"/>
        </a:ext>
      </dgm:extLst>
    </dgm:pt>
    <dgm:pt modelId="{258B1D59-543A-4D94-8FB3-AE9DB6B0DDBD}" type="pres">
      <dgm:prSet presAssocID="{1A35995B-07A1-4F63-A701-54381B193A44}" presName="spaceRect" presStyleCnt="0"/>
      <dgm:spPr/>
    </dgm:pt>
    <dgm:pt modelId="{5D8CE123-91BA-4848-819B-95BBD115364E}" type="pres">
      <dgm:prSet presAssocID="{1A35995B-07A1-4F63-A701-54381B193A44}" presName="parTx" presStyleLbl="revTx" presStyleIdx="0" presStyleCnt="3">
        <dgm:presLayoutVars>
          <dgm:chMax val="0"/>
          <dgm:chPref val="0"/>
        </dgm:presLayoutVars>
      </dgm:prSet>
      <dgm:spPr/>
    </dgm:pt>
    <dgm:pt modelId="{E3D72CE7-B167-49C0-A97A-C32F89124B8D}" type="pres">
      <dgm:prSet presAssocID="{7CAD5F00-1769-4F56-AB36-FBF115B0EDDD}" presName="sibTrans" presStyleCnt="0"/>
      <dgm:spPr/>
    </dgm:pt>
    <dgm:pt modelId="{A3346189-5CCA-4A12-844C-8B883780D849}" type="pres">
      <dgm:prSet presAssocID="{17A1B5F9-720D-4861-B33E-405643295572}" presName="compNode" presStyleCnt="0"/>
      <dgm:spPr/>
    </dgm:pt>
    <dgm:pt modelId="{C21E45A4-5F3B-404C-B404-4623E17B8FC1}" type="pres">
      <dgm:prSet presAssocID="{17A1B5F9-720D-4861-B33E-405643295572}" presName="bgRect" presStyleLbl="bgShp" presStyleIdx="1" presStyleCnt="3"/>
      <dgm:spPr/>
    </dgm:pt>
    <dgm:pt modelId="{5CB5D287-4338-41BF-850C-2F369BE4C878}" type="pres">
      <dgm:prSet presAssocID="{17A1B5F9-720D-4861-B33E-40564329557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ser Network"/>
        </a:ext>
      </dgm:extLst>
    </dgm:pt>
    <dgm:pt modelId="{95D2C884-7EF2-4B6E-8705-1559FCC47D8D}" type="pres">
      <dgm:prSet presAssocID="{17A1B5F9-720D-4861-B33E-405643295572}" presName="spaceRect" presStyleCnt="0"/>
      <dgm:spPr/>
    </dgm:pt>
    <dgm:pt modelId="{67AACF91-A6B0-44B7-A1F0-D6B9857DB2B4}" type="pres">
      <dgm:prSet presAssocID="{17A1B5F9-720D-4861-B33E-405643295572}" presName="parTx" presStyleLbl="revTx" presStyleIdx="1" presStyleCnt="3">
        <dgm:presLayoutVars>
          <dgm:chMax val="0"/>
          <dgm:chPref val="0"/>
        </dgm:presLayoutVars>
      </dgm:prSet>
      <dgm:spPr/>
    </dgm:pt>
    <dgm:pt modelId="{E7AFA4D0-CD94-4177-B2A4-F287E9A4F7A9}" type="pres">
      <dgm:prSet presAssocID="{AAD5455D-1BE7-423B-B790-7EAB3ED56891}" presName="sibTrans" presStyleCnt="0"/>
      <dgm:spPr/>
    </dgm:pt>
    <dgm:pt modelId="{CFC100BE-82C6-45CF-A44F-7C2B78CFD822}" type="pres">
      <dgm:prSet presAssocID="{E8D6E5B5-216D-4DEA-BE8E-62D2F7B3D528}" presName="compNode" presStyleCnt="0"/>
      <dgm:spPr/>
    </dgm:pt>
    <dgm:pt modelId="{2AC57339-6BB1-4193-9BCB-419D9353A1C4}" type="pres">
      <dgm:prSet presAssocID="{E8D6E5B5-216D-4DEA-BE8E-62D2F7B3D528}" presName="bgRect" presStyleLbl="bgShp" presStyleIdx="2" presStyleCnt="3"/>
      <dgm:spPr/>
    </dgm:pt>
    <dgm:pt modelId="{F62D73DE-018F-45DE-89B3-CD75CB30FB91}" type="pres">
      <dgm:prSet presAssocID="{E8D6E5B5-216D-4DEA-BE8E-62D2F7B3D52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opwatch"/>
        </a:ext>
      </dgm:extLst>
    </dgm:pt>
    <dgm:pt modelId="{80E82C7A-F931-4891-8CFD-9AD944CA0277}" type="pres">
      <dgm:prSet presAssocID="{E8D6E5B5-216D-4DEA-BE8E-62D2F7B3D528}" presName="spaceRect" presStyleCnt="0"/>
      <dgm:spPr/>
    </dgm:pt>
    <dgm:pt modelId="{24437428-00ED-4979-8095-1AA79D7CB580}" type="pres">
      <dgm:prSet presAssocID="{E8D6E5B5-216D-4DEA-BE8E-62D2F7B3D528}" presName="parTx" presStyleLbl="revTx" presStyleIdx="2" presStyleCnt="3">
        <dgm:presLayoutVars>
          <dgm:chMax val="0"/>
          <dgm:chPref val="0"/>
        </dgm:presLayoutVars>
      </dgm:prSet>
      <dgm:spPr/>
    </dgm:pt>
  </dgm:ptLst>
  <dgm:cxnLst>
    <dgm:cxn modelId="{1F265731-6733-4ACF-8F04-DB4C3968D550}" srcId="{0CB6C711-D58C-467E-9F1B-1338E3AB82EB}" destId="{1A35995B-07A1-4F63-A701-54381B193A44}" srcOrd="0" destOrd="0" parTransId="{D77D2BD1-3569-4C8E-AE41-CEA2323C671C}" sibTransId="{7CAD5F00-1769-4F56-AB36-FBF115B0EDDD}"/>
    <dgm:cxn modelId="{236F1E5E-E59C-4316-B2E2-A983C3BDD87B}" type="presOf" srcId="{1A35995B-07A1-4F63-A701-54381B193A44}" destId="{5D8CE123-91BA-4848-819B-95BBD115364E}" srcOrd="0" destOrd="0" presId="urn:microsoft.com/office/officeart/2018/2/layout/IconVerticalSolidList"/>
    <dgm:cxn modelId="{47A79859-993B-4D33-8AC0-2FC9AF4B7E8A}" srcId="{0CB6C711-D58C-467E-9F1B-1338E3AB82EB}" destId="{17A1B5F9-720D-4861-B33E-405643295572}" srcOrd="1" destOrd="0" parTransId="{A93AA41E-EFAA-46A2-B2AC-652942313353}" sibTransId="{AAD5455D-1BE7-423B-B790-7EAB3ED56891}"/>
    <dgm:cxn modelId="{7707B78F-FA3D-4A8D-9746-8B5243EE17CB}" srcId="{0CB6C711-D58C-467E-9F1B-1338E3AB82EB}" destId="{E8D6E5B5-216D-4DEA-BE8E-62D2F7B3D528}" srcOrd="2" destOrd="0" parTransId="{9F4DDB82-3031-4221-A6EC-CDDBB39EF999}" sibTransId="{185D4E17-8DEB-46B6-8F22-338044B88109}"/>
    <dgm:cxn modelId="{DCCC1CCD-2911-47D5-B8A1-80A1891575D6}" type="presOf" srcId="{0CB6C711-D58C-467E-9F1B-1338E3AB82EB}" destId="{AB56B43E-B924-4C5B-99D0-ADA021B6EAE7}" srcOrd="0" destOrd="0" presId="urn:microsoft.com/office/officeart/2018/2/layout/IconVerticalSolidList"/>
    <dgm:cxn modelId="{81C93EEF-4E4E-4DDC-A08D-BFBA0D03AE8A}" type="presOf" srcId="{17A1B5F9-720D-4861-B33E-405643295572}" destId="{67AACF91-A6B0-44B7-A1F0-D6B9857DB2B4}" srcOrd="0" destOrd="0" presId="urn:microsoft.com/office/officeart/2018/2/layout/IconVerticalSolidList"/>
    <dgm:cxn modelId="{540CAEFD-06D7-49AD-B9BF-14B907E60DC3}" type="presOf" srcId="{E8D6E5B5-216D-4DEA-BE8E-62D2F7B3D528}" destId="{24437428-00ED-4979-8095-1AA79D7CB580}" srcOrd="0" destOrd="0" presId="urn:microsoft.com/office/officeart/2018/2/layout/IconVerticalSolidList"/>
    <dgm:cxn modelId="{9657B8EA-93A7-49A0-8E47-A6D2DC3A1030}" type="presParOf" srcId="{AB56B43E-B924-4C5B-99D0-ADA021B6EAE7}" destId="{1F2AE4E6-8AE8-4E0A-9948-5A45CC1B35CF}" srcOrd="0" destOrd="0" presId="urn:microsoft.com/office/officeart/2018/2/layout/IconVerticalSolidList"/>
    <dgm:cxn modelId="{90C591CA-DE10-472E-92F2-F59A47123958}" type="presParOf" srcId="{1F2AE4E6-8AE8-4E0A-9948-5A45CC1B35CF}" destId="{BF450966-77AA-4BF0-97F9-5FEE1011F673}" srcOrd="0" destOrd="0" presId="urn:microsoft.com/office/officeart/2018/2/layout/IconVerticalSolidList"/>
    <dgm:cxn modelId="{664135DD-2401-47E7-9EC6-48AA312F008D}" type="presParOf" srcId="{1F2AE4E6-8AE8-4E0A-9948-5A45CC1B35CF}" destId="{1F91B735-BBCB-4313-B309-5EA75D6BCC65}" srcOrd="1" destOrd="0" presId="urn:microsoft.com/office/officeart/2018/2/layout/IconVerticalSolidList"/>
    <dgm:cxn modelId="{9FCFCF7E-72F9-4360-B503-D084F04C21DF}" type="presParOf" srcId="{1F2AE4E6-8AE8-4E0A-9948-5A45CC1B35CF}" destId="{258B1D59-543A-4D94-8FB3-AE9DB6B0DDBD}" srcOrd="2" destOrd="0" presId="urn:microsoft.com/office/officeart/2018/2/layout/IconVerticalSolidList"/>
    <dgm:cxn modelId="{7E6602D7-FDA2-4F89-AEC0-5017E18C939F}" type="presParOf" srcId="{1F2AE4E6-8AE8-4E0A-9948-5A45CC1B35CF}" destId="{5D8CE123-91BA-4848-819B-95BBD115364E}" srcOrd="3" destOrd="0" presId="urn:microsoft.com/office/officeart/2018/2/layout/IconVerticalSolidList"/>
    <dgm:cxn modelId="{A14AA885-D778-4E47-A1A0-0F3571954C14}" type="presParOf" srcId="{AB56B43E-B924-4C5B-99D0-ADA021B6EAE7}" destId="{E3D72CE7-B167-49C0-A97A-C32F89124B8D}" srcOrd="1" destOrd="0" presId="urn:microsoft.com/office/officeart/2018/2/layout/IconVerticalSolidList"/>
    <dgm:cxn modelId="{70CCB93E-508A-45B8-A58A-D40C3AECF6AE}" type="presParOf" srcId="{AB56B43E-B924-4C5B-99D0-ADA021B6EAE7}" destId="{A3346189-5CCA-4A12-844C-8B883780D849}" srcOrd="2" destOrd="0" presId="urn:microsoft.com/office/officeart/2018/2/layout/IconVerticalSolidList"/>
    <dgm:cxn modelId="{56F2C274-CA50-4024-9C75-3470C90AD8A8}" type="presParOf" srcId="{A3346189-5CCA-4A12-844C-8B883780D849}" destId="{C21E45A4-5F3B-404C-B404-4623E17B8FC1}" srcOrd="0" destOrd="0" presId="urn:microsoft.com/office/officeart/2018/2/layout/IconVerticalSolidList"/>
    <dgm:cxn modelId="{51117016-1D78-4193-BA33-134943628484}" type="presParOf" srcId="{A3346189-5CCA-4A12-844C-8B883780D849}" destId="{5CB5D287-4338-41BF-850C-2F369BE4C878}" srcOrd="1" destOrd="0" presId="urn:microsoft.com/office/officeart/2018/2/layout/IconVerticalSolidList"/>
    <dgm:cxn modelId="{AF33C22F-9BB2-4209-A55C-EEA79FDF27D7}" type="presParOf" srcId="{A3346189-5CCA-4A12-844C-8B883780D849}" destId="{95D2C884-7EF2-4B6E-8705-1559FCC47D8D}" srcOrd="2" destOrd="0" presId="urn:microsoft.com/office/officeart/2018/2/layout/IconVerticalSolidList"/>
    <dgm:cxn modelId="{72751FAA-B1F3-4B4E-BD1D-3AA2B608FE86}" type="presParOf" srcId="{A3346189-5CCA-4A12-844C-8B883780D849}" destId="{67AACF91-A6B0-44B7-A1F0-D6B9857DB2B4}" srcOrd="3" destOrd="0" presId="urn:microsoft.com/office/officeart/2018/2/layout/IconVerticalSolidList"/>
    <dgm:cxn modelId="{12BF20E0-D926-4255-B1F9-85CC6FD794F0}" type="presParOf" srcId="{AB56B43E-B924-4C5B-99D0-ADA021B6EAE7}" destId="{E7AFA4D0-CD94-4177-B2A4-F287E9A4F7A9}" srcOrd="3" destOrd="0" presId="urn:microsoft.com/office/officeart/2018/2/layout/IconVerticalSolidList"/>
    <dgm:cxn modelId="{78CA766B-470C-41A6-A844-01B37FF1A0C7}" type="presParOf" srcId="{AB56B43E-B924-4C5B-99D0-ADA021B6EAE7}" destId="{CFC100BE-82C6-45CF-A44F-7C2B78CFD822}" srcOrd="4" destOrd="0" presId="urn:microsoft.com/office/officeart/2018/2/layout/IconVerticalSolidList"/>
    <dgm:cxn modelId="{36AD95E9-AF0C-4108-9DDF-4A881C7CE462}" type="presParOf" srcId="{CFC100BE-82C6-45CF-A44F-7C2B78CFD822}" destId="{2AC57339-6BB1-4193-9BCB-419D9353A1C4}" srcOrd="0" destOrd="0" presId="urn:microsoft.com/office/officeart/2018/2/layout/IconVerticalSolidList"/>
    <dgm:cxn modelId="{D6E592AE-56AA-44B8-BA25-0E10578C0EB5}" type="presParOf" srcId="{CFC100BE-82C6-45CF-A44F-7C2B78CFD822}" destId="{F62D73DE-018F-45DE-89B3-CD75CB30FB91}" srcOrd="1" destOrd="0" presId="urn:microsoft.com/office/officeart/2018/2/layout/IconVerticalSolidList"/>
    <dgm:cxn modelId="{339BCBD2-C7CD-4A8D-8F39-FF1DAAEE0308}" type="presParOf" srcId="{CFC100BE-82C6-45CF-A44F-7C2B78CFD822}" destId="{80E82C7A-F931-4891-8CFD-9AD944CA0277}" srcOrd="2" destOrd="0" presId="urn:microsoft.com/office/officeart/2018/2/layout/IconVerticalSolidList"/>
    <dgm:cxn modelId="{4261C07F-9346-45E2-9A22-01D880BB1A59}" type="presParOf" srcId="{CFC100BE-82C6-45CF-A44F-7C2B78CFD822}" destId="{24437428-00ED-4979-8095-1AA79D7CB58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5C1191-D2DD-441C-B821-3D5418FED2D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5E36EDD-80D2-498E-8C97-D55806768502}">
      <dgm:prSet custT="1"/>
      <dgm:spPr/>
      <dgm:t>
        <a:bodyPr/>
        <a:lstStyle/>
        <a:p>
          <a:pPr>
            <a:lnSpc>
              <a:spcPct val="100000"/>
            </a:lnSpc>
          </a:pPr>
          <a:r>
            <a:rPr lang="en-US" sz="2000" dirty="0">
              <a:solidFill>
                <a:schemeClr val="tx1"/>
              </a:solidFill>
              <a:latin typeface="Calibri"/>
              <a:ea typeface="Calibri"/>
              <a:cs typeface="Posterama"/>
            </a:rPr>
            <a:t>Build a custom LMS module integrated with the existing </a:t>
          </a:r>
          <a:r>
            <a:rPr lang="en-US" sz="2000" dirty="0">
              <a:solidFill>
                <a:schemeClr val="tx1"/>
              </a:solidFill>
              <a:latin typeface="Calibri"/>
              <a:ea typeface="Calibri"/>
              <a:cs typeface="Calibri"/>
            </a:rPr>
            <a:t>MyClassboard ERP, creating a one-stop solution for the school.</a:t>
          </a:r>
        </a:p>
      </dgm:t>
    </dgm:pt>
    <dgm:pt modelId="{1541AB66-9DC3-4875-8089-EDB7314C0B17}" type="parTrans" cxnId="{6025CD37-2F79-4280-A42C-4283238A7C29}">
      <dgm:prSet/>
      <dgm:spPr/>
      <dgm:t>
        <a:bodyPr/>
        <a:lstStyle/>
        <a:p>
          <a:endParaRPr lang="en-US"/>
        </a:p>
      </dgm:t>
    </dgm:pt>
    <dgm:pt modelId="{B994F203-372B-4376-BEC8-36C4AC96CF6B}" type="sibTrans" cxnId="{6025CD37-2F79-4280-A42C-4283238A7C29}">
      <dgm:prSet/>
      <dgm:spPr/>
      <dgm:t>
        <a:bodyPr/>
        <a:lstStyle/>
        <a:p>
          <a:pPr>
            <a:lnSpc>
              <a:spcPct val="100000"/>
            </a:lnSpc>
          </a:pPr>
          <a:endParaRPr lang="en-US"/>
        </a:p>
      </dgm:t>
    </dgm:pt>
    <dgm:pt modelId="{EE4523B3-77A1-4401-BFB0-3C17B11B0DD4}">
      <dgm:prSet custT="1"/>
      <dgm:spPr/>
      <dgm:t>
        <a:bodyPr/>
        <a:lstStyle/>
        <a:p>
          <a:pPr>
            <a:lnSpc>
              <a:spcPct val="100000"/>
            </a:lnSpc>
          </a:pPr>
          <a:r>
            <a:rPr lang="en-US" sz="2000" dirty="0">
              <a:solidFill>
                <a:schemeClr val="tx1"/>
              </a:solidFill>
              <a:latin typeface="Calibri"/>
              <a:ea typeface="Calibri"/>
              <a:cs typeface="Calibri"/>
            </a:rPr>
            <a:t>Enable seamless live classes with Zoom/Teams integration while maintaining data privacy and security.</a:t>
          </a:r>
        </a:p>
      </dgm:t>
    </dgm:pt>
    <dgm:pt modelId="{777B3A8A-7C77-4E7F-9070-C4E17D8A5067}" type="parTrans" cxnId="{9C2AF86D-F49F-4753-828E-2E60876EC52F}">
      <dgm:prSet/>
      <dgm:spPr/>
      <dgm:t>
        <a:bodyPr/>
        <a:lstStyle/>
        <a:p>
          <a:endParaRPr lang="en-US"/>
        </a:p>
      </dgm:t>
    </dgm:pt>
    <dgm:pt modelId="{8AE379FE-D7D7-4F09-8E0E-79F447A3C0AC}" type="sibTrans" cxnId="{9C2AF86D-F49F-4753-828E-2E60876EC52F}">
      <dgm:prSet/>
      <dgm:spPr/>
      <dgm:t>
        <a:bodyPr/>
        <a:lstStyle/>
        <a:p>
          <a:pPr>
            <a:lnSpc>
              <a:spcPct val="100000"/>
            </a:lnSpc>
          </a:pPr>
          <a:endParaRPr lang="en-US"/>
        </a:p>
      </dgm:t>
    </dgm:pt>
    <dgm:pt modelId="{C9921D20-3D17-49B9-8DDC-465DA38C2EF1}">
      <dgm:prSet custT="1"/>
      <dgm:spPr/>
      <dgm:t>
        <a:bodyPr/>
        <a:lstStyle/>
        <a:p>
          <a:pPr>
            <a:lnSpc>
              <a:spcPct val="100000"/>
            </a:lnSpc>
          </a:pPr>
          <a:r>
            <a:rPr lang="en-US" sz="2000" dirty="0">
              <a:solidFill>
                <a:schemeClr val="tx1"/>
              </a:solidFill>
              <a:latin typeface="Calibri"/>
              <a:ea typeface="Calibri"/>
              <a:cs typeface="Calibri"/>
            </a:rPr>
            <a:t>Provide role-based dashboards for students, teachers, academic coordinators, and administrators.</a:t>
          </a:r>
        </a:p>
      </dgm:t>
    </dgm:pt>
    <dgm:pt modelId="{A5D84887-D801-446E-9D84-D858CE0DDC06}" type="parTrans" cxnId="{2D78E888-4638-442C-A0B7-F3DE95E8B214}">
      <dgm:prSet/>
      <dgm:spPr/>
      <dgm:t>
        <a:bodyPr/>
        <a:lstStyle/>
        <a:p>
          <a:endParaRPr lang="en-US"/>
        </a:p>
      </dgm:t>
    </dgm:pt>
    <dgm:pt modelId="{3697DB93-8414-4E31-88C8-A3D5013156BC}" type="sibTrans" cxnId="{2D78E888-4638-442C-A0B7-F3DE95E8B214}">
      <dgm:prSet/>
      <dgm:spPr/>
      <dgm:t>
        <a:bodyPr/>
        <a:lstStyle/>
        <a:p>
          <a:pPr>
            <a:lnSpc>
              <a:spcPct val="100000"/>
            </a:lnSpc>
          </a:pPr>
          <a:endParaRPr lang="en-US"/>
        </a:p>
      </dgm:t>
    </dgm:pt>
    <dgm:pt modelId="{C47A817E-713F-43F2-9E2B-588B16AACB5E}">
      <dgm:prSet custT="1"/>
      <dgm:spPr/>
      <dgm:t>
        <a:bodyPr/>
        <a:lstStyle/>
        <a:p>
          <a:pPr rtl="0">
            <a:lnSpc>
              <a:spcPct val="100000"/>
            </a:lnSpc>
          </a:pPr>
          <a:r>
            <a:rPr lang="en-US" sz="2000" dirty="0">
              <a:solidFill>
                <a:schemeClr val="tx1"/>
              </a:solidFill>
              <a:latin typeface="Calibri"/>
              <a:ea typeface="Calibri"/>
              <a:cs typeface="Calibri"/>
            </a:rPr>
            <a:t>Automate attendance tracking and generate real-time reports for decision-making. Introduce online tests and performance tracking, ensuring continuous academic assessment.</a:t>
          </a:r>
        </a:p>
      </dgm:t>
    </dgm:pt>
    <dgm:pt modelId="{4FAB74CF-BFE9-4E5B-8842-E7A230627893}" type="parTrans" cxnId="{0970B16D-8051-4079-A89A-956EC9296D7D}">
      <dgm:prSet/>
      <dgm:spPr/>
      <dgm:t>
        <a:bodyPr/>
        <a:lstStyle/>
        <a:p>
          <a:endParaRPr lang="en-US"/>
        </a:p>
      </dgm:t>
    </dgm:pt>
    <dgm:pt modelId="{710E9B44-49D4-4519-95AC-1DE967420E46}" type="sibTrans" cxnId="{0970B16D-8051-4079-A89A-956EC9296D7D}">
      <dgm:prSet/>
      <dgm:spPr/>
      <dgm:t>
        <a:bodyPr/>
        <a:lstStyle/>
        <a:p>
          <a:endParaRPr lang="en-US"/>
        </a:p>
      </dgm:t>
    </dgm:pt>
    <dgm:pt modelId="{69E6EBB7-7A33-4BD1-868B-FE47F95B931F}" type="pres">
      <dgm:prSet presAssocID="{E15C1191-D2DD-441C-B821-3D5418FED2D5}" presName="root" presStyleCnt="0">
        <dgm:presLayoutVars>
          <dgm:dir/>
          <dgm:resizeHandles val="exact"/>
        </dgm:presLayoutVars>
      </dgm:prSet>
      <dgm:spPr/>
    </dgm:pt>
    <dgm:pt modelId="{11D1AA5E-73C7-4EF4-93EF-42B68B84AFCE}" type="pres">
      <dgm:prSet presAssocID="{05E36EDD-80D2-498E-8C97-D55806768502}" presName="compNode" presStyleCnt="0"/>
      <dgm:spPr/>
    </dgm:pt>
    <dgm:pt modelId="{33DFA6C0-4B85-4B4F-B268-61E083E49305}" type="pres">
      <dgm:prSet presAssocID="{05E36EDD-80D2-498E-8C97-D55806768502}" presName="bgRect" presStyleLbl="bgShp" presStyleIdx="0" presStyleCnt="4"/>
      <dgm:spPr/>
    </dgm:pt>
    <dgm:pt modelId="{F6A9F754-B715-4D91-A773-88240C7B0087}" type="pres">
      <dgm:prSet presAssocID="{05E36EDD-80D2-498E-8C97-D5580676850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oud Computing"/>
        </a:ext>
      </dgm:extLst>
    </dgm:pt>
    <dgm:pt modelId="{1F66AA62-C4C1-4738-B5BD-FD1A4E5A548A}" type="pres">
      <dgm:prSet presAssocID="{05E36EDD-80D2-498E-8C97-D55806768502}" presName="spaceRect" presStyleCnt="0"/>
      <dgm:spPr/>
    </dgm:pt>
    <dgm:pt modelId="{F3AE1AA1-8A02-4DB8-8D8C-58E93A2F7FAE}" type="pres">
      <dgm:prSet presAssocID="{05E36EDD-80D2-498E-8C97-D55806768502}" presName="parTx" presStyleLbl="revTx" presStyleIdx="0" presStyleCnt="4">
        <dgm:presLayoutVars>
          <dgm:chMax val="0"/>
          <dgm:chPref val="0"/>
        </dgm:presLayoutVars>
      </dgm:prSet>
      <dgm:spPr/>
    </dgm:pt>
    <dgm:pt modelId="{16E989B3-13C1-47D5-A7C6-C76130271179}" type="pres">
      <dgm:prSet presAssocID="{B994F203-372B-4376-BEC8-36C4AC96CF6B}" presName="sibTrans" presStyleCnt="0"/>
      <dgm:spPr/>
    </dgm:pt>
    <dgm:pt modelId="{16D31448-AA35-480A-8082-3BD1DB9F599A}" type="pres">
      <dgm:prSet presAssocID="{EE4523B3-77A1-4401-BFB0-3C17B11B0DD4}" presName="compNode" presStyleCnt="0"/>
      <dgm:spPr/>
    </dgm:pt>
    <dgm:pt modelId="{F75D4B4B-CE63-4491-8D62-A28C06C4290D}" type="pres">
      <dgm:prSet presAssocID="{EE4523B3-77A1-4401-BFB0-3C17B11B0DD4}" presName="bgRect" presStyleLbl="bgShp" presStyleIdx="1" presStyleCnt="4"/>
      <dgm:spPr/>
    </dgm:pt>
    <dgm:pt modelId="{4730442F-36AF-4C5E-B916-406B21B1E1CC}" type="pres">
      <dgm:prSet presAssocID="{EE4523B3-77A1-4401-BFB0-3C17B11B0DD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Zoom In"/>
        </a:ext>
      </dgm:extLst>
    </dgm:pt>
    <dgm:pt modelId="{D7FE683D-3F10-48A0-B2C5-F414E9E7C405}" type="pres">
      <dgm:prSet presAssocID="{EE4523B3-77A1-4401-BFB0-3C17B11B0DD4}" presName="spaceRect" presStyleCnt="0"/>
      <dgm:spPr/>
    </dgm:pt>
    <dgm:pt modelId="{E0AAE124-43CA-49B7-B10A-1485D151874D}" type="pres">
      <dgm:prSet presAssocID="{EE4523B3-77A1-4401-BFB0-3C17B11B0DD4}" presName="parTx" presStyleLbl="revTx" presStyleIdx="1" presStyleCnt="4">
        <dgm:presLayoutVars>
          <dgm:chMax val="0"/>
          <dgm:chPref val="0"/>
        </dgm:presLayoutVars>
      </dgm:prSet>
      <dgm:spPr/>
    </dgm:pt>
    <dgm:pt modelId="{8FD451EA-6344-4BEB-9CEB-E00CBF38EE6F}" type="pres">
      <dgm:prSet presAssocID="{8AE379FE-D7D7-4F09-8E0E-79F447A3C0AC}" presName="sibTrans" presStyleCnt="0"/>
      <dgm:spPr/>
    </dgm:pt>
    <dgm:pt modelId="{FC84EAF8-84B3-470C-BD08-8288F7A6E71D}" type="pres">
      <dgm:prSet presAssocID="{C9921D20-3D17-49B9-8DDC-465DA38C2EF1}" presName="compNode" presStyleCnt="0"/>
      <dgm:spPr/>
    </dgm:pt>
    <dgm:pt modelId="{65934542-443D-4482-B83F-D9360FA1B1C9}" type="pres">
      <dgm:prSet presAssocID="{C9921D20-3D17-49B9-8DDC-465DA38C2EF1}" presName="bgRect" presStyleLbl="bgShp" presStyleIdx="2" presStyleCnt="4"/>
      <dgm:spPr/>
    </dgm:pt>
    <dgm:pt modelId="{EF811438-49F8-4850-9E3F-9727D722CCA9}" type="pres">
      <dgm:prSet presAssocID="{C9921D20-3D17-49B9-8DDC-465DA38C2EF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Flowchart"/>
        </a:ext>
      </dgm:extLst>
    </dgm:pt>
    <dgm:pt modelId="{BC545762-F00E-4959-AC8A-9B14A03DA092}" type="pres">
      <dgm:prSet presAssocID="{C9921D20-3D17-49B9-8DDC-465DA38C2EF1}" presName="spaceRect" presStyleCnt="0"/>
      <dgm:spPr/>
    </dgm:pt>
    <dgm:pt modelId="{35DBA088-3B0D-4475-9C2D-41A5CD508F66}" type="pres">
      <dgm:prSet presAssocID="{C9921D20-3D17-49B9-8DDC-465DA38C2EF1}" presName="parTx" presStyleLbl="revTx" presStyleIdx="2" presStyleCnt="4">
        <dgm:presLayoutVars>
          <dgm:chMax val="0"/>
          <dgm:chPref val="0"/>
        </dgm:presLayoutVars>
      </dgm:prSet>
      <dgm:spPr/>
    </dgm:pt>
    <dgm:pt modelId="{14EB93A0-9D16-4655-8D7A-17F4B6A1124C}" type="pres">
      <dgm:prSet presAssocID="{3697DB93-8414-4E31-88C8-A3D5013156BC}" presName="sibTrans" presStyleCnt="0"/>
      <dgm:spPr/>
    </dgm:pt>
    <dgm:pt modelId="{E5361FB3-81F0-41C0-9F94-6DC802E4709F}" type="pres">
      <dgm:prSet presAssocID="{C47A817E-713F-43F2-9E2B-588B16AACB5E}" presName="compNode" presStyleCnt="0"/>
      <dgm:spPr/>
    </dgm:pt>
    <dgm:pt modelId="{540FB21A-0063-446F-AACF-59ADDFAFEEFC}" type="pres">
      <dgm:prSet presAssocID="{C47A817E-713F-43F2-9E2B-588B16AACB5E}" presName="bgRect" presStyleLbl="bgShp" presStyleIdx="3" presStyleCnt="4"/>
      <dgm:spPr/>
    </dgm:pt>
    <dgm:pt modelId="{2D287881-AE8E-423F-8679-D0161F587910}" type="pres">
      <dgm:prSet presAssocID="{C47A817E-713F-43F2-9E2B-588B16AACB5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Robot"/>
        </a:ext>
      </dgm:extLst>
    </dgm:pt>
    <dgm:pt modelId="{BCAE2EED-AEF3-47EF-B36D-EBABB5F9E9EE}" type="pres">
      <dgm:prSet presAssocID="{C47A817E-713F-43F2-9E2B-588B16AACB5E}" presName="spaceRect" presStyleCnt="0"/>
      <dgm:spPr/>
    </dgm:pt>
    <dgm:pt modelId="{A8A33B16-8F97-42D2-BF0A-656F5C3FA7F2}" type="pres">
      <dgm:prSet presAssocID="{C47A817E-713F-43F2-9E2B-588B16AACB5E}" presName="parTx" presStyleLbl="revTx" presStyleIdx="3" presStyleCnt="4">
        <dgm:presLayoutVars>
          <dgm:chMax val="0"/>
          <dgm:chPref val="0"/>
        </dgm:presLayoutVars>
      </dgm:prSet>
      <dgm:spPr/>
    </dgm:pt>
  </dgm:ptLst>
  <dgm:cxnLst>
    <dgm:cxn modelId="{D0FE8928-89BE-4204-BC6E-6AA11AD74A5C}" type="presOf" srcId="{05E36EDD-80D2-498E-8C97-D55806768502}" destId="{F3AE1AA1-8A02-4DB8-8D8C-58E93A2F7FAE}" srcOrd="0" destOrd="0" presId="urn:microsoft.com/office/officeart/2018/2/layout/IconVerticalSolidList"/>
    <dgm:cxn modelId="{155E7A2E-483E-4FF2-8F52-08AC4454505A}" type="presOf" srcId="{C9921D20-3D17-49B9-8DDC-465DA38C2EF1}" destId="{35DBA088-3B0D-4475-9C2D-41A5CD508F66}" srcOrd="0" destOrd="0" presId="urn:microsoft.com/office/officeart/2018/2/layout/IconVerticalSolidList"/>
    <dgm:cxn modelId="{6025CD37-2F79-4280-A42C-4283238A7C29}" srcId="{E15C1191-D2DD-441C-B821-3D5418FED2D5}" destId="{05E36EDD-80D2-498E-8C97-D55806768502}" srcOrd="0" destOrd="0" parTransId="{1541AB66-9DC3-4875-8089-EDB7314C0B17}" sibTransId="{B994F203-372B-4376-BEC8-36C4AC96CF6B}"/>
    <dgm:cxn modelId="{1FFDCB68-0560-49EA-BB38-90814CA6E9EA}" type="presOf" srcId="{E15C1191-D2DD-441C-B821-3D5418FED2D5}" destId="{69E6EBB7-7A33-4BD1-868B-FE47F95B931F}" srcOrd="0" destOrd="0" presId="urn:microsoft.com/office/officeart/2018/2/layout/IconVerticalSolidList"/>
    <dgm:cxn modelId="{0970B16D-8051-4079-A89A-956EC9296D7D}" srcId="{E15C1191-D2DD-441C-B821-3D5418FED2D5}" destId="{C47A817E-713F-43F2-9E2B-588B16AACB5E}" srcOrd="3" destOrd="0" parTransId="{4FAB74CF-BFE9-4E5B-8842-E7A230627893}" sibTransId="{710E9B44-49D4-4519-95AC-1DE967420E46}"/>
    <dgm:cxn modelId="{9C2AF86D-F49F-4753-828E-2E60876EC52F}" srcId="{E15C1191-D2DD-441C-B821-3D5418FED2D5}" destId="{EE4523B3-77A1-4401-BFB0-3C17B11B0DD4}" srcOrd="1" destOrd="0" parTransId="{777B3A8A-7C77-4E7F-9070-C4E17D8A5067}" sibTransId="{8AE379FE-D7D7-4F09-8E0E-79F447A3C0AC}"/>
    <dgm:cxn modelId="{6D3AC077-043E-40B4-94EC-718F10C80051}" type="presOf" srcId="{EE4523B3-77A1-4401-BFB0-3C17B11B0DD4}" destId="{E0AAE124-43CA-49B7-B10A-1485D151874D}" srcOrd="0" destOrd="0" presId="urn:microsoft.com/office/officeart/2018/2/layout/IconVerticalSolidList"/>
    <dgm:cxn modelId="{2D78E888-4638-442C-A0B7-F3DE95E8B214}" srcId="{E15C1191-D2DD-441C-B821-3D5418FED2D5}" destId="{C9921D20-3D17-49B9-8DDC-465DA38C2EF1}" srcOrd="2" destOrd="0" parTransId="{A5D84887-D801-446E-9D84-D858CE0DDC06}" sibTransId="{3697DB93-8414-4E31-88C8-A3D5013156BC}"/>
    <dgm:cxn modelId="{37B58592-3085-4B45-ABB3-8B6F75D1BDDD}" type="presOf" srcId="{C47A817E-713F-43F2-9E2B-588B16AACB5E}" destId="{A8A33B16-8F97-42D2-BF0A-656F5C3FA7F2}" srcOrd="0" destOrd="0" presId="urn:microsoft.com/office/officeart/2018/2/layout/IconVerticalSolidList"/>
    <dgm:cxn modelId="{1F70441E-5496-4596-AF9F-AE643C4AD3D1}" type="presParOf" srcId="{69E6EBB7-7A33-4BD1-868B-FE47F95B931F}" destId="{11D1AA5E-73C7-4EF4-93EF-42B68B84AFCE}" srcOrd="0" destOrd="0" presId="urn:microsoft.com/office/officeart/2018/2/layout/IconVerticalSolidList"/>
    <dgm:cxn modelId="{D00B89A0-F856-4766-BDB0-0C393C67E4B5}" type="presParOf" srcId="{11D1AA5E-73C7-4EF4-93EF-42B68B84AFCE}" destId="{33DFA6C0-4B85-4B4F-B268-61E083E49305}" srcOrd="0" destOrd="0" presId="urn:microsoft.com/office/officeart/2018/2/layout/IconVerticalSolidList"/>
    <dgm:cxn modelId="{5DC0D882-B88A-4A24-AABE-CE2E296E800D}" type="presParOf" srcId="{11D1AA5E-73C7-4EF4-93EF-42B68B84AFCE}" destId="{F6A9F754-B715-4D91-A773-88240C7B0087}" srcOrd="1" destOrd="0" presId="urn:microsoft.com/office/officeart/2018/2/layout/IconVerticalSolidList"/>
    <dgm:cxn modelId="{E3DFC680-2CDC-443D-9032-CA26C1447C97}" type="presParOf" srcId="{11D1AA5E-73C7-4EF4-93EF-42B68B84AFCE}" destId="{1F66AA62-C4C1-4738-B5BD-FD1A4E5A548A}" srcOrd="2" destOrd="0" presId="urn:microsoft.com/office/officeart/2018/2/layout/IconVerticalSolidList"/>
    <dgm:cxn modelId="{7FF79CB4-5F33-4A5A-9343-94D96D9E8EAA}" type="presParOf" srcId="{11D1AA5E-73C7-4EF4-93EF-42B68B84AFCE}" destId="{F3AE1AA1-8A02-4DB8-8D8C-58E93A2F7FAE}" srcOrd="3" destOrd="0" presId="urn:microsoft.com/office/officeart/2018/2/layout/IconVerticalSolidList"/>
    <dgm:cxn modelId="{FF375021-505C-46AC-A7DA-134412E5E548}" type="presParOf" srcId="{69E6EBB7-7A33-4BD1-868B-FE47F95B931F}" destId="{16E989B3-13C1-47D5-A7C6-C76130271179}" srcOrd="1" destOrd="0" presId="urn:microsoft.com/office/officeart/2018/2/layout/IconVerticalSolidList"/>
    <dgm:cxn modelId="{F6561612-FDD1-4C25-BD79-7263EC4452A7}" type="presParOf" srcId="{69E6EBB7-7A33-4BD1-868B-FE47F95B931F}" destId="{16D31448-AA35-480A-8082-3BD1DB9F599A}" srcOrd="2" destOrd="0" presId="urn:microsoft.com/office/officeart/2018/2/layout/IconVerticalSolidList"/>
    <dgm:cxn modelId="{B8F41D78-023F-441C-8943-028C56642193}" type="presParOf" srcId="{16D31448-AA35-480A-8082-3BD1DB9F599A}" destId="{F75D4B4B-CE63-4491-8D62-A28C06C4290D}" srcOrd="0" destOrd="0" presId="urn:microsoft.com/office/officeart/2018/2/layout/IconVerticalSolidList"/>
    <dgm:cxn modelId="{C058D96C-0687-4CA9-A697-4341FDD28585}" type="presParOf" srcId="{16D31448-AA35-480A-8082-3BD1DB9F599A}" destId="{4730442F-36AF-4C5E-B916-406B21B1E1CC}" srcOrd="1" destOrd="0" presId="urn:microsoft.com/office/officeart/2018/2/layout/IconVerticalSolidList"/>
    <dgm:cxn modelId="{A28830A0-585C-435D-9EC0-7CA6B321F67D}" type="presParOf" srcId="{16D31448-AA35-480A-8082-3BD1DB9F599A}" destId="{D7FE683D-3F10-48A0-B2C5-F414E9E7C405}" srcOrd="2" destOrd="0" presId="urn:microsoft.com/office/officeart/2018/2/layout/IconVerticalSolidList"/>
    <dgm:cxn modelId="{19D81AAC-4C4E-463A-B9F1-BD516D6B162E}" type="presParOf" srcId="{16D31448-AA35-480A-8082-3BD1DB9F599A}" destId="{E0AAE124-43CA-49B7-B10A-1485D151874D}" srcOrd="3" destOrd="0" presId="urn:microsoft.com/office/officeart/2018/2/layout/IconVerticalSolidList"/>
    <dgm:cxn modelId="{95F8FF8E-F5A5-4D18-AC34-FC0A4F90ED13}" type="presParOf" srcId="{69E6EBB7-7A33-4BD1-868B-FE47F95B931F}" destId="{8FD451EA-6344-4BEB-9CEB-E00CBF38EE6F}" srcOrd="3" destOrd="0" presId="urn:microsoft.com/office/officeart/2018/2/layout/IconVerticalSolidList"/>
    <dgm:cxn modelId="{E187583D-2727-4720-AE11-C8FB5D74572F}" type="presParOf" srcId="{69E6EBB7-7A33-4BD1-868B-FE47F95B931F}" destId="{FC84EAF8-84B3-470C-BD08-8288F7A6E71D}" srcOrd="4" destOrd="0" presId="urn:microsoft.com/office/officeart/2018/2/layout/IconVerticalSolidList"/>
    <dgm:cxn modelId="{709599BB-5056-4648-9D79-0F9895A7D9FA}" type="presParOf" srcId="{FC84EAF8-84B3-470C-BD08-8288F7A6E71D}" destId="{65934542-443D-4482-B83F-D9360FA1B1C9}" srcOrd="0" destOrd="0" presId="urn:microsoft.com/office/officeart/2018/2/layout/IconVerticalSolidList"/>
    <dgm:cxn modelId="{0D1C72BD-E6A3-44A4-8B58-C545466B9E90}" type="presParOf" srcId="{FC84EAF8-84B3-470C-BD08-8288F7A6E71D}" destId="{EF811438-49F8-4850-9E3F-9727D722CCA9}" srcOrd="1" destOrd="0" presId="urn:microsoft.com/office/officeart/2018/2/layout/IconVerticalSolidList"/>
    <dgm:cxn modelId="{8DC7E09E-FB78-4EFF-A7B0-51852A72E3B4}" type="presParOf" srcId="{FC84EAF8-84B3-470C-BD08-8288F7A6E71D}" destId="{BC545762-F00E-4959-AC8A-9B14A03DA092}" srcOrd="2" destOrd="0" presId="urn:microsoft.com/office/officeart/2018/2/layout/IconVerticalSolidList"/>
    <dgm:cxn modelId="{34D272EB-16C5-4882-883A-28D64110EC3A}" type="presParOf" srcId="{FC84EAF8-84B3-470C-BD08-8288F7A6E71D}" destId="{35DBA088-3B0D-4475-9C2D-41A5CD508F66}" srcOrd="3" destOrd="0" presId="urn:microsoft.com/office/officeart/2018/2/layout/IconVerticalSolidList"/>
    <dgm:cxn modelId="{69E724ED-0D8C-45B3-BC9C-97CD3E99E9B9}" type="presParOf" srcId="{69E6EBB7-7A33-4BD1-868B-FE47F95B931F}" destId="{14EB93A0-9D16-4655-8D7A-17F4B6A1124C}" srcOrd="5" destOrd="0" presId="urn:microsoft.com/office/officeart/2018/2/layout/IconVerticalSolidList"/>
    <dgm:cxn modelId="{9D9DF927-6E49-4FA5-8CB4-47163940665D}" type="presParOf" srcId="{69E6EBB7-7A33-4BD1-868B-FE47F95B931F}" destId="{E5361FB3-81F0-41C0-9F94-6DC802E4709F}" srcOrd="6" destOrd="0" presId="urn:microsoft.com/office/officeart/2018/2/layout/IconVerticalSolidList"/>
    <dgm:cxn modelId="{A26ACABC-7665-4E89-B2C3-A94DC49D366A}" type="presParOf" srcId="{E5361FB3-81F0-41C0-9F94-6DC802E4709F}" destId="{540FB21A-0063-446F-AACF-59ADDFAFEEFC}" srcOrd="0" destOrd="0" presId="urn:microsoft.com/office/officeart/2018/2/layout/IconVerticalSolidList"/>
    <dgm:cxn modelId="{58FF5A8B-5707-44F7-8E86-4C6842B207BD}" type="presParOf" srcId="{E5361FB3-81F0-41C0-9F94-6DC802E4709F}" destId="{2D287881-AE8E-423F-8679-D0161F587910}" srcOrd="1" destOrd="0" presId="urn:microsoft.com/office/officeart/2018/2/layout/IconVerticalSolidList"/>
    <dgm:cxn modelId="{A44AFC3B-8483-491B-B761-A3765F9F20BE}" type="presParOf" srcId="{E5361FB3-81F0-41C0-9F94-6DC802E4709F}" destId="{BCAE2EED-AEF3-47EF-B36D-EBABB5F9E9EE}" srcOrd="2" destOrd="0" presId="urn:microsoft.com/office/officeart/2018/2/layout/IconVerticalSolidList"/>
    <dgm:cxn modelId="{D8C20EC0-A0EC-4AB9-AE66-1EE537B7D086}" type="presParOf" srcId="{E5361FB3-81F0-41C0-9F94-6DC802E4709F}" destId="{A8A33B16-8F97-42D2-BF0A-656F5C3FA7F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CA45170-D94B-482B-BE48-B6F6F198D86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F450FAAF-6BD3-4B0B-8313-1CCF9E552B5B}">
      <dgm:prSet custT="1"/>
      <dgm:spPr/>
      <dgm:t>
        <a:bodyPr/>
        <a:lstStyle/>
        <a:p>
          <a:pPr>
            <a:lnSpc>
              <a:spcPct val="100000"/>
            </a:lnSpc>
          </a:pPr>
          <a:r>
            <a:rPr lang="en-US" sz="2000" dirty="0">
              <a:solidFill>
                <a:schemeClr val="tx1"/>
              </a:solidFill>
              <a:latin typeface="Calibri"/>
              <a:ea typeface="Calibri"/>
              <a:cs typeface="Calibri"/>
            </a:rPr>
            <a:t>Improve parent trust and fee collection by demonstrating structured and consistent online learning.</a:t>
          </a:r>
        </a:p>
      </dgm:t>
    </dgm:pt>
    <dgm:pt modelId="{D1B737E7-58E2-445D-B0F9-B5F67F9E4C8D}" type="parTrans" cxnId="{5849C8C4-1CCE-41CA-86BC-9A7807D96E5B}">
      <dgm:prSet/>
      <dgm:spPr/>
      <dgm:t>
        <a:bodyPr/>
        <a:lstStyle/>
        <a:p>
          <a:endParaRPr lang="en-US"/>
        </a:p>
      </dgm:t>
    </dgm:pt>
    <dgm:pt modelId="{AFB3B20F-3D35-4A9D-9E7D-BD34AE1B9C86}" type="sibTrans" cxnId="{5849C8C4-1CCE-41CA-86BC-9A7807D96E5B}">
      <dgm:prSet/>
      <dgm:spPr/>
      <dgm:t>
        <a:bodyPr/>
        <a:lstStyle/>
        <a:p>
          <a:endParaRPr lang="en-US"/>
        </a:p>
      </dgm:t>
    </dgm:pt>
    <dgm:pt modelId="{D61E7A0A-8504-4751-B16B-F15EC06CBAB4}">
      <dgm:prSet custT="1"/>
      <dgm:spPr/>
      <dgm:t>
        <a:bodyPr/>
        <a:lstStyle/>
        <a:p>
          <a:pPr>
            <a:lnSpc>
              <a:spcPct val="100000"/>
            </a:lnSpc>
          </a:pPr>
          <a:r>
            <a:rPr lang="en-US" sz="2000" dirty="0">
              <a:solidFill>
                <a:schemeClr val="tx1"/>
              </a:solidFill>
              <a:latin typeface="Calibri"/>
              <a:ea typeface="Calibri"/>
              <a:cs typeface="Calibri"/>
            </a:rPr>
            <a:t>Strengthen The Sun School’s digital transformation roadmap, positioning it for future blended learning models. </a:t>
          </a:r>
        </a:p>
      </dgm:t>
    </dgm:pt>
    <dgm:pt modelId="{45596A06-12CF-4BEB-9439-5C3138A30CBA}" type="parTrans" cxnId="{242C6F5F-52C0-457B-92F8-15147D21AE1D}">
      <dgm:prSet/>
      <dgm:spPr/>
      <dgm:t>
        <a:bodyPr/>
        <a:lstStyle/>
        <a:p>
          <a:endParaRPr lang="en-US"/>
        </a:p>
      </dgm:t>
    </dgm:pt>
    <dgm:pt modelId="{FED1FF81-5EEB-4D92-9BEB-3558B0D3066E}" type="sibTrans" cxnId="{242C6F5F-52C0-457B-92F8-15147D21AE1D}">
      <dgm:prSet/>
      <dgm:spPr/>
      <dgm:t>
        <a:bodyPr/>
        <a:lstStyle/>
        <a:p>
          <a:endParaRPr lang="en-US"/>
        </a:p>
      </dgm:t>
    </dgm:pt>
    <dgm:pt modelId="{62988AA5-D075-49C7-943B-567FECE0C2EE}">
      <dgm:prSet custT="1"/>
      <dgm:spPr/>
      <dgm:t>
        <a:bodyPr/>
        <a:lstStyle/>
        <a:p>
          <a:pPr>
            <a:lnSpc>
              <a:spcPct val="100000"/>
            </a:lnSpc>
          </a:pPr>
          <a:r>
            <a:rPr lang="en-US" sz="2000" dirty="0">
              <a:solidFill>
                <a:schemeClr val="tx1"/>
              </a:solidFill>
              <a:latin typeface="Calibri"/>
              <a:ea typeface="Calibri"/>
              <a:cs typeface="Posterama"/>
            </a:rPr>
            <a:t>Build a scalable solution that </a:t>
          </a:r>
          <a:r>
            <a:rPr lang="en-US" sz="2000" dirty="0">
              <a:solidFill>
                <a:schemeClr val="tx1"/>
              </a:solidFill>
              <a:latin typeface="Calibri"/>
              <a:ea typeface="Calibri"/>
              <a:cs typeface="Calibri"/>
            </a:rPr>
            <a:t>MyClassboard can later offer to other schools, opening new revenue streams.</a:t>
          </a:r>
        </a:p>
      </dgm:t>
    </dgm:pt>
    <dgm:pt modelId="{0F296CC8-F0AA-4D41-AAE8-3A49C1C40F34}" type="parTrans" cxnId="{9E9186EE-6491-4733-A106-308E039553EC}">
      <dgm:prSet/>
      <dgm:spPr/>
      <dgm:t>
        <a:bodyPr/>
        <a:lstStyle/>
        <a:p>
          <a:endParaRPr lang="en-US"/>
        </a:p>
      </dgm:t>
    </dgm:pt>
    <dgm:pt modelId="{93096094-6387-42F2-9C79-31EA28DB5587}" type="sibTrans" cxnId="{9E9186EE-6491-4733-A106-308E039553EC}">
      <dgm:prSet/>
      <dgm:spPr/>
      <dgm:t>
        <a:bodyPr/>
        <a:lstStyle/>
        <a:p>
          <a:endParaRPr lang="en-US"/>
        </a:p>
      </dgm:t>
    </dgm:pt>
    <dgm:pt modelId="{A1FB20D2-4362-4E6E-A754-4DEAB9614646}" type="pres">
      <dgm:prSet presAssocID="{DCA45170-D94B-482B-BE48-B6F6F198D866}" presName="root" presStyleCnt="0">
        <dgm:presLayoutVars>
          <dgm:dir/>
          <dgm:resizeHandles val="exact"/>
        </dgm:presLayoutVars>
      </dgm:prSet>
      <dgm:spPr/>
    </dgm:pt>
    <dgm:pt modelId="{5FC523E5-867E-460E-967B-C640C209D2B2}" type="pres">
      <dgm:prSet presAssocID="{F450FAAF-6BD3-4B0B-8313-1CCF9E552B5B}" presName="compNode" presStyleCnt="0"/>
      <dgm:spPr/>
    </dgm:pt>
    <dgm:pt modelId="{84D9FBF7-8356-4B59-9C87-6035DBC194ED}" type="pres">
      <dgm:prSet presAssocID="{F450FAAF-6BD3-4B0B-8313-1CCF9E552B5B}" presName="bgRect" presStyleLbl="bgShp" presStyleIdx="0" presStyleCnt="3"/>
      <dgm:spPr/>
    </dgm:pt>
    <dgm:pt modelId="{F2A5D576-9472-4E56-AA9D-662B854614F3}" type="pres">
      <dgm:prSet presAssocID="{F450FAAF-6BD3-4B0B-8313-1CCF9E552B5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arent and Child"/>
        </a:ext>
      </dgm:extLst>
    </dgm:pt>
    <dgm:pt modelId="{6BE8B8D6-DE5F-484D-BFDB-9E7BD21BC909}" type="pres">
      <dgm:prSet presAssocID="{F450FAAF-6BD3-4B0B-8313-1CCF9E552B5B}" presName="spaceRect" presStyleCnt="0"/>
      <dgm:spPr/>
    </dgm:pt>
    <dgm:pt modelId="{67DF6FB0-FEBA-4899-A4CE-7B99F8E56786}" type="pres">
      <dgm:prSet presAssocID="{F450FAAF-6BD3-4B0B-8313-1CCF9E552B5B}" presName="parTx" presStyleLbl="revTx" presStyleIdx="0" presStyleCnt="3">
        <dgm:presLayoutVars>
          <dgm:chMax val="0"/>
          <dgm:chPref val="0"/>
        </dgm:presLayoutVars>
      </dgm:prSet>
      <dgm:spPr/>
    </dgm:pt>
    <dgm:pt modelId="{2C8BA9FF-47E6-4CDC-8945-1A16DF728D28}" type="pres">
      <dgm:prSet presAssocID="{AFB3B20F-3D35-4A9D-9E7D-BD34AE1B9C86}" presName="sibTrans" presStyleCnt="0"/>
      <dgm:spPr/>
    </dgm:pt>
    <dgm:pt modelId="{1517DAD4-1D1D-41A0-BA2F-3E7D3FC692AC}" type="pres">
      <dgm:prSet presAssocID="{D61E7A0A-8504-4751-B16B-F15EC06CBAB4}" presName="compNode" presStyleCnt="0"/>
      <dgm:spPr/>
    </dgm:pt>
    <dgm:pt modelId="{82564DAA-4B03-40FF-9011-1A26E22F414B}" type="pres">
      <dgm:prSet presAssocID="{D61E7A0A-8504-4751-B16B-F15EC06CBAB4}" presName="bgRect" presStyleLbl="bgShp" presStyleIdx="1" presStyleCnt="3"/>
      <dgm:spPr/>
    </dgm:pt>
    <dgm:pt modelId="{7EFA9D85-3AB2-4489-ABDA-73B325020CEB}" type="pres">
      <dgm:prSet presAssocID="{D61E7A0A-8504-4751-B16B-F15EC06CBAB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hoolhouse"/>
        </a:ext>
      </dgm:extLst>
    </dgm:pt>
    <dgm:pt modelId="{3AE4762C-5CD7-4620-8458-8D7592A1DFBF}" type="pres">
      <dgm:prSet presAssocID="{D61E7A0A-8504-4751-B16B-F15EC06CBAB4}" presName="spaceRect" presStyleCnt="0"/>
      <dgm:spPr/>
    </dgm:pt>
    <dgm:pt modelId="{50B25284-B832-4917-9AB9-ACCF5250CD4A}" type="pres">
      <dgm:prSet presAssocID="{D61E7A0A-8504-4751-B16B-F15EC06CBAB4}" presName="parTx" presStyleLbl="revTx" presStyleIdx="1" presStyleCnt="3">
        <dgm:presLayoutVars>
          <dgm:chMax val="0"/>
          <dgm:chPref val="0"/>
        </dgm:presLayoutVars>
      </dgm:prSet>
      <dgm:spPr/>
    </dgm:pt>
    <dgm:pt modelId="{6965D7BB-A34D-4F98-A87D-046F4CB77EDE}" type="pres">
      <dgm:prSet presAssocID="{FED1FF81-5EEB-4D92-9BEB-3558B0D3066E}" presName="sibTrans" presStyleCnt="0"/>
      <dgm:spPr/>
    </dgm:pt>
    <dgm:pt modelId="{6D62D616-6635-42A2-AD6B-395D7C0F7E6C}" type="pres">
      <dgm:prSet presAssocID="{62988AA5-D075-49C7-943B-567FECE0C2EE}" presName="compNode" presStyleCnt="0"/>
      <dgm:spPr/>
    </dgm:pt>
    <dgm:pt modelId="{539616E0-4268-4B39-8B53-4F72443148EA}" type="pres">
      <dgm:prSet presAssocID="{62988AA5-D075-49C7-943B-567FECE0C2EE}" presName="bgRect" presStyleLbl="bgShp" presStyleIdx="2" presStyleCnt="3"/>
      <dgm:spPr/>
    </dgm:pt>
    <dgm:pt modelId="{3B56BF3E-C0FA-4759-A47F-028CC242B44D}" type="pres">
      <dgm:prSet presAssocID="{62988AA5-D075-49C7-943B-567FECE0C2E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lassroom"/>
        </a:ext>
      </dgm:extLst>
    </dgm:pt>
    <dgm:pt modelId="{28FF037C-E375-4080-87F1-FDD7EC9EA28C}" type="pres">
      <dgm:prSet presAssocID="{62988AA5-D075-49C7-943B-567FECE0C2EE}" presName="spaceRect" presStyleCnt="0"/>
      <dgm:spPr/>
    </dgm:pt>
    <dgm:pt modelId="{8D495DEC-327E-4538-82EF-129ABDC3E68E}" type="pres">
      <dgm:prSet presAssocID="{62988AA5-D075-49C7-943B-567FECE0C2EE}" presName="parTx" presStyleLbl="revTx" presStyleIdx="2" presStyleCnt="3">
        <dgm:presLayoutVars>
          <dgm:chMax val="0"/>
          <dgm:chPref val="0"/>
        </dgm:presLayoutVars>
      </dgm:prSet>
      <dgm:spPr/>
    </dgm:pt>
  </dgm:ptLst>
  <dgm:cxnLst>
    <dgm:cxn modelId="{5807A022-8474-4D4F-ACFD-C2BF4FD6AC6D}" type="presOf" srcId="{62988AA5-D075-49C7-943B-567FECE0C2EE}" destId="{8D495DEC-327E-4538-82EF-129ABDC3E68E}" srcOrd="0" destOrd="0" presId="urn:microsoft.com/office/officeart/2018/2/layout/IconVerticalSolidList"/>
    <dgm:cxn modelId="{242C6F5F-52C0-457B-92F8-15147D21AE1D}" srcId="{DCA45170-D94B-482B-BE48-B6F6F198D866}" destId="{D61E7A0A-8504-4751-B16B-F15EC06CBAB4}" srcOrd="1" destOrd="0" parTransId="{45596A06-12CF-4BEB-9439-5C3138A30CBA}" sibTransId="{FED1FF81-5EEB-4D92-9BEB-3558B0D3066E}"/>
    <dgm:cxn modelId="{4136F57E-8BE0-4918-BD77-F7FACCA140DC}" type="presOf" srcId="{F450FAAF-6BD3-4B0B-8313-1CCF9E552B5B}" destId="{67DF6FB0-FEBA-4899-A4CE-7B99F8E56786}" srcOrd="0" destOrd="0" presId="urn:microsoft.com/office/officeart/2018/2/layout/IconVerticalSolidList"/>
    <dgm:cxn modelId="{E42C1A92-8D54-48DC-9E58-031986DA44EE}" type="presOf" srcId="{D61E7A0A-8504-4751-B16B-F15EC06CBAB4}" destId="{50B25284-B832-4917-9AB9-ACCF5250CD4A}" srcOrd="0" destOrd="0" presId="urn:microsoft.com/office/officeart/2018/2/layout/IconVerticalSolidList"/>
    <dgm:cxn modelId="{5849C8C4-1CCE-41CA-86BC-9A7807D96E5B}" srcId="{DCA45170-D94B-482B-BE48-B6F6F198D866}" destId="{F450FAAF-6BD3-4B0B-8313-1CCF9E552B5B}" srcOrd="0" destOrd="0" parTransId="{D1B737E7-58E2-445D-B0F9-B5F67F9E4C8D}" sibTransId="{AFB3B20F-3D35-4A9D-9E7D-BD34AE1B9C86}"/>
    <dgm:cxn modelId="{B2FC1ACA-BE58-4319-A3C7-36E7F8336108}" type="presOf" srcId="{DCA45170-D94B-482B-BE48-B6F6F198D866}" destId="{A1FB20D2-4362-4E6E-A754-4DEAB9614646}" srcOrd="0" destOrd="0" presId="urn:microsoft.com/office/officeart/2018/2/layout/IconVerticalSolidList"/>
    <dgm:cxn modelId="{9E9186EE-6491-4733-A106-308E039553EC}" srcId="{DCA45170-D94B-482B-BE48-B6F6F198D866}" destId="{62988AA5-D075-49C7-943B-567FECE0C2EE}" srcOrd="2" destOrd="0" parTransId="{0F296CC8-F0AA-4D41-AAE8-3A49C1C40F34}" sibTransId="{93096094-6387-42F2-9C79-31EA28DB5587}"/>
    <dgm:cxn modelId="{CB2751C7-ADC7-4F26-BF2E-BDE106AD5FC6}" type="presParOf" srcId="{A1FB20D2-4362-4E6E-A754-4DEAB9614646}" destId="{5FC523E5-867E-460E-967B-C640C209D2B2}" srcOrd="0" destOrd="0" presId="urn:microsoft.com/office/officeart/2018/2/layout/IconVerticalSolidList"/>
    <dgm:cxn modelId="{B16C56A1-75E1-4016-BB3A-51C211FCF482}" type="presParOf" srcId="{5FC523E5-867E-460E-967B-C640C209D2B2}" destId="{84D9FBF7-8356-4B59-9C87-6035DBC194ED}" srcOrd="0" destOrd="0" presId="urn:microsoft.com/office/officeart/2018/2/layout/IconVerticalSolidList"/>
    <dgm:cxn modelId="{8E74D199-699B-4644-9EDB-0FFAE85BDAB1}" type="presParOf" srcId="{5FC523E5-867E-460E-967B-C640C209D2B2}" destId="{F2A5D576-9472-4E56-AA9D-662B854614F3}" srcOrd="1" destOrd="0" presId="urn:microsoft.com/office/officeart/2018/2/layout/IconVerticalSolidList"/>
    <dgm:cxn modelId="{591ED1C6-5544-4391-A6A0-A0DF405AA21C}" type="presParOf" srcId="{5FC523E5-867E-460E-967B-C640C209D2B2}" destId="{6BE8B8D6-DE5F-484D-BFDB-9E7BD21BC909}" srcOrd="2" destOrd="0" presId="urn:microsoft.com/office/officeart/2018/2/layout/IconVerticalSolidList"/>
    <dgm:cxn modelId="{22EA953E-7623-41A7-A46B-54074620F359}" type="presParOf" srcId="{5FC523E5-867E-460E-967B-C640C209D2B2}" destId="{67DF6FB0-FEBA-4899-A4CE-7B99F8E56786}" srcOrd="3" destOrd="0" presId="urn:microsoft.com/office/officeart/2018/2/layout/IconVerticalSolidList"/>
    <dgm:cxn modelId="{AEAA1A39-2E1B-4388-827E-F7BDC35A5ADB}" type="presParOf" srcId="{A1FB20D2-4362-4E6E-A754-4DEAB9614646}" destId="{2C8BA9FF-47E6-4CDC-8945-1A16DF728D28}" srcOrd="1" destOrd="0" presId="urn:microsoft.com/office/officeart/2018/2/layout/IconVerticalSolidList"/>
    <dgm:cxn modelId="{0C1026D2-4898-4455-B32B-27A81EA62277}" type="presParOf" srcId="{A1FB20D2-4362-4E6E-A754-4DEAB9614646}" destId="{1517DAD4-1D1D-41A0-BA2F-3E7D3FC692AC}" srcOrd="2" destOrd="0" presId="urn:microsoft.com/office/officeart/2018/2/layout/IconVerticalSolidList"/>
    <dgm:cxn modelId="{EB9AEF81-DF78-4308-9E9B-87495E5BE4F0}" type="presParOf" srcId="{1517DAD4-1D1D-41A0-BA2F-3E7D3FC692AC}" destId="{82564DAA-4B03-40FF-9011-1A26E22F414B}" srcOrd="0" destOrd="0" presId="urn:microsoft.com/office/officeart/2018/2/layout/IconVerticalSolidList"/>
    <dgm:cxn modelId="{8CE4E308-4102-4CB4-A886-0514C6B142A6}" type="presParOf" srcId="{1517DAD4-1D1D-41A0-BA2F-3E7D3FC692AC}" destId="{7EFA9D85-3AB2-4489-ABDA-73B325020CEB}" srcOrd="1" destOrd="0" presId="urn:microsoft.com/office/officeart/2018/2/layout/IconVerticalSolidList"/>
    <dgm:cxn modelId="{8DBA63D0-9868-4F7A-A142-7D1EB7B9BCAC}" type="presParOf" srcId="{1517DAD4-1D1D-41A0-BA2F-3E7D3FC692AC}" destId="{3AE4762C-5CD7-4620-8458-8D7592A1DFBF}" srcOrd="2" destOrd="0" presId="urn:microsoft.com/office/officeart/2018/2/layout/IconVerticalSolidList"/>
    <dgm:cxn modelId="{C4FB06B3-CE4B-456E-B3B9-49CA256C6951}" type="presParOf" srcId="{1517DAD4-1D1D-41A0-BA2F-3E7D3FC692AC}" destId="{50B25284-B832-4917-9AB9-ACCF5250CD4A}" srcOrd="3" destOrd="0" presId="urn:microsoft.com/office/officeart/2018/2/layout/IconVerticalSolidList"/>
    <dgm:cxn modelId="{587EE553-6698-43B0-98C9-4AB5262C6B20}" type="presParOf" srcId="{A1FB20D2-4362-4E6E-A754-4DEAB9614646}" destId="{6965D7BB-A34D-4F98-A87D-046F4CB77EDE}" srcOrd="3" destOrd="0" presId="urn:microsoft.com/office/officeart/2018/2/layout/IconVerticalSolidList"/>
    <dgm:cxn modelId="{128D8BFB-BDBA-44CF-97E3-DFB1D825F80E}" type="presParOf" srcId="{A1FB20D2-4362-4E6E-A754-4DEAB9614646}" destId="{6D62D616-6635-42A2-AD6B-395D7C0F7E6C}" srcOrd="4" destOrd="0" presId="urn:microsoft.com/office/officeart/2018/2/layout/IconVerticalSolidList"/>
    <dgm:cxn modelId="{04467EEF-25A7-419D-A8A7-C772D07B24FF}" type="presParOf" srcId="{6D62D616-6635-42A2-AD6B-395D7C0F7E6C}" destId="{539616E0-4268-4B39-8B53-4F72443148EA}" srcOrd="0" destOrd="0" presId="urn:microsoft.com/office/officeart/2018/2/layout/IconVerticalSolidList"/>
    <dgm:cxn modelId="{F2CB831B-A09C-4594-BDEF-7D413E34FF79}" type="presParOf" srcId="{6D62D616-6635-42A2-AD6B-395D7C0F7E6C}" destId="{3B56BF3E-C0FA-4759-A47F-028CC242B44D}" srcOrd="1" destOrd="0" presId="urn:microsoft.com/office/officeart/2018/2/layout/IconVerticalSolidList"/>
    <dgm:cxn modelId="{F3B52906-5140-4CCD-8282-61BC163C102C}" type="presParOf" srcId="{6D62D616-6635-42A2-AD6B-395D7C0F7E6C}" destId="{28FF037C-E375-4080-87F1-FDD7EC9EA28C}" srcOrd="2" destOrd="0" presId="urn:microsoft.com/office/officeart/2018/2/layout/IconVerticalSolidList"/>
    <dgm:cxn modelId="{EC1E4325-3116-4CBC-91C4-CD5E4169DC6B}" type="presParOf" srcId="{6D62D616-6635-42A2-AD6B-395D7C0F7E6C}" destId="{8D495DEC-327E-4538-82EF-129ABDC3E68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2EFD17-7681-4C7C-A4EB-BBADAFCED8F8}"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3F68379-BD34-4F2C-8C40-01D0E1D7D0A9}">
      <dgm:prSet custT="1"/>
      <dgm:spPr/>
      <dgm:t>
        <a:bodyPr/>
        <a:lstStyle/>
        <a:p>
          <a:pPr>
            <a:lnSpc>
              <a:spcPct val="100000"/>
            </a:lnSpc>
          </a:pPr>
          <a:r>
            <a:rPr lang="en-US" sz="2000" dirty="0">
              <a:solidFill>
                <a:schemeClr val="tx1"/>
              </a:solidFill>
              <a:latin typeface="Calibri"/>
              <a:ea typeface="Calibri"/>
              <a:cs typeface="Posterama"/>
            </a:rPr>
            <a:t>Create a robust and user-friendly Learning Management System (LMS) within the existing </a:t>
          </a:r>
          <a:r>
            <a:rPr lang="en-US" sz="2000" dirty="0">
              <a:solidFill>
                <a:schemeClr val="tx1"/>
              </a:solidFill>
              <a:latin typeface="Calibri"/>
              <a:ea typeface="Calibri"/>
              <a:cs typeface="Calibri"/>
            </a:rPr>
            <a:t>MyClassboard platform to conduct live online classes securely. And enable students from Grade 1 to Grade 10 to continue their education seamlessly during pandemic disruptions or other emergencies.</a:t>
          </a:r>
        </a:p>
      </dgm:t>
    </dgm:pt>
    <dgm:pt modelId="{3B429493-4027-4555-937A-DF7E95BEA392}" type="parTrans" cxnId="{6B60DB21-DC84-43B2-84A2-3C2E2FF8B743}">
      <dgm:prSet/>
      <dgm:spPr/>
      <dgm:t>
        <a:bodyPr/>
        <a:lstStyle/>
        <a:p>
          <a:endParaRPr lang="en-US"/>
        </a:p>
      </dgm:t>
    </dgm:pt>
    <dgm:pt modelId="{962B9B49-7134-48DC-B2F6-64BF6DFD25DC}" type="sibTrans" cxnId="{6B60DB21-DC84-43B2-84A2-3C2E2FF8B743}">
      <dgm:prSet/>
      <dgm:spPr/>
      <dgm:t>
        <a:bodyPr/>
        <a:lstStyle/>
        <a:p>
          <a:endParaRPr lang="en-US"/>
        </a:p>
      </dgm:t>
    </dgm:pt>
    <dgm:pt modelId="{479D5825-2694-442A-B1E5-4860F2F3F701}">
      <dgm:prSet custT="1"/>
      <dgm:spPr/>
      <dgm:t>
        <a:bodyPr/>
        <a:lstStyle/>
        <a:p>
          <a:pPr>
            <a:lnSpc>
              <a:spcPct val="100000"/>
            </a:lnSpc>
          </a:pPr>
          <a:r>
            <a:rPr lang="en-US" sz="2000" dirty="0">
              <a:solidFill>
                <a:schemeClr val="tx1"/>
              </a:solidFill>
              <a:latin typeface="Calibri"/>
              <a:ea typeface="Calibri"/>
              <a:cs typeface="Calibri"/>
            </a:rPr>
            <a:t>Provide separate login portals for students, teachers, academic coordinators, and administrators to ensure data privacy and controlled access.</a:t>
          </a:r>
        </a:p>
      </dgm:t>
    </dgm:pt>
    <dgm:pt modelId="{92A3AA82-BBF0-4F8B-B85C-6C52ECAC7297}" type="parTrans" cxnId="{9CB793C3-D92D-473A-B4D4-9DD10D66A13F}">
      <dgm:prSet/>
      <dgm:spPr/>
      <dgm:t>
        <a:bodyPr/>
        <a:lstStyle/>
        <a:p>
          <a:endParaRPr lang="en-US"/>
        </a:p>
      </dgm:t>
    </dgm:pt>
    <dgm:pt modelId="{32E1F31D-A7D0-400C-894E-4AB25206BEAA}" type="sibTrans" cxnId="{9CB793C3-D92D-473A-B4D4-9DD10D66A13F}">
      <dgm:prSet/>
      <dgm:spPr/>
      <dgm:t>
        <a:bodyPr/>
        <a:lstStyle/>
        <a:p>
          <a:endParaRPr lang="en-US"/>
        </a:p>
      </dgm:t>
    </dgm:pt>
    <dgm:pt modelId="{C7D42F77-9A3D-4253-A1B8-66F8D14BE8CF}" type="pres">
      <dgm:prSet presAssocID="{062EFD17-7681-4C7C-A4EB-BBADAFCED8F8}" presName="root" presStyleCnt="0">
        <dgm:presLayoutVars>
          <dgm:dir/>
          <dgm:resizeHandles val="exact"/>
        </dgm:presLayoutVars>
      </dgm:prSet>
      <dgm:spPr/>
    </dgm:pt>
    <dgm:pt modelId="{FA153659-F255-4C1E-A740-9CDE0FED259D}" type="pres">
      <dgm:prSet presAssocID="{C3F68379-BD34-4F2C-8C40-01D0E1D7D0A9}" presName="compNode" presStyleCnt="0"/>
      <dgm:spPr/>
    </dgm:pt>
    <dgm:pt modelId="{129E7090-72A1-44D2-94BC-493756F30F7A}" type="pres">
      <dgm:prSet presAssocID="{C3F68379-BD34-4F2C-8C40-01D0E1D7D0A9}" presName="bgRect" presStyleLbl="bgShp" presStyleIdx="0" presStyleCnt="2"/>
      <dgm:spPr/>
    </dgm:pt>
    <dgm:pt modelId="{13DA895C-9170-4413-8076-1CE673211EFA}" type="pres">
      <dgm:prSet presAssocID="{C3F68379-BD34-4F2C-8C40-01D0E1D7D0A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oud Computing"/>
        </a:ext>
      </dgm:extLst>
    </dgm:pt>
    <dgm:pt modelId="{09E02869-8920-4DA0-81A1-0EBD47AADA61}" type="pres">
      <dgm:prSet presAssocID="{C3F68379-BD34-4F2C-8C40-01D0E1D7D0A9}" presName="spaceRect" presStyleCnt="0"/>
      <dgm:spPr/>
    </dgm:pt>
    <dgm:pt modelId="{E12D800E-011A-446D-90CC-799999FDB927}" type="pres">
      <dgm:prSet presAssocID="{C3F68379-BD34-4F2C-8C40-01D0E1D7D0A9}" presName="parTx" presStyleLbl="revTx" presStyleIdx="0" presStyleCnt="2">
        <dgm:presLayoutVars>
          <dgm:chMax val="0"/>
          <dgm:chPref val="0"/>
        </dgm:presLayoutVars>
      </dgm:prSet>
      <dgm:spPr/>
    </dgm:pt>
    <dgm:pt modelId="{6A86D9B2-E66E-4637-8B53-67C6D0413414}" type="pres">
      <dgm:prSet presAssocID="{962B9B49-7134-48DC-B2F6-64BF6DFD25DC}" presName="sibTrans" presStyleCnt="0"/>
      <dgm:spPr/>
    </dgm:pt>
    <dgm:pt modelId="{8298FBD1-E000-4876-A8A5-C4BDC0E838D1}" type="pres">
      <dgm:prSet presAssocID="{479D5825-2694-442A-B1E5-4860F2F3F701}" presName="compNode" presStyleCnt="0"/>
      <dgm:spPr/>
    </dgm:pt>
    <dgm:pt modelId="{054548AE-2F65-4961-9727-171EFE7B07D7}" type="pres">
      <dgm:prSet presAssocID="{479D5825-2694-442A-B1E5-4860F2F3F701}" presName="bgRect" presStyleLbl="bgShp" presStyleIdx="1" presStyleCnt="2"/>
      <dgm:spPr/>
    </dgm:pt>
    <dgm:pt modelId="{6685E20F-2546-45EB-9130-E18B17B3A917}" type="pres">
      <dgm:prSet presAssocID="{479D5825-2694-442A-B1E5-4860F2F3F70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rogrammer"/>
        </a:ext>
      </dgm:extLst>
    </dgm:pt>
    <dgm:pt modelId="{3B9F07A3-EE11-4F59-B339-72352C17A6DF}" type="pres">
      <dgm:prSet presAssocID="{479D5825-2694-442A-B1E5-4860F2F3F701}" presName="spaceRect" presStyleCnt="0"/>
      <dgm:spPr/>
    </dgm:pt>
    <dgm:pt modelId="{A878B18C-366C-468A-98AE-E6E56593D25B}" type="pres">
      <dgm:prSet presAssocID="{479D5825-2694-442A-B1E5-4860F2F3F701}" presName="parTx" presStyleLbl="revTx" presStyleIdx="1" presStyleCnt="2">
        <dgm:presLayoutVars>
          <dgm:chMax val="0"/>
          <dgm:chPref val="0"/>
        </dgm:presLayoutVars>
      </dgm:prSet>
      <dgm:spPr/>
    </dgm:pt>
  </dgm:ptLst>
  <dgm:cxnLst>
    <dgm:cxn modelId="{6B60DB21-DC84-43B2-84A2-3C2E2FF8B743}" srcId="{062EFD17-7681-4C7C-A4EB-BBADAFCED8F8}" destId="{C3F68379-BD34-4F2C-8C40-01D0E1D7D0A9}" srcOrd="0" destOrd="0" parTransId="{3B429493-4027-4555-937A-DF7E95BEA392}" sibTransId="{962B9B49-7134-48DC-B2F6-64BF6DFD25DC}"/>
    <dgm:cxn modelId="{70BAB126-DBAF-4530-876A-1B61E4EE5A84}" type="presOf" srcId="{479D5825-2694-442A-B1E5-4860F2F3F701}" destId="{A878B18C-366C-468A-98AE-E6E56593D25B}" srcOrd="0" destOrd="0" presId="urn:microsoft.com/office/officeart/2018/2/layout/IconVerticalSolidList"/>
    <dgm:cxn modelId="{27D51C42-3E69-4388-A071-8AF9311B5EE4}" type="presOf" srcId="{062EFD17-7681-4C7C-A4EB-BBADAFCED8F8}" destId="{C7D42F77-9A3D-4253-A1B8-66F8D14BE8CF}" srcOrd="0" destOrd="0" presId="urn:microsoft.com/office/officeart/2018/2/layout/IconVerticalSolidList"/>
    <dgm:cxn modelId="{7C2F9AB7-4076-4B63-B751-DAC86C15E94C}" type="presOf" srcId="{C3F68379-BD34-4F2C-8C40-01D0E1D7D0A9}" destId="{E12D800E-011A-446D-90CC-799999FDB927}" srcOrd="0" destOrd="0" presId="urn:microsoft.com/office/officeart/2018/2/layout/IconVerticalSolidList"/>
    <dgm:cxn modelId="{9CB793C3-D92D-473A-B4D4-9DD10D66A13F}" srcId="{062EFD17-7681-4C7C-A4EB-BBADAFCED8F8}" destId="{479D5825-2694-442A-B1E5-4860F2F3F701}" srcOrd="1" destOrd="0" parTransId="{92A3AA82-BBF0-4F8B-B85C-6C52ECAC7297}" sibTransId="{32E1F31D-A7D0-400C-894E-4AB25206BEAA}"/>
    <dgm:cxn modelId="{9C8CB03D-9DB1-43AC-AD31-8A9EB1189F4D}" type="presParOf" srcId="{C7D42F77-9A3D-4253-A1B8-66F8D14BE8CF}" destId="{FA153659-F255-4C1E-A740-9CDE0FED259D}" srcOrd="0" destOrd="0" presId="urn:microsoft.com/office/officeart/2018/2/layout/IconVerticalSolidList"/>
    <dgm:cxn modelId="{544598BA-110E-4B35-9BC2-A0DDB3915F01}" type="presParOf" srcId="{FA153659-F255-4C1E-A740-9CDE0FED259D}" destId="{129E7090-72A1-44D2-94BC-493756F30F7A}" srcOrd="0" destOrd="0" presId="urn:microsoft.com/office/officeart/2018/2/layout/IconVerticalSolidList"/>
    <dgm:cxn modelId="{7A530CB4-5D31-487F-93D5-FE39D35D017C}" type="presParOf" srcId="{FA153659-F255-4C1E-A740-9CDE0FED259D}" destId="{13DA895C-9170-4413-8076-1CE673211EFA}" srcOrd="1" destOrd="0" presId="urn:microsoft.com/office/officeart/2018/2/layout/IconVerticalSolidList"/>
    <dgm:cxn modelId="{B5E0E134-9453-4B14-AD76-8034C2993AB5}" type="presParOf" srcId="{FA153659-F255-4C1E-A740-9CDE0FED259D}" destId="{09E02869-8920-4DA0-81A1-0EBD47AADA61}" srcOrd="2" destOrd="0" presId="urn:microsoft.com/office/officeart/2018/2/layout/IconVerticalSolidList"/>
    <dgm:cxn modelId="{DD5FF243-AA50-4730-8D27-9461BB57C934}" type="presParOf" srcId="{FA153659-F255-4C1E-A740-9CDE0FED259D}" destId="{E12D800E-011A-446D-90CC-799999FDB927}" srcOrd="3" destOrd="0" presId="urn:microsoft.com/office/officeart/2018/2/layout/IconVerticalSolidList"/>
    <dgm:cxn modelId="{70956101-43DD-4927-8C4B-4AC4813E43C2}" type="presParOf" srcId="{C7D42F77-9A3D-4253-A1B8-66F8D14BE8CF}" destId="{6A86D9B2-E66E-4637-8B53-67C6D0413414}" srcOrd="1" destOrd="0" presId="urn:microsoft.com/office/officeart/2018/2/layout/IconVerticalSolidList"/>
    <dgm:cxn modelId="{88F41310-E9B0-48C0-812F-420330779845}" type="presParOf" srcId="{C7D42F77-9A3D-4253-A1B8-66F8D14BE8CF}" destId="{8298FBD1-E000-4876-A8A5-C4BDC0E838D1}" srcOrd="2" destOrd="0" presId="urn:microsoft.com/office/officeart/2018/2/layout/IconVerticalSolidList"/>
    <dgm:cxn modelId="{51244C04-8467-41B0-8D8F-8945E5695A3E}" type="presParOf" srcId="{8298FBD1-E000-4876-A8A5-C4BDC0E838D1}" destId="{054548AE-2F65-4961-9727-171EFE7B07D7}" srcOrd="0" destOrd="0" presId="urn:microsoft.com/office/officeart/2018/2/layout/IconVerticalSolidList"/>
    <dgm:cxn modelId="{E5F2BC8B-B56C-469B-B252-A9BB11D74D08}" type="presParOf" srcId="{8298FBD1-E000-4876-A8A5-C4BDC0E838D1}" destId="{6685E20F-2546-45EB-9130-E18B17B3A917}" srcOrd="1" destOrd="0" presId="urn:microsoft.com/office/officeart/2018/2/layout/IconVerticalSolidList"/>
    <dgm:cxn modelId="{B07B463E-54AD-4D04-AD57-7CAC3AE32B93}" type="presParOf" srcId="{8298FBD1-E000-4876-A8A5-C4BDC0E838D1}" destId="{3B9F07A3-EE11-4F59-B339-72352C17A6DF}" srcOrd="2" destOrd="0" presId="urn:microsoft.com/office/officeart/2018/2/layout/IconVerticalSolidList"/>
    <dgm:cxn modelId="{49DF835F-5E51-4D75-8F08-F0454B2EC80F}" type="presParOf" srcId="{8298FBD1-E000-4876-A8A5-C4BDC0E838D1}" destId="{A878B18C-366C-468A-98AE-E6E56593D25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F75B699-42D8-4316-BDB4-198521A8E89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5299986-12B7-4343-A01C-03AEEE1EEE58}">
      <dgm:prSet/>
      <dgm:spPr/>
      <dgm:t>
        <a:bodyPr/>
        <a:lstStyle/>
        <a:p>
          <a:pPr>
            <a:lnSpc>
              <a:spcPct val="100000"/>
            </a:lnSpc>
          </a:pPr>
          <a:r>
            <a:rPr lang="en-US" dirty="0">
              <a:solidFill>
                <a:schemeClr val="tx1"/>
              </a:solidFill>
              <a:latin typeface="Calibri"/>
              <a:ea typeface="Calibri"/>
              <a:cs typeface="Calibri"/>
            </a:rPr>
            <a:t>Build a centralized scheduling module to assign teachers to specific classes and sections while preventing time overlaps and resource conflicts. </a:t>
          </a:r>
        </a:p>
      </dgm:t>
    </dgm:pt>
    <dgm:pt modelId="{363D14A0-6840-4930-8900-391731ABD217}" type="parTrans" cxnId="{0DCF5F7F-D872-43A7-AF9E-785D9363A7F8}">
      <dgm:prSet/>
      <dgm:spPr/>
      <dgm:t>
        <a:bodyPr/>
        <a:lstStyle/>
        <a:p>
          <a:endParaRPr lang="en-US"/>
        </a:p>
      </dgm:t>
    </dgm:pt>
    <dgm:pt modelId="{DAB41B01-6B8F-4407-BF67-69B5715603A9}" type="sibTrans" cxnId="{0DCF5F7F-D872-43A7-AF9E-785D9363A7F8}">
      <dgm:prSet/>
      <dgm:spPr/>
      <dgm:t>
        <a:bodyPr/>
        <a:lstStyle/>
        <a:p>
          <a:endParaRPr lang="en-US"/>
        </a:p>
      </dgm:t>
    </dgm:pt>
    <dgm:pt modelId="{6721C66F-567E-490E-B9C8-A4B297716300}">
      <dgm:prSet/>
      <dgm:spPr/>
      <dgm:t>
        <a:bodyPr/>
        <a:lstStyle/>
        <a:p>
          <a:pPr>
            <a:lnSpc>
              <a:spcPct val="100000"/>
            </a:lnSpc>
          </a:pPr>
          <a:r>
            <a:rPr lang="en-US" dirty="0">
              <a:solidFill>
                <a:schemeClr val="tx1"/>
              </a:solidFill>
              <a:latin typeface="Calibri"/>
              <a:ea typeface="Calibri"/>
              <a:cs typeface="Calibri"/>
            </a:rPr>
            <a:t>Embed Zoom and Microsoft Teams within the LMS so teachers and students can access live sessions directly through the application without external links.</a:t>
          </a:r>
        </a:p>
      </dgm:t>
    </dgm:pt>
    <dgm:pt modelId="{983F7BD2-0F9A-4380-96FD-D05E86846ECD}" type="parTrans" cxnId="{63B3C42F-8D8D-4EE7-BB5F-077BAC360017}">
      <dgm:prSet/>
      <dgm:spPr/>
      <dgm:t>
        <a:bodyPr/>
        <a:lstStyle/>
        <a:p>
          <a:endParaRPr lang="en-US"/>
        </a:p>
      </dgm:t>
    </dgm:pt>
    <dgm:pt modelId="{64370190-4B66-4B33-ADC4-5F933185224D}" type="sibTrans" cxnId="{63B3C42F-8D8D-4EE7-BB5F-077BAC360017}">
      <dgm:prSet/>
      <dgm:spPr/>
      <dgm:t>
        <a:bodyPr/>
        <a:lstStyle/>
        <a:p>
          <a:endParaRPr lang="en-US"/>
        </a:p>
      </dgm:t>
    </dgm:pt>
    <dgm:pt modelId="{F068494B-CC94-4672-8BBC-F6C81AC9FE40}">
      <dgm:prSet/>
      <dgm:spPr/>
      <dgm:t>
        <a:bodyPr/>
        <a:lstStyle/>
        <a:p>
          <a:pPr>
            <a:lnSpc>
              <a:spcPct val="100000"/>
            </a:lnSpc>
          </a:pPr>
          <a:r>
            <a:rPr lang="en-US" dirty="0">
              <a:solidFill>
                <a:schemeClr val="tx1"/>
              </a:solidFill>
              <a:latin typeface="Calibri"/>
              <a:ea typeface="Calibri"/>
              <a:cs typeface="Calibri"/>
            </a:rPr>
            <a:t>Implement an automated attendance capture mechanism for each session, with reporting available by class, section, teacher, and subject.</a:t>
          </a:r>
        </a:p>
      </dgm:t>
    </dgm:pt>
    <dgm:pt modelId="{3D2612E8-2FB1-467E-BEF6-6BD5BA9FCCD5}" type="parTrans" cxnId="{7E2001D0-6B79-445E-8D73-14C9182B9F1F}">
      <dgm:prSet/>
      <dgm:spPr/>
      <dgm:t>
        <a:bodyPr/>
        <a:lstStyle/>
        <a:p>
          <a:endParaRPr lang="en-US"/>
        </a:p>
      </dgm:t>
    </dgm:pt>
    <dgm:pt modelId="{3007CF56-8A6A-447A-8941-F4C3A3DD6557}" type="sibTrans" cxnId="{7E2001D0-6B79-445E-8D73-14C9182B9F1F}">
      <dgm:prSet/>
      <dgm:spPr/>
      <dgm:t>
        <a:bodyPr/>
        <a:lstStyle/>
        <a:p>
          <a:endParaRPr lang="en-US"/>
        </a:p>
      </dgm:t>
    </dgm:pt>
    <dgm:pt modelId="{FDBE0863-6FB6-4DEF-B42F-7F8484ED4DC1}" type="pres">
      <dgm:prSet presAssocID="{DF75B699-42D8-4316-BDB4-198521A8E89C}" presName="root" presStyleCnt="0">
        <dgm:presLayoutVars>
          <dgm:dir/>
          <dgm:resizeHandles val="exact"/>
        </dgm:presLayoutVars>
      </dgm:prSet>
      <dgm:spPr/>
    </dgm:pt>
    <dgm:pt modelId="{091FB80A-699A-40C4-AD69-410B519FB95E}" type="pres">
      <dgm:prSet presAssocID="{C5299986-12B7-4343-A01C-03AEEE1EEE58}" presName="compNode" presStyleCnt="0"/>
      <dgm:spPr/>
    </dgm:pt>
    <dgm:pt modelId="{A521245B-64AC-4C4C-A735-2EBF99631605}" type="pres">
      <dgm:prSet presAssocID="{C5299986-12B7-4343-A01C-03AEEE1EEE58}" presName="bgRect" presStyleLbl="bgShp" presStyleIdx="0" presStyleCnt="3"/>
      <dgm:spPr/>
    </dgm:pt>
    <dgm:pt modelId="{A4B56D5C-9897-4925-9CF4-937E0FB6ADA2}" type="pres">
      <dgm:prSet presAssocID="{C5299986-12B7-4343-A01C-03AEEE1EEE5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assroom"/>
        </a:ext>
      </dgm:extLst>
    </dgm:pt>
    <dgm:pt modelId="{5F02597A-493E-4748-9C31-E58EDE2AE756}" type="pres">
      <dgm:prSet presAssocID="{C5299986-12B7-4343-A01C-03AEEE1EEE58}" presName="spaceRect" presStyleCnt="0"/>
      <dgm:spPr/>
    </dgm:pt>
    <dgm:pt modelId="{44485157-30AB-4080-80D8-1C99471E4E42}" type="pres">
      <dgm:prSet presAssocID="{C5299986-12B7-4343-A01C-03AEEE1EEE58}" presName="parTx" presStyleLbl="revTx" presStyleIdx="0" presStyleCnt="3">
        <dgm:presLayoutVars>
          <dgm:chMax val="0"/>
          <dgm:chPref val="0"/>
        </dgm:presLayoutVars>
      </dgm:prSet>
      <dgm:spPr/>
    </dgm:pt>
    <dgm:pt modelId="{F90EEAFA-70FF-4480-BFC4-9154507AE834}" type="pres">
      <dgm:prSet presAssocID="{DAB41B01-6B8F-4407-BF67-69B5715603A9}" presName="sibTrans" presStyleCnt="0"/>
      <dgm:spPr/>
    </dgm:pt>
    <dgm:pt modelId="{38D791DD-45F5-4CF9-B189-8E4AECB607B4}" type="pres">
      <dgm:prSet presAssocID="{6721C66F-567E-490E-B9C8-A4B297716300}" presName="compNode" presStyleCnt="0"/>
      <dgm:spPr/>
    </dgm:pt>
    <dgm:pt modelId="{C1A4ABE2-5BB0-45DB-A774-8E8BF679C3BF}" type="pres">
      <dgm:prSet presAssocID="{6721C66F-567E-490E-B9C8-A4B297716300}" presName="bgRect" presStyleLbl="bgShp" presStyleIdx="1" presStyleCnt="3"/>
      <dgm:spPr/>
    </dgm:pt>
    <dgm:pt modelId="{28DD9AFF-291C-495C-878B-A7BE628E2A3F}" type="pres">
      <dgm:prSet presAssocID="{6721C66F-567E-490E-B9C8-A4B29771630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Teacher"/>
        </a:ext>
      </dgm:extLst>
    </dgm:pt>
    <dgm:pt modelId="{36E53138-F6EA-4D0F-BDFA-7EA470FF795D}" type="pres">
      <dgm:prSet presAssocID="{6721C66F-567E-490E-B9C8-A4B297716300}" presName="spaceRect" presStyleCnt="0"/>
      <dgm:spPr/>
    </dgm:pt>
    <dgm:pt modelId="{2345DE1B-CEAB-440B-A990-5F0E487A99EB}" type="pres">
      <dgm:prSet presAssocID="{6721C66F-567E-490E-B9C8-A4B297716300}" presName="parTx" presStyleLbl="revTx" presStyleIdx="1" presStyleCnt="3">
        <dgm:presLayoutVars>
          <dgm:chMax val="0"/>
          <dgm:chPref val="0"/>
        </dgm:presLayoutVars>
      </dgm:prSet>
      <dgm:spPr/>
    </dgm:pt>
    <dgm:pt modelId="{482C828C-1380-4164-8850-30CFD14BD3D9}" type="pres">
      <dgm:prSet presAssocID="{64370190-4B66-4B33-ADC4-5F933185224D}" presName="sibTrans" presStyleCnt="0"/>
      <dgm:spPr/>
    </dgm:pt>
    <dgm:pt modelId="{F5DEC396-AB2D-4BEC-B82B-80504F5F68B3}" type="pres">
      <dgm:prSet presAssocID="{F068494B-CC94-4672-8BBC-F6C81AC9FE40}" presName="compNode" presStyleCnt="0"/>
      <dgm:spPr/>
    </dgm:pt>
    <dgm:pt modelId="{B903BF62-ED5F-45DD-ADD4-67D965129187}" type="pres">
      <dgm:prSet presAssocID="{F068494B-CC94-4672-8BBC-F6C81AC9FE40}" presName="bgRect" presStyleLbl="bgShp" presStyleIdx="2" presStyleCnt="3"/>
      <dgm:spPr/>
    </dgm:pt>
    <dgm:pt modelId="{3204D986-97E1-475A-B4FC-C1E5A5BC4328}" type="pres">
      <dgm:prSet presAssocID="{F068494B-CC94-4672-8BBC-F6C81AC9FE4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choolhouse"/>
        </a:ext>
      </dgm:extLst>
    </dgm:pt>
    <dgm:pt modelId="{602089AD-13AF-49A0-BF17-5ADAE9BC7E0C}" type="pres">
      <dgm:prSet presAssocID="{F068494B-CC94-4672-8BBC-F6C81AC9FE40}" presName="spaceRect" presStyleCnt="0"/>
      <dgm:spPr/>
    </dgm:pt>
    <dgm:pt modelId="{8DEE39E2-72BC-48C5-85BB-0E63E0212923}" type="pres">
      <dgm:prSet presAssocID="{F068494B-CC94-4672-8BBC-F6C81AC9FE40}" presName="parTx" presStyleLbl="revTx" presStyleIdx="2" presStyleCnt="3">
        <dgm:presLayoutVars>
          <dgm:chMax val="0"/>
          <dgm:chPref val="0"/>
        </dgm:presLayoutVars>
      </dgm:prSet>
      <dgm:spPr/>
    </dgm:pt>
  </dgm:ptLst>
  <dgm:cxnLst>
    <dgm:cxn modelId="{63B3C42F-8D8D-4EE7-BB5F-077BAC360017}" srcId="{DF75B699-42D8-4316-BDB4-198521A8E89C}" destId="{6721C66F-567E-490E-B9C8-A4B297716300}" srcOrd="1" destOrd="0" parTransId="{983F7BD2-0F9A-4380-96FD-D05E86846ECD}" sibTransId="{64370190-4B66-4B33-ADC4-5F933185224D}"/>
    <dgm:cxn modelId="{4D2AD730-F47F-46A2-96D5-CAB3E0B278EE}" type="presOf" srcId="{DF75B699-42D8-4316-BDB4-198521A8E89C}" destId="{FDBE0863-6FB6-4DEF-B42F-7F8484ED4DC1}" srcOrd="0" destOrd="0" presId="urn:microsoft.com/office/officeart/2018/2/layout/IconVerticalSolidList"/>
    <dgm:cxn modelId="{ADB82A3B-A1A9-4A82-AE21-A0631C4E385B}" type="presOf" srcId="{C5299986-12B7-4343-A01C-03AEEE1EEE58}" destId="{44485157-30AB-4080-80D8-1C99471E4E42}" srcOrd="0" destOrd="0" presId="urn:microsoft.com/office/officeart/2018/2/layout/IconVerticalSolidList"/>
    <dgm:cxn modelId="{F1DFB842-D7EF-4E8D-9695-FC94F600C947}" type="presOf" srcId="{6721C66F-567E-490E-B9C8-A4B297716300}" destId="{2345DE1B-CEAB-440B-A990-5F0E487A99EB}" srcOrd="0" destOrd="0" presId="urn:microsoft.com/office/officeart/2018/2/layout/IconVerticalSolidList"/>
    <dgm:cxn modelId="{D4B47D6F-C211-4B41-9432-B32D2D4C8DD1}" type="presOf" srcId="{F068494B-CC94-4672-8BBC-F6C81AC9FE40}" destId="{8DEE39E2-72BC-48C5-85BB-0E63E0212923}" srcOrd="0" destOrd="0" presId="urn:microsoft.com/office/officeart/2018/2/layout/IconVerticalSolidList"/>
    <dgm:cxn modelId="{0DCF5F7F-D872-43A7-AF9E-785D9363A7F8}" srcId="{DF75B699-42D8-4316-BDB4-198521A8E89C}" destId="{C5299986-12B7-4343-A01C-03AEEE1EEE58}" srcOrd="0" destOrd="0" parTransId="{363D14A0-6840-4930-8900-391731ABD217}" sibTransId="{DAB41B01-6B8F-4407-BF67-69B5715603A9}"/>
    <dgm:cxn modelId="{7E2001D0-6B79-445E-8D73-14C9182B9F1F}" srcId="{DF75B699-42D8-4316-BDB4-198521A8E89C}" destId="{F068494B-CC94-4672-8BBC-F6C81AC9FE40}" srcOrd="2" destOrd="0" parTransId="{3D2612E8-2FB1-467E-BEF6-6BD5BA9FCCD5}" sibTransId="{3007CF56-8A6A-447A-8941-F4C3A3DD6557}"/>
    <dgm:cxn modelId="{462C6E9E-5BF6-47AA-B0B3-24984FD7890A}" type="presParOf" srcId="{FDBE0863-6FB6-4DEF-B42F-7F8484ED4DC1}" destId="{091FB80A-699A-40C4-AD69-410B519FB95E}" srcOrd="0" destOrd="0" presId="urn:microsoft.com/office/officeart/2018/2/layout/IconVerticalSolidList"/>
    <dgm:cxn modelId="{73094072-1801-42D8-AC62-778BCD10CBC2}" type="presParOf" srcId="{091FB80A-699A-40C4-AD69-410B519FB95E}" destId="{A521245B-64AC-4C4C-A735-2EBF99631605}" srcOrd="0" destOrd="0" presId="urn:microsoft.com/office/officeart/2018/2/layout/IconVerticalSolidList"/>
    <dgm:cxn modelId="{4F762768-57DD-4D13-8B36-7C43765DE495}" type="presParOf" srcId="{091FB80A-699A-40C4-AD69-410B519FB95E}" destId="{A4B56D5C-9897-4925-9CF4-937E0FB6ADA2}" srcOrd="1" destOrd="0" presId="urn:microsoft.com/office/officeart/2018/2/layout/IconVerticalSolidList"/>
    <dgm:cxn modelId="{B4D752EF-B805-4A4F-B71C-FB884EC9186C}" type="presParOf" srcId="{091FB80A-699A-40C4-AD69-410B519FB95E}" destId="{5F02597A-493E-4748-9C31-E58EDE2AE756}" srcOrd="2" destOrd="0" presId="urn:microsoft.com/office/officeart/2018/2/layout/IconVerticalSolidList"/>
    <dgm:cxn modelId="{5CCE6377-6F4B-4894-908E-21B181A620B5}" type="presParOf" srcId="{091FB80A-699A-40C4-AD69-410B519FB95E}" destId="{44485157-30AB-4080-80D8-1C99471E4E42}" srcOrd="3" destOrd="0" presId="urn:microsoft.com/office/officeart/2018/2/layout/IconVerticalSolidList"/>
    <dgm:cxn modelId="{0312F04B-6BD7-4FCD-ABB7-FF8B09F11027}" type="presParOf" srcId="{FDBE0863-6FB6-4DEF-B42F-7F8484ED4DC1}" destId="{F90EEAFA-70FF-4480-BFC4-9154507AE834}" srcOrd="1" destOrd="0" presId="urn:microsoft.com/office/officeart/2018/2/layout/IconVerticalSolidList"/>
    <dgm:cxn modelId="{3A994100-BC43-411B-A5DC-7E5FD161C900}" type="presParOf" srcId="{FDBE0863-6FB6-4DEF-B42F-7F8484ED4DC1}" destId="{38D791DD-45F5-4CF9-B189-8E4AECB607B4}" srcOrd="2" destOrd="0" presId="urn:microsoft.com/office/officeart/2018/2/layout/IconVerticalSolidList"/>
    <dgm:cxn modelId="{3ACAF762-40FF-4BA1-991F-23D43BCA2081}" type="presParOf" srcId="{38D791DD-45F5-4CF9-B189-8E4AECB607B4}" destId="{C1A4ABE2-5BB0-45DB-A774-8E8BF679C3BF}" srcOrd="0" destOrd="0" presId="urn:microsoft.com/office/officeart/2018/2/layout/IconVerticalSolidList"/>
    <dgm:cxn modelId="{D63A5E9C-6DF2-4DCF-9F84-4B3E81199B61}" type="presParOf" srcId="{38D791DD-45F5-4CF9-B189-8E4AECB607B4}" destId="{28DD9AFF-291C-495C-878B-A7BE628E2A3F}" srcOrd="1" destOrd="0" presId="urn:microsoft.com/office/officeart/2018/2/layout/IconVerticalSolidList"/>
    <dgm:cxn modelId="{D68D8136-03E5-4A52-9102-C80F4CD5895F}" type="presParOf" srcId="{38D791DD-45F5-4CF9-B189-8E4AECB607B4}" destId="{36E53138-F6EA-4D0F-BDFA-7EA470FF795D}" srcOrd="2" destOrd="0" presId="urn:microsoft.com/office/officeart/2018/2/layout/IconVerticalSolidList"/>
    <dgm:cxn modelId="{9F947877-7220-49B1-A3FE-FE14EE5C5C7F}" type="presParOf" srcId="{38D791DD-45F5-4CF9-B189-8E4AECB607B4}" destId="{2345DE1B-CEAB-440B-A990-5F0E487A99EB}" srcOrd="3" destOrd="0" presId="urn:microsoft.com/office/officeart/2018/2/layout/IconVerticalSolidList"/>
    <dgm:cxn modelId="{D5643940-C92F-475E-9AFA-185B692109C9}" type="presParOf" srcId="{FDBE0863-6FB6-4DEF-B42F-7F8484ED4DC1}" destId="{482C828C-1380-4164-8850-30CFD14BD3D9}" srcOrd="3" destOrd="0" presId="urn:microsoft.com/office/officeart/2018/2/layout/IconVerticalSolidList"/>
    <dgm:cxn modelId="{BFE5E5C0-F78A-4C64-B41C-2D340B8573BF}" type="presParOf" srcId="{FDBE0863-6FB6-4DEF-B42F-7F8484ED4DC1}" destId="{F5DEC396-AB2D-4BEC-B82B-80504F5F68B3}" srcOrd="4" destOrd="0" presId="urn:microsoft.com/office/officeart/2018/2/layout/IconVerticalSolidList"/>
    <dgm:cxn modelId="{C8D8F874-888C-48A6-BAF6-AA53955DC3C3}" type="presParOf" srcId="{F5DEC396-AB2D-4BEC-B82B-80504F5F68B3}" destId="{B903BF62-ED5F-45DD-ADD4-67D965129187}" srcOrd="0" destOrd="0" presId="urn:microsoft.com/office/officeart/2018/2/layout/IconVerticalSolidList"/>
    <dgm:cxn modelId="{6A21D266-A9ED-4C3E-9A85-171B4DF09049}" type="presParOf" srcId="{F5DEC396-AB2D-4BEC-B82B-80504F5F68B3}" destId="{3204D986-97E1-475A-B4FC-C1E5A5BC4328}" srcOrd="1" destOrd="0" presId="urn:microsoft.com/office/officeart/2018/2/layout/IconVerticalSolidList"/>
    <dgm:cxn modelId="{19649CC6-4F22-4F60-ACC1-00F3749FB1CE}" type="presParOf" srcId="{F5DEC396-AB2D-4BEC-B82B-80504F5F68B3}" destId="{602089AD-13AF-49A0-BF17-5ADAE9BC7E0C}" srcOrd="2" destOrd="0" presId="urn:microsoft.com/office/officeart/2018/2/layout/IconVerticalSolidList"/>
    <dgm:cxn modelId="{EF7032E5-8D9A-4E04-B3EF-A398A9270D23}" type="presParOf" srcId="{F5DEC396-AB2D-4BEC-B82B-80504F5F68B3}" destId="{8DEE39E2-72BC-48C5-85BB-0E63E021292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8B9D0B0-B32F-42F7-A540-3B3A6A11218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44DB5FC-94FE-4E3E-94E0-4DB0883FD29C}">
      <dgm:prSet custT="1"/>
      <dgm:spPr/>
      <dgm:t>
        <a:bodyPr/>
        <a:lstStyle/>
        <a:p>
          <a:pPr>
            <a:lnSpc>
              <a:spcPct val="100000"/>
            </a:lnSpc>
          </a:pPr>
          <a:r>
            <a:rPr lang="en-US" sz="2000" dirty="0">
              <a:solidFill>
                <a:schemeClr val="tx1"/>
              </a:solidFill>
              <a:latin typeface="Calibri"/>
              <a:ea typeface="Calibri Light" panose="020F0302020204030204"/>
              <a:cs typeface="Posterama"/>
            </a:rPr>
            <a:t>Create analytical dashboards to give coordinators and administrators insights into attendance, class participation, and academic performance.</a:t>
          </a:r>
        </a:p>
      </dgm:t>
    </dgm:pt>
    <dgm:pt modelId="{AF4024C6-6B8C-4D53-8C7B-335E09CCB69C}" type="parTrans" cxnId="{29EFC08A-CDCA-4B53-A5F4-CEC29A2A8E3F}">
      <dgm:prSet/>
      <dgm:spPr/>
      <dgm:t>
        <a:bodyPr/>
        <a:lstStyle/>
        <a:p>
          <a:endParaRPr lang="en-US"/>
        </a:p>
      </dgm:t>
    </dgm:pt>
    <dgm:pt modelId="{6AAD3CC1-80C6-4D9C-857D-9DD7A1C071D3}" type="sibTrans" cxnId="{29EFC08A-CDCA-4B53-A5F4-CEC29A2A8E3F}">
      <dgm:prSet/>
      <dgm:spPr/>
      <dgm:t>
        <a:bodyPr/>
        <a:lstStyle/>
        <a:p>
          <a:endParaRPr lang="en-US"/>
        </a:p>
      </dgm:t>
    </dgm:pt>
    <dgm:pt modelId="{58C05776-8DE9-45B6-8E14-3B7EE8690227}">
      <dgm:prSet custT="1"/>
      <dgm:spPr/>
      <dgm:t>
        <a:bodyPr/>
        <a:lstStyle/>
        <a:p>
          <a:pPr>
            <a:lnSpc>
              <a:spcPct val="100000"/>
            </a:lnSpc>
          </a:pPr>
          <a:r>
            <a:rPr lang="en-US" sz="2000" dirty="0">
              <a:solidFill>
                <a:schemeClr val="tx1"/>
              </a:solidFill>
              <a:latin typeface="Calibri"/>
              <a:ea typeface="Calibri Light" panose="020F0302020204030204"/>
              <a:cs typeface="Posterama"/>
            </a:rPr>
            <a:t>Offer visibility into student learning progress to parents, improving trust and ensuring steady fee collection.</a:t>
          </a:r>
        </a:p>
      </dgm:t>
    </dgm:pt>
    <dgm:pt modelId="{144E2B39-A0E6-41B6-B283-959B6DBB7DE7}" type="parTrans" cxnId="{06456B5C-858A-41B4-A7B7-DF7F52DB4161}">
      <dgm:prSet/>
      <dgm:spPr/>
      <dgm:t>
        <a:bodyPr/>
        <a:lstStyle/>
        <a:p>
          <a:endParaRPr lang="en-US"/>
        </a:p>
      </dgm:t>
    </dgm:pt>
    <dgm:pt modelId="{16485005-906A-4CBE-8728-7649064CFA19}" type="sibTrans" cxnId="{06456B5C-858A-41B4-A7B7-DF7F52DB4161}">
      <dgm:prSet/>
      <dgm:spPr/>
      <dgm:t>
        <a:bodyPr/>
        <a:lstStyle/>
        <a:p>
          <a:endParaRPr lang="en-US"/>
        </a:p>
      </dgm:t>
    </dgm:pt>
    <dgm:pt modelId="{40CDF221-B15C-41AD-8F1B-128E3B0CF829}">
      <dgm:prSet custT="1"/>
      <dgm:spPr/>
      <dgm:t>
        <a:bodyPr/>
        <a:lstStyle/>
        <a:p>
          <a:pPr>
            <a:lnSpc>
              <a:spcPct val="100000"/>
            </a:lnSpc>
          </a:pPr>
          <a:r>
            <a:rPr lang="en-US" sz="2000" dirty="0">
              <a:solidFill>
                <a:schemeClr val="tx1"/>
              </a:solidFill>
              <a:latin typeface="Calibri"/>
              <a:ea typeface="Calibri Light"/>
              <a:cs typeface="Posterama"/>
            </a:rPr>
            <a:t>Build the LMS as a scalable solution that can support blended learning models and be extended to other schools partnered with </a:t>
          </a:r>
          <a:r>
            <a:rPr lang="en-US" sz="2000" dirty="0">
              <a:solidFill>
                <a:schemeClr val="tx1"/>
              </a:solidFill>
              <a:latin typeface="Calibri"/>
              <a:ea typeface="Calibri"/>
              <a:cs typeface="Calibri"/>
            </a:rPr>
            <a:t>MyClassboard.</a:t>
          </a:r>
        </a:p>
      </dgm:t>
    </dgm:pt>
    <dgm:pt modelId="{B1B84F86-AD13-4CC8-8375-80F770BB0E0F}" type="parTrans" cxnId="{C3A6FF4B-55A9-481B-93FC-05DA10ADDF8A}">
      <dgm:prSet/>
      <dgm:spPr/>
      <dgm:t>
        <a:bodyPr/>
        <a:lstStyle/>
        <a:p>
          <a:endParaRPr lang="en-US"/>
        </a:p>
      </dgm:t>
    </dgm:pt>
    <dgm:pt modelId="{75D898A1-600A-4D6A-865E-118C0EA81ED3}" type="sibTrans" cxnId="{C3A6FF4B-55A9-481B-93FC-05DA10ADDF8A}">
      <dgm:prSet/>
      <dgm:spPr/>
      <dgm:t>
        <a:bodyPr/>
        <a:lstStyle/>
        <a:p>
          <a:endParaRPr lang="en-US"/>
        </a:p>
      </dgm:t>
    </dgm:pt>
    <dgm:pt modelId="{4A659C77-5907-48EE-9510-292A54CE9205}" type="pres">
      <dgm:prSet presAssocID="{08B9D0B0-B32F-42F7-A540-3B3A6A11218E}" presName="root" presStyleCnt="0">
        <dgm:presLayoutVars>
          <dgm:dir/>
          <dgm:resizeHandles val="exact"/>
        </dgm:presLayoutVars>
      </dgm:prSet>
      <dgm:spPr/>
    </dgm:pt>
    <dgm:pt modelId="{EF7868CE-4E8F-48B1-9E1A-4B09DE1B11B2}" type="pres">
      <dgm:prSet presAssocID="{D44DB5FC-94FE-4E3E-94E0-4DB0883FD29C}" presName="compNode" presStyleCnt="0"/>
      <dgm:spPr/>
    </dgm:pt>
    <dgm:pt modelId="{D43856FC-0E17-4C6B-99BA-675B62AF3E89}" type="pres">
      <dgm:prSet presAssocID="{D44DB5FC-94FE-4E3E-94E0-4DB0883FD29C}" presName="bgRect" presStyleLbl="bgShp" presStyleIdx="0" presStyleCnt="3"/>
      <dgm:spPr/>
    </dgm:pt>
    <dgm:pt modelId="{15D8E262-C937-43C5-84C4-B3B45156329F}" type="pres">
      <dgm:prSet presAssocID="{D44DB5FC-94FE-4E3E-94E0-4DB0883FD29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Onboarding"/>
        </a:ext>
      </dgm:extLst>
    </dgm:pt>
    <dgm:pt modelId="{7336A9E2-C6BF-434B-BED6-11BE01030799}" type="pres">
      <dgm:prSet presAssocID="{D44DB5FC-94FE-4E3E-94E0-4DB0883FD29C}" presName="spaceRect" presStyleCnt="0"/>
      <dgm:spPr/>
    </dgm:pt>
    <dgm:pt modelId="{B7D1FE80-5A5A-455E-A201-2CC3A9ED0C18}" type="pres">
      <dgm:prSet presAssocID="{D44DB5FC-94FE-4E3E-94E0-4DB0883FD29C}" presName="parTx" presStyleLbl="revTx" presStyleIdx="0" presStyleCnt="3">
        <dgm:presLayoutVars>
          <dgm:chMax val="0"/>
          <dgm:chPref val="0"/>
        </dgm:presLayoutVars>
      </dgm:prSet>
      <dgm:spPr/>
    </dgm:pt>
    <dgm:pt modelId="{AB623789-46E5-4DCE-9C83-1E52EE2425D9}" type="pres">
      <dgm:prSet presAssocID="{6AAD3CC1-80C6-4D9C-857D-9DD7A1C071D3}" presName="sibTrans" presStyleCnt="0"/>
      <dgm:spPr/>
    </dgm:pt>
    <dgm:pt modelId="{31AFEB1B-672C-4487-B3E0-8859FF62F574}" type="pres">
      <dgm:prSet presAssocID="{58C05776-8DE9-45B6-8E14-3B7EE8690227}" presName="compNode" presStyleCnt="0"/>
      <dgm:spPr/>
    </dgm:pt>
    <dgm:pt modelId="{CFD60447-29ED-4E9B-8531-DB16AA710FFB}" type="pres">
      <dgm:prSet presAssocID="{58C05776-8DE9-45B6-8E14-3B7EE8690227}" presName="bgRect" presStyleLbl="bgShp" presStyleIdx="1" presStyleCnt="3"/>
      <dgm:spPr/>
    </dgm:pt>
    <dgm:pt modelId="{53EB18E9-6453-4678-8541-86D9A94BE141}" type="pres">
      <dgm:prSet presAssocID="{58C05776-8DE9-45B6-8E14-3B7EE869022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Toll"/>
        </a:ext>
      </dgm:extLst>
    </dgm:pt>
    <dgm:pt modelId="{1289BFFB-29E8-4799-ACBB-9A731955BB3F}" type="pres">
      <dgm:prSet presAssocID="{58C05776-8DE9-45B6-8E14-3B7EE8690227}" presName="spaceRect" presStyleCnt="0"/>
      <dgm:spPr/>
    </dgm:pt>
    <dgm:pt modelId="{5FD52B70-C288-4334-A651-84226017B1C9}" type="pres">
      <dgm:prSet presAssocID="{58C05776-8DE9-45B6-8E14-3B7EE8690227}" presName="parTx" presStyleLbl="revTx" presStyleIdx="1" presStyleCnt="3">
        <dgm:presLayoutVars>
          <dgm:chMax val="0"/>
          <dgm:chPref val="0"/>
        </dgm:presLayoutVars>
      </dgm:prSet>
      <dgm:spPr/>
    </dgm:pt>
    <dgm:pt modelId="{D9F42581-4AFD-46E4-BA2D-13FBBE3C22FC}" type="pres">
      <dgm:prSet presAssocID="{16485005-906A-4CBE-8728-7649064CFA19}" presName="sibTrans" presStyleCnt="0"/>
      <dgm:spPr/>
    </dgm:pt>
    <dgm:pt modelId="{9819F8E7-7391-430A-B7C4-664E38EB709A}" type="pres">
      <dgm:prSet presAssocID="{40CDF221-B15C-41AD-8F1B-128E3B0CF829}" presName="compNode" presStyleCnt="0"/>
      <dgm:spPr/>
    </dgm:pt>
    <dgm:pt modelId="{95C1E548-C1B9-4CA3-8AE0-F5BE93E84286}" type="pres">
      <dgm:prSet presAssocID="{40CDF221-B15C-41AD-8F1B-128E3B0CF829}" presName="bgRect" presStyleLbl="bgShp" presStyleIdx="2" presStyleCnt="3"/>
      <dgm:spPr/>
    </dgm:pt>
    <dgm:pt modelId="{32B94A34-A9EF-4F15-B8ED-83CF69B3FF2D}" type="pres">
      <dgm:prSet presAssocID="{40CDF221-B15C-41AD-8F1B-128E3B0CF82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ducation"/>
        </a:ext>
      </dgm:extLst>
    </dgm:pt>
    <dgm:pt modelId="{D4AD62A3-E156-4DB4-A333-5A301FBCBEB3}" type="pres">
      <dgm:prSet presAssocID="{40CDF221-B15C-41AD-8F1B-128E3B0CF829}" presName="spaceRect" presStyleCnt="0"/>
      <dgm:spPr/>
    </dgm:pt>
    <dgm:pt modelId="{183A7088-5290-4D22-9ADD-D88CAFE827E3}" type="pres">
      <dgm:prSet presAssocID="{40CDF221-B15C-41AD-8F1B-128E3B0CF829}" presName="parTx" presStyleLbl="revTx" presStyleIdx="2" presStyleCnt="3">
        <dgm:presLayoutVars>
          <dgm:chMax val="0"/>
          <dgm:chPref val="0"/>
        </dgm:presLayoutVars>
      </dgm:prSet>
      <dgm:spPr/>
    </dgm:pt>
  </dgm:ptLst>
  <dgm:cxnLst>
    <dgm:cxn modelId="{A4A87B21-B2BB-4A56-A23A-7C044440A2BB}" type="presOf" srcId="{D44DB5FC-94FE-4E3E-94E0-4DB0883FD29C}" destId="{B7D1FE80-5A5A-455E-A201-2CC3A9ED0C18}" srcOrd="0" destOrd="0" presId="urn:microsoft.com/office/officeart/2018/2/layout/IconVerticalSolidList"/>
    <dgm:cxn modelId="{78249321-5BA1-4875-A856-84F0D3243AD1}" type="presOf" srcId="{08B9D0B0-B32F-42F7-A540-3B3A6A11218E}" destId="{4A659C77-5907-48EE-9510-292A54CE9205}" srcOrd="0" destOrd="0" presId="urn:microsoft.com/office/officeart/2018/2/layout/IconVerticalSolidList"/>
    <dgm:cxn modelId="{06456B5C-858A-41B4-A7B7-DF7F52DB4161}" srcId="{08B9D0B0-B32F-42F7-A540-3B3A6A11218E}" destId="{58C05776-8DE9-45B6-8E14-3B7EE8690227}" srcOrd="1" destOrd="0" parTransId="{144E2B39-A0E6-41B6-B283-959B6DBB7DE7}" sibTransId="{16485005-906A-4CBE-8728-7649064CFA19}"/>
    <dgm:cxn modelId="{C3A6FF4B-55A9-481B-93FC-05DA10ADDF8A}" srcId="{08B9D0B0-B32F-42F7-A540-3B3A6A11218E}" destId="{40CDF221-B15C-41AD-8F1B-128E3B0CF829}" srcOrd="2" destOrd="0" parTransId="{B1B84F86-AD13-4CC8-8375-80F770BB0E0F}" sibTransId="{75D898A1-600A-4D6A-865E-118C0EA81ED3}"/>
    <dgm:cxn modelId="{9189EB7F-2EAC-4622-ACB9-C83B88BE6CF0}" type="presOf" srcId="{40CDF221-B15C-41AD-8F1B-128E3B0CF829}" destId="{183A7088-5290-4D22-9ADD-D88CAFE827E3}" srcOrd="0" destOrd="0" presId="urn:microsoft.com/office/officeart/2018/2/layout/IconVerticalSolidList"/>
    <dgm:cxn modelId="{29EFC08A-CDCA-4B53-A5F4-CEC29A2A8E3F}" srcId="{08B9D0B0-B32F-42F7-A540-3B3A6A11218E}" destId="{D44DB5FC-94FE-4E3E-94E0-4DB0883FD29C}" srcOrd="0" destOrd="0" parTransId="{AF4024C6-6B8C-4D53-8C7B-335E09CCB69C}" sibTransId="{6AAD3CC1-80C6-4D9C-857D-9DD7A1C071D3}"/>
    <dgm:cxn modelId="{A60542BC-C361-4A23-BE7C-5333B340B3A5}" type="presOf" srcId="{58C05776-8DE9-45B6-8E14-3B7EE8690227}" destId="{5FD52B70-C288-4334-A651-84226017B1C9}" srcOrd="0" destOrd="0" presId="urn:microsoft.com/office/officeart/2018/2/layout/IconVerticalSolidList"/>
    <dgm:cxn modelId="{1FA2221D-DE26-4C1A-839C-2AE684997E85}" type="presParOf" srcId="{4A659C77-5907-48EE-9510-292A54CE9205}" destId="{EF7868CE-4E8F-48B1-9E1A-4B09DE1B11B2}" srcOrd="0" destOrd="0" presId="urn:microsoft.com/office/officeart/2018/2/layout/IconVerticalSolidList"/>
    <dgm:cxn modelId="{EAE5FE3F-CBD6-48D9-A92E-B7DFFA75CB3E}" type="presParOf" srcId="{EF7868CE-4E8F-48B1-9E1A-4B09DE1B11B2}" destId="{D43856FC-0E17-4C6B-99BA-675B62AF3E89}" srcOrd="0" destOrd="0" presId="urn:microsoft.com/office/officeart/2018/2/layout/IconVerticalSolidList"/>
    <dgm:cxn modelId="{957750D8-37AE-4DDA-9527-D75DFAE183CB}" type="presParOf" srcId="{EF7868CE-4E8F-48B1-9E1A-4B09DE1B11B2}" destId="{15D8E262-C937-43C5-84C4-B3B45156329F}" srcOrd="1" destOrd="0" presId="urn:microsoft.com/office/officeart/2018/2/layout/IconVerticalSolidList"/>
    <dgm:cxn modelId="{8DC161D6-6F65-4F1E-AA27-894F067DDCA3}" type="presParOf" srcId="{EF7868CE-4E8F-48B1-9E1A-4B09DE1B11B2}" destId="{7336A9E2-C6BF-434B-BED6-11BE01030799}" srcOrd="2" destOrd="0" presId="urn:microsoft.com/office/officeart/2018/2/layout/IconVerticalSolidList"/>
    <dgm:cxn modelId="{5F5D38B5-F5F0-4F18-A977-C7111B137A0D}" type="presParOf" srcId="{EF7868CE-4E8F-48B1-9E1A-4B09DE1B11B2}" destId="{B7D1FE80-5A5A-455E-A201-2CC3A9ED0C18}" srcOrd="3" destOrd="0" presId="urn:microsoft.com/office/officeart/2018/2/layout/IconVerticalSolidList"/>
    <dgm:cxn modelId="{61ADA0D4-97DB-4B61-ABB0-74014F8A62C4}" type="presParOf" srcId="{4A659C77-5907-48EE-9510-292A54CE9205}" destId="{AB623789-46E5-4DCE-9C83-1E52EE2425D9}" srcOrd="1" destOrd="0" presId="urn:microsoft.com/office/officeart/2018/2/layout/IconVerticalSolidList"/>
    <dgm:cxn modelId="{DA571723-3773-4E23-BE64-16E0CE67C446}" type="presParOf" srcId="{4A659C77-5907-48EE-9510-292A54CE9205}" destId="{31AFEB1B-672C-4487-B3E0-8859FF62F574}" srcOrd="2" destOrd="0" presId="urn:microsoft.com/office/officeart/2018/2/layout/IconVerticalSolidList"/>
    <dgm:cxn modelId="{A7565FAA-1B34-47E6-B1A1-599E4324B0E4}" type="presParOf" srcId="{31AFEB1B-672C-4487-B3E0-8859FF62F574}" destId="{CFD60447-29ED-4E9B-8531-DB16AA710FFB}" srcOrd="0" destOrd="0" presId="urn:microsoft.com/office/officeart/2018/2/layout/IconVerticalSolidList"/>
    <dgm:cxn modelId="{21B6835C-4D03-4AAA-8A9B-2E779F59E16C}" type="presParOf" srcId="{31AFEB1B-672C-4487-B3E0-8859FF62F574}" destId="{53EB18E9-6453-4678-8541-86D9A94BE141}" srcOrd="1" destOrd="0" presId="urn:microsoft.com/office/officeart/2018/2/layout/IconVerticalSolidList"/>
    <dgm:cxn modelId="{008E1E4D-A21A-4E72-A8DD-BB6A07F4D285}" type="presParOf" srcId="{31AFEB1B-672C-4487-B3E0-8859FF62F574}" destId="{1289BFFB-29E8-4799-ACBB-9A731955BB3F}" srcOrd="2" destOrd="0" presId="urn:microsoft.com/office/officeart/2018/2/layout/IconVerticalSolidList"/>
    <dgm:cxn modelId="{8EC66FD1-0FD3-4667-8692-15983691BD6E}" type="presParOf" srcId="{31AFEB1B-672C-4487-B3E0-8859FF62F574}" destId="{5FD52B70-C288-4334-A651-84226017B1C9}" srcOrd="3" destOrd="0" presId="urn:microsoft.com/office/officeart/2018/2/layout/IconVerticalSolidList"/>
    <dgm:cxn modelId="{2EA4ED62-EA03-4E52-AD5C-A53EE7817C58}" type="presParOf" srcId="{4A659C77-5907-48EE-9510-292A54CE9205}" destId="{D9F42581-4AFD-46E4-BA2D-13FBBE3C22FC}" srcOrd="3" destOrd="0" presId="urn:microsoft.com/office/officeart/2018/2/layout/IconVerticalSolidList"/>
    <dgm:cxn modelId="{3EA6C576-2AA6-4CCA-8ED1-5A8B919B0630}" type="presParOf" srcId="{4A659C77-5907-48EE-9510-292A54CE9205}" destId="{9819F8E7-7391-430A-B7C4-664E38EB709A}" srcOrd="4" destOrd="0" presId="urn:microsoft.com/office/officeart/2018/2/layout/IconVerticalSolidList"/>
    <dgm:cxn modelId="{05243372-3C53-4A94-923B-12D57C01202E}" type="presParOf" srcId="{9819F8E7-7391-430A-B7C4-664E38EB709A}" destId="{95C1E548-C1B9-4CA3-8AE0-F5BE93E84286}" srcOrd="0" destOrd="0" presId="urn:microsoft.com/office/officeart/2018/2/layout/IconVerticalSolidList"/>
    <dgm:cxn modelId="{1C9B6B1A-7B18-4025-94BD-F539DE1FD85C}" type="presParOf" srcId="{9819F8E7-7391-430A-B7C4-664E38EB709A}" destId="{32B94A34-A9EF-4F15-B8ED-83CF69B3FF2D}" srcOrd="1" destOrd="0" presId="urn:microsoft.com/office/officeart/2018/2/layout/IconVerticalSolidList"/>
    <dgm:cxn modelId="{E3019636-341C-4D51-96F5-231673850376}" type="presParOf" srcId="{9819F8E7-7391-430A-B7C4-664E38EB709A}" destId="{D4AD62A3-E156-4DB4-A333-5A301FBCBEB3}" srcOrd="2" destOrd="0" presId="urn:microsoft.com/office/officeart/2018/2/layout/IconVerticalSolidList"/>
    <dgm:cxn modelId="{2D5DF849-D95B-4953-ACBF-88B4D0D3E1A3}" type="presParOf" srcId="{9819F8E7-7391-430A-B7C4-664E38EB709A}" destId="{183A7088-5290-4D22-9ADD-D88CAFE827E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7FB650D-C199-4961-8586-7234D757F89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D2CCE42-683F-4268-9685-130C44EF0063}">
      <dgm:prSet custT="1"/>
      <dgm:spPr/>
      <dgm:t>
        <a:bodyPr/>
        <a:lstStyle/>
        <a:p>
          <a:pPr>
            <a:lnSpc>
              <a:spcPct val="100000"/>
            </a:lnSpc>
          </a:pPr>
          <a:r>
            <a:rPr lang="en-US" sz="2000" dirty="0">
              <a:solidFill>
                <a:schemeClr val="tx1"/>
              </a:solidFill>
              <a:latin typeface="Calibri"/>
              <a:ea typeface="Calibri"/>
              <a:cs typeface="Calibri"/>
            </a:rPr>
            <a:t>Successful implementation of separate logins for students, teachers, academic coordinators, and administrators, ensuring data privacy and preventing unauthorized access.</a:t>
          </a:r>
        </a:p>
      </dgm:t>
    </dgm:pt>
    <dgm:pt modelId="{96199534-0724-4CC9-81C9-259431849CB1}" type="parTrans" cxnId="{03772093-FA89-42C8-AFA9-476C07FEB64F}">
      <dgm:prSet/>
      <dgm:spPr/>
      <dgm:t>
        <a:bodyPr/>
        <a:lstStyle/>
        <a:p>
          <a:endParaRPr lang="en-US"/>
        </a:p>
      </dgm:t>
    </dgm:pt>
    <dgm:pt modelId="{9912BAA5-79D0-487F-9918-5D429F245145}" type="sibTrans" cxnId="{03772093-FA89-42C8-AFA9-476C07FEB64F}">
      <dgm:prSet/>
      <dgm:spPr/>
      <dgm:t>
        <a:bodyPr/>
        <a:lstStyle/>
        <a:p>
          <a:endParaRPr lang="en-US"/>
        </a:p>
      </dgm:t>
    </dgm:pt>
    <dgm:pt modelId="{AAAA7B5E-0280-4CCA-A27A-588492571B9E}">
      <dgm:prSet custT="1"/>
      <dgm:spPr/>
      <dgm:t>
        <a:bodyPr/>
        <a:lstStyle/>
        <a:p>
          <a:pPr>
            <a:lnSpc>
              <a:spcPct val="100000"/>
            </a:lnSpc>
          </a:pPr>
          <a:r>
            <a:rPr lang="en-US" sz="2000" dirty="0">
              <a:solidFill>
                <a:schemeClr val="tx1"/>
              </a:solidFill>
              <a:latin typeface="Calibri"/>
              <a:ea typeface="Calibri"/>
              <a:cs typeface="Calibri"/>
            </a:rPr>
            <a:t>100% of planned live classes for Grades 1–10 are conductedwithout technical interruptions or scheduling conflicts.</a:t>
          </a:r>
        </a:p>
      </dgm:t>
    </dgm:pt>
    <dgm:pt modelId="{382A742E-6C68-4F4E-B1A3-83D996BEE10E}" type="parTrans" cxnId="{25DB1007-9CD5-43A6-BFE0-BB0F79B3962C}">
      <dgm:prSet/>
      <dgm:spPr/>
      <dgm:t>
        <a:bodyPr/>
        <a:lstStyle/>
        <a:p>
          <a:endParaRPr lang="en-US"/>
        </a:p>
      </dgm:t>
    </dgm:pt>
    <dgm:pt modelId="{BEE186EB-5FC1-44C0-99B7-F0CD9E8CD071}" type="sibTrans" cxnId="{25DB1007-9CD5-43A6-BFE0-BB0F79B3962C}">
      <dgm:prSet/>
      <dgm:spPr/>
      <dgm:t>
        <a:bodyPr/>
        <a:lstStyle/>
        <a:p>
          <a:endParaRPr lang="en-US"/>
        </a:p>
      </dgm:t>
    </dgm:pt>
    <dgm:pt modelId="{4DE0BEBB-1C48-4DD2-BEC0-84AEE544BEE3}">
      <dgm:prSet custT="1"/>
      <dgm:spPr/>
      <dgm:t>
        <a:bodyPr/>
        <a:lstStyle/>
        <a:p>
          <a:pPr>
            <a:lnSpc>
              <a:spcPct val="100000"/>
            </a:lnSpc>
          </a:pPr>
          <a:r>
            <a:rPr lang="en-US" sz="2000" dirty="0">
              <a:solidFill>
                <a:schemeClr val="tx1"/>
              </a:solidFill>
              <a:latin typeface="Calibri"/>
              <a:ea typeface="Calibri"/>
              <a:cs typeface="Calibri"/>
            </a:rPr>
            <a:t>The scheduling system accurately maps teachers to subjects,sections, and time slots, with no overlaps or double bookings.</a:t>
          </a:r>
        </a:p>
      </dgm:t>
    </dgm:pt>
    <dgm:pt modelId="{AD751D5E-73F8-4525-9F3A-C7E514F6E886}" type="parTrans" cxnId="{67627C35-47E8-4B3F-A896-13DCEFA5E178}">
      <dgm:prSet/>
      <dgm:spPr/>
      <dgm:t>
        <a:bodyPr/>
        <a:lstStyle/>
        <a:p>
          <a:endParaRPr lang="en-US"/>
        </a:p>
      </dgm:t>
    </dgm:pt>
    <dgm:pt modelId="{6D16B53E-55D4-46DA-91F3-018C6824FED6}" type="sibTrans" cxnId="{67627C35-47E8-4B3F-A896-13DCEFA5E178}">
      <dgm:prSet/>
      <dgm:spPr/>
      <dgm:t>
        <a:bodyPr/>
        <a:lstStyle/>
        <a:p>
          <a:endParaRPr lang="en-US"/>
        </a:p>
      </dgm:t>
    </dgm:pt>
    <dgm:pt modelId="{DE356C2A-5F16-48DF-A828-236A59001674}" type="pres">
      <dgm:prSet presAssocID="{B7FB650D-C199-4961-8586-7234D757F893}" presName="root" presStyleCnt="0">
        <dgm:presLayoutVars>
          <dgm:dir/>
          <dgm:resizeHandles val="exact"/>
        </dgm:presLayoutVars>
      </dgm:prSet>
      <dgm:spPr/>
    </dgm:pt>
    <dgm:pt modelId="{9639A097-1B46-4DDC-A416-BE2AA4C70AF7}" type="pres">
      <dgm:prSet presAssocID="{6D2CCE42-683F-4268-9685-130C44EF0063}" presName="compNode" presStyleCnt="0"/>
      <dgm:spPr/>
    </dgm:pt>
    <dgm:pt modelId="{0D7DC866-4780-4EEF-BDFC-034F03234F8E}" type="pres">
      <dgm:prSet presAssocID="{6D2CCE42-683F-4268-9685-130C44EF0063}" presName="bgRect" presStyleLbl="bgShp" presStyleIdx="0" presStyleCnt="3"/>
      <dgm:spPr/>
    </dgm:pt>
    <dgm:pt modelId="{1A852F6F-7C54-4508-8ACF-6191EE3E9B92}" type="pres">
      <dgm:prSet presAssocID="{6D2CCE42-683F-4268-9685-130C44EF006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Zoom In"/>
        </a:ext>
      </dgm:extLst>
    </dgm:pt>
    <dgm:pt modelId="{1C16A8E9-BF47-4042-BCB8-837D589993CF}" type="pres">
      <dgm:prSet presAssocID="{6D2CCE42-683F-4268-9685-130C44EF0063}" presName="spaceRect" presStyleCnt="0"/>
      <dgm:spPr/>
    </dgm:pt>
    <dgm:pt modelId="{F40F7936-A148-4510-889E-11AECE0E39AF}" type="pres">
      <dgm:prSet presAssocID="{6D2CCE42-683F-4268-9685-130C44EF0063}" presName="parTx" presStyleLbl="revTx" presStyleIdx="0" presStyleCnt="3">
        <dgm:presLayoutVars>
          <dgm:chMax val="0"/>
          <dgm:chPref val="0"/>
        </dgm:presLayoutVars>
      </dgm:prSet>
      <dgm:spPr/>
    </dgm:pt>
    <dgm:pt modelId="{F878BD43-FEC2-49D9-9330-DB5DD94C216C}" type="pres">
      <dgm:prSet presAssocID="{9912BAA5-79D0-487F-9918-5D429F245145}" presName="sibTrans" presStyleCnt="0"/>
      <dgm:spPr/>
    </dgm:pt>
    <dgm:pt modelId="{69BEF25E-75C0-417B-854F-825F0DF36D06}" type="pres">
      <dgm:prSet presAssocID="{AAAA7B5E-0280-4CCA-A27A-588492571B9E}" presName="compNode" presStyleCnt="0"/>
      <dgm:spPr/>
    </dgm:pt>
    <dgm:pt modelId="{69B58FE3-60D7-4EFE-86D5-99FC6A2266B8}" type="pres">
      <dgm:prSet presAssocID="{AAAA7B5E-0280-4CCA-A27A-588492571B9E}" presName="bgRect" presStyleLbl="bgShp" presStyleIdx="1" presStyleCnt="3"/>
      <dgm:spPr/>
    </dgm:pt>
    <dgm:pt modelId="{33B8F772-F127-44C4-AEB9-BF58B85DD89C}" type="pres">
      <dgm:prSet presAssocID="{AAAA7B5E-0280-4CCA-A27A-588492571B9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B97A5DE8-4F1A-45A6-B201-47D032C8672D}" type="pres">
      <dgm:prSet presAssocID="{AAAA7B5E-0280-4CCA-A27A-588492571B9E}" presName="spaceRect" presStyleCnt="0"/>
      <dgm:spPr/>
    </dgm:pt>
    <dgm:pt modelId="{0F15EB5E-FCF6-42D5-8677-1BE494877D03}" type="pres">
      <dgm:prSet presAssocID="{AAAA7B5E-0280-4CCA-A27A-588492571B9E}" presName="parTx" presStyleLbl="revTx" presStyleIdx="1" presStyleCnt="3">
        <dgm:presLayoutVars>
          <dgm:chMax val="0"/>
          <dgm:chPref val="0"/>
        </dgm:presLayoutVars>
      </dgm:prSet>
      <dgm:spPr/>
    </dgm:pt>
    <dgm:pt modelId="{D61ADB1E-82BE-4F32-9E3B-E85C8D34AD1E}" type="pres">
      <dgm:prSet presAssocID="{BEE186EB-5FC1-44C0-99B7-F0CD9E8CD071}" presName="sibTrans" presStyleCnt="0"/>
      <dgm:spPr/>
    </dgm:pt>
    <dgm:pt modelId="{EA52D0C3-ED6E-4C22-8D99-D3D97445D372}" type="pres">
      <dgm:prSet presAssocID="{4DE0BEBB-1C48-4DD2-BEC0-84AEE544BEE3}" presName="compNode" presStyleCnt="0"/>
      <dgm:spPr/>
    </dgm:pt>
    <dgm:pt modelId="{EEDBA30E-7D0E-42E1-AC1C-D96AD129A0BA}" type="pres">
      <dgm:prSet presAssocID="{4DE0BEBB-1C48-4DD2-BEC0-84AEE544BEE3}" presName="bgRect" presStyleLbl="bgShp" presStyleIdx="2" presStyleCnt="3"/>
      <dgm:spPr/>
    </dgm:pt>
    <dgm:pt modelId="{82C0DC6F-B442-4D3C-8572-5EFB2D63A28A}" type="pres">
      <dgm:prSet presAssocID="{4DE0BEBB-1C48-4DD2-BEC0-84AEE544BEE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aduation Cap"/>
        </a:ext>
      </dgm:extLst>
    </dgm:pt>
    <dgm:pt modelId="{67FA3144-2966-456B-B6DF-A844664167D0}" type="pres">
      <dgm:prSet presAssocID="{4DE0BEBB-1C48-4DD2-BEC0-84AEE544BEE3}" presName="spaceRect" presStyleCnt="0"/>
      <dgm:spPr/>
    </dgm:pt>
    <dgm:pt modelId="{22B9ECC2-AE2B-403E-88F4-193149BE3FE0}" type="pres">
      <dgm:prSet presAssocID="{4DE0BEBB-1C48-4DD2-BEC0-84AEE544BEE3}" presName="parTx" presStyleLbl="revTx" presStyleIdx="2" presStyleCnt="3">
        <dgm:presLayoutVars>
          <dgm:chMax val="0"/>
          <dgm:chPref val="0"/>
        </dgm:presLayoutVars>
      </dgm:prSet>
      <dgm:spPr/>
    </dgm:pt>
  </dgm:ptLst>
  <dgm:cxnLst>
    <dgm:cxn modelId="{25DB1007-9CD5-43A6-BFE0-BB0F79B3962C}" srcId="{B7FB650D-C199-4961-8586-7234D757F893}" destId="{AAAA7B5E-0280-4CCA-A27A-588492571B9E}" srcOrd="1" destOrd="0" parTransId="{382A742E-6C68-4F4E-B1A3-83D996BEE10E}" sibTransId="{BEE186EB-5FC1-44C0-99B7-F0CD9E8CD071}"/>
    <dgm:cxn modelId="{32057608-A95D-42B7-B47A-E16CC5A6F899}" type="presOf" srcId="{AAAA7B5E-0280-4CCA-A27A-588492571B9E}" destId="{0F15EB5E-FCF6-42D5-8677-1BE494877D03}" srcOrd="0" destOrd="0" presId="urn:microsoft.com/office/officeart/2018/2/layout/IconVerticalSolidList"/>
    <dgm:cxn modelId="{2A29BC34-071A-43A6-9233-679E917114B2}" type="presOf" srcId="{6D2CCE42-683F-4268-9685-130C44EF0063}" destId="{F40F7936-A148-4510-889E-11AECE0E39AF}" srcOrd="0" destOrd="0" presId="urn:microsoft.com/office/officeart/2018/2/layout/IconVerticalSolidList"/>
    <dgm:cxn modelId="{67627C35-47E8-4B3F-A896-13DCEFA5E178}" srcId="{B7FB650D-C199-4961-8586-7234D757F893}" destId="{4DE0BEBB-1C48-4DD2-BEC0-84AEE544BEE3}" srcOrd="2" destOrd="0" parTransId="{AD751D5E-73F8-4525-9F3A-C7E514F6E886}" sibTransId="{6D16B53E-55D4-46DA-91F3-018C6824FED6}"/>
    <dgm:cxn modelId="{03772093-FA89-42C8-AFA9-476C07FEB64F}" srcId="{B7FB650D-C199-4961-8586-7234D757F893}" destId="{6D2CCE42-683F-4268-9685-130C44EF0063}" srcOrd="0" destOrd="0" parTransId="{96199534-0724-4CC9-81C9-259431849CB1}" sibTransId="{9912BAA5-79D0-487F-9918-5D429F245145}"/>
    <dgm:cxn modelId="{1B8F2FCA-97AD-42B0-A139-C611F430272E}" type="presOf" srcId="{B7FB650D-C199-4961-8586-7234D757F893}" destId="{DE356C2A-5F16-48DF-A828-236A59001674}" srcOrd="0" destOrd="0" presId="urn:microsoft.com/office/officeart/2018/2/layout/IconVerticalSolidList"/>
    <dgm:cxn modelId="{26D041F1-019A-4759-B97A-FBBBABE0CFEA}" type="presOf" srcId="{4DE0BEBB-1C48-4DD2-BEC0-84AEE544BEE3}" destId="{22B9ECC2-AE2B-403E-88F4-193149BE3FE0}" srcOrd="0" destOrd="0" presId="urn:microsoft.com/office/officeart/2018/2/layout/IconVerticalSolidList"/>
    <dgm:cxn modelId="{717A230D-29AB-4D1A-9634-995443725C40}" type="presParOf" srcId="{DE356C2A-5F16-48DF-A828-236A59001674}" destId="{9639A097-1B46-4DDC-A416-BE2AA4C70AF7}" srcOrd="0" destOrd="0" presId="urn:microsoft.com/office/officeart/2018/2/layout/IconVerticalSolidList"/>
    <dgm:cxn modelId="{1FFB3A53-7046-46B1-88D0-C74BE167DA0F}" type="presParOf" srcId="{9639A097-1B46-4DDC-A416-BE2AA4C70AF7}" destId="{0D7DC866-4780-4EEF-BDFC-034F03234F8E}" srcOrd="0" destOrd="0" presId="urn:microsoft.com/office/officeart/2018/2/layout/IconVerticalSolidList"/>
    <dgm:cxn modelId="{C9B9DE10-0129-44EC-9013-13C9EFD47C7B}" type="presParOf" srcId="{9639A097-1B46-4DDC-A416-BE2AA4C70AF7}" destId="{1A852F6F-7C54-4508-8ACF-6191EE3E9B92}" srcOrd="1" destOrd="0" presId="urn:microsoft.com/office/officeart/2018/2/layout/IconVerticalSolidList"/>
    <dgm:cxn modelId="{E147A6F6-2DAD-4E46-8537-FC37A49FDB15}" type="presParOf" srcId="{9639A097-1B46-4DDC-A416-BE2AA4C70AF7}" destId="{1C16A8E9-BF47-4042-BCB8-837D589993CF}" srcOrd="2" destOrd="0" presId="urn:microsoft.com/office/officeart/2018/2/layout/IconVerticalSolidList"/>
    <dgm:cxn modelId="{3A794D68-BBB4-4E99-BF71-560C13EE4E20}" type="presParOf" srcId="{9639A097-1B46-4DDC-A416-BE2AA4C70AF7}" destId="{F40F7936-A148-4510-889E-11AECE0E39AF}" srcOrd="3" destOrd="0" presId="urn:microsoft.com/office/officeart/2018/2/layout/IconVerticalSolidList"/>
    <dgm:cxn modelId="{B2DAE1B3-675B-4E72-9B87-415EE942B05A}" type="presParOf" srcId="{DE356C2A-5F16-48DF-A828-236A59001674}" destId="{F878BD43-FEC2-49D9-9330-DB5DD94C216C}" srcOrd="1" destOrd="0" presId="urn:microsoft.com/office/officeart/2018/2/layout/IconVerticalSolidList"/>
    <dgm:cxn modelId="{2050513F-49AF-4C34-8261-484D2E652FF2}" type="presParOf" srcId="{DE356C2A-5F16-48DF-A828-236A59001674}" destId="{69BEF25E-75C0-417B-854F-825F0DF36D06}" srcOrd="2" destOrd="0" presId="urn:microsoft.com/office/officeart/2018/2/layout/IconVerticalSolidList"/>
    <dgm:cxn modelId="{6371418F-B6F0-47D0-90AF-DFF43663B45B}" type="presParOf" srcId="{69BEF25E-75C0-417B-854F-825F0DF36D06}" destId="{69B58FE3-60D7-4EFE-86D5-99FC6A2266B8}" srcOrd="0" destOrd="0" presId="urn:microsoft.com/office/officeart/2018/2/layout/IconVerticalSolidList"/>
    <dgm:cxn modelId="{579251DC-37A8-4E85-8A29-5EDC7EB92F56}" type="presParOf" srcId="{69BEF25E-75C0-417B-854F-825F0DF36D06}" destId="{33B8F772-F127-44C4-AEB9-BF58B85DD89C}" srcOrd="1" destOrd="0" presId="urn:microsoft.com/office/officeart/2018/2/layout/IconVerticalSolidList"/>
    <dgm:cxn modelId="{A256512E-F476-444D-8674-37581B228AD0}" type="presParOf" srcId="{69BEF25E-75C0-417B-854F-825F0DF36D06}" destId="{B97A5DE8-4F1A-45A6-B201-47D032C8672D}" srcOrd="2" destOrd="0" presId="urn:microsoft.com/office/officeart/2018/2/layout/IconVerticalSolidList"/>
    <dgm:cxn modelId="{E17ACF7B-737A-4370-9818-CB7246CE4659}" type="presParOf" srcId="{69BEF25E-75C0-417B-854F-825F0DF36D06}" destId="{0F15EB5E-FCF6-42D5-8677-1BE494877D03}" srcOrd="3" destOrd="0" presId="urn:microsoft.com/office/officeart/2018/2/layout/IconVerticalSolidList"/>
    <dgm:cxn modelId="{F474D505-9907-4D7A-B37B-2B7E65093F17}" type="presParOf" srcId="{DE356C2A-5F16-48DF-A828-236A59001674}" destId="{D61ADB1E-82BE-4F32-9E3B-E85C8D34AD1E}" srcOrd="3" destOrd="0" presId="urn:microsoft.com/office/officeart/2018/2/layout/IconVerticalSolidList"/>
    <dgm:cxn modelId="{AEBAF905-55DA-4C6A-93A7-0550B6EAED19}" type="presParOf" srcId="{DE356C2A-5F16-48DF-A828-236A59001674}" destId="{EA52D0C3-ED6E-4C22-8D99-D3D97445D372}" srcOrd="4" destOrd="0" presId="urn:microsoft.com/office/officeart/2018/2/layout/IconVerticalSolidList"/>
    <dgm:cxn modelId="{C6D5E259-E6CA-4ECA-BB32-1F5354BB8035}" type="presParOf" srcId="{EA52D0C3-ED6E-4C22-8D99-D3D97445D372}" destId="{EEDBA30E-7D0E-42E1-AC1C-D96AD129A0BA}" srcOrd="0" destOrd="0" presId="urn:microsoft.com/office/officeart/2018/2/layout/IconVerticalSolidList"/>
    <dgm:cxn modelId="{514CE8D6-22C6-43ED-9A77-0107C4E92CD4}" type="presParOf" srcId="{EA52D0C3-ED6E-4C22-8D99-D3D97445D372}" destId="{82C0DC6F-B442-4D3C-8572-5EFB2D63A28A}" srcOrd="1" destOrd="0" presId="urn:microsoft.com/office/officeart/2018/2/layout/IconVerticalSolidList"/>
    <dgm:cxn modelId="{23F962CB-364D-4636-883B-4BD4BA603E39}" type="presParOf" srcId="{EA52D0C3-ED6E-4C22-8D99-D3D97445D372}" destId="{67FA3144-2966-456B-B6DF-A844664167D0}" srcOrd="2" destOrd="0" presId="urn:microsoft.com/office/officeart/2018/2/layout/IconVerticalSolidList"/>
    <dgm:cxn modelId="{78DE35F7-5DF0-4F1D-8998-20B1AEFB6AEE}" type="presParOf" srcId="{EA52D0C3-ED6E-4C22-8D99-D3D97445D372}" destId="{22B9ECC2-AE2B-403E-88F4-193149BE3FE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7FB650D-C199-4961-8586-7234D757F89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D2CCE42-683F-4268-9685-130C44EF0063}">
      <dgm:prSet custT="1"/>
      <dgm:spPr/>
      <dgm:t>
        <a:bodyPr/>
        <a:lstStyle/>
        <a:p>
          <a:pPr>
            <a:lnSpc>
              <a:spcPct val="100000"/>
            </a:lnSpc>
          </a:pPr>
          <a:r>
            <a:rPr lang="en-US" sz="2000" dirty="0">
              <a:solidFill>
                <a:schemeClr val="tx1"/>
              </a:solidFill>
              <a:latin typeface="Calibri"/>
              <a:ea typeface="Calibri"/>
              <a:cs typeface="Calibri"/>
            </a:rPr>
            <a:t>Zoom and Microsoft Teams are fully integrated into the LMS, allowing teachers and students to join sessions directly through the portal without external links.</a:t>
          </a:r>
        </a:p>
      </dgm:t>
    </dgm:pt>
    <dgm:pt modelId="{96199534-0724-4CC9-81C9-259431849CB1}" type="parTrans" cxnId="{03772093-FA89-42C8-AFA9-476C07FEB64F}">
      <dgm:prSet/>
      <dgm:spPr/>
      <dgm:t>
        <a:bodyPr/>
        <a:lstStyle/>
        <a:p>
          <a:endParaRPr lang="en-US"/>
        </a:p>
      </dgm:t>
    </dgm:pt>
    <dgm:pt modelId="{9912BAA5-79D0-487F-9918-5D429F245145}" type="sibTrans" cxnId="{03772093-FA89-42C8-AFA9-476C07FEB64F}">
      <dgm:prSet/>
      <dgm:spPr/>
      <dgm:t>
        <a:bodyPr/>
        <a:lstStyle/>
        <a:p>
          <a:endParaRPr lang="en-US"/>
        </a:p>
      </dgm:t>
    </dgm:pt>
    <dgm:pt modelId="{AAAA7B5E-0280-4CCA-A27A-588492571B9E}">
      <dgm:prSet custT="1"/>
      <dgm:spPr/>
      <dgm:t>
        <a:bodyPr/>
        <a:lstStyle/>
        <a:p>
          <a:pPr>
            <a:lnSpc>
              <a:spcPct val="100000"/>
            </a:lnSpc>
          </a:pPr>
          <a:r>
            <a:rPr lang="en-US" sz="2000" dirty="0">
              <a:solidFill>
                <a:schemeClr val="tx1"/>
              </a:solidFill>
              <a:latin typeface="Calibri"/>
              <a:ea typeface="Calibri"/>
              <a:cs typeface="Calibri"/>
            </a:rPr>
            <a:t>Attendance for each class session is captured automatically and accurately, with real-time reports. Coordinators, Teachers and administrators can generate detailed attendance, performance, and usage reports by class, section, teacher, and subject.</a:t>
          </a:r>
        </a:p>
      </dgm:t>
    </dgm:pt>
    <dgm:pt modelId="{382A742E-6C68-4F4E-B1A3-83D996BEE10E}" type="parTrans" cxnId="{25DB1007-9CD5-43A6-BFE0-BB0F79B3962C}">
      <dgm:prSet/>
      <dgm:spPr/>
      <dgm:t>
        <a:bodyPr/>
        <a:lstStyle/>
        <a:p>
          <a:endParaRPr lang="en-US"/>
        </a:p>
      </dgm:t>
    </dgm:pt>
    <dgm:pt modelId="{BEE186EB-5FC1-44C0-99B7-F0CD9E8CD071}" type="sibTrans" cxnId="{25DB1007-9CD5-43A6-BFE0-BB0F79B3962C}">
      <dgm:prSet/>
      <dgm:spPr/>
      <dgm:t>
        <a:bodyPr/>
        <a:lstStyle/>
        <a:p>
          <a:endParaRPr lang="en-US"/>
        </a:p>
      </dgm:t>
    </dgm:pt>
    <dgm:pt modelId="{4DE0BEBB-1C48-4DD2-BEC0-84AEE544BEE3}">
      <dgm:prSet custT="1"/>
      <dgm:spPr/>
      <dgm:t>
        <a:bodyPr/>
        <a:lstStyle/>
        <a:p>
          <a:pPr>
            <a:lnSpc>
              <a:spcPct val="100000"/>
            </a:lnSpc>
          </a:pPr>
          <a:r>
            <a:rPr lang="en-US" sz="2000" dirty="0">
              <a:solidFill>
                <a:schemeClr val="tx1"/>
              </a:solidFill>
              <a:latin typeface="Calibri"/>
              <a:ea typeface="Calibri"/>
              <a:cs typeface="Calibri"/>
            </a:rPr>
            <a:t>At least 90% of students and teachers actively use the platform within the first three months of deployment.</a:t>
          </a:r>
        </a:p>
      </dgm:t>
    </dgm:pt>
    <dgm:pt modelId="{AD751D5E-73F8-4525-9F3A-C7E514F6E886}" type="parTrans" cxnId="{67627C35-47E8-4B3F-A896-13DCEFA5E178}">
      <dgm:prSet/>
      <dgm:spPr/>
      <dgm:t>
        <a:bodyPr/>
        <a:lstStyle/>
        <a:p>
          <a:endParaRPr lang="en-US"/>
        </a:p>
      </dgm:t>
    </dgm:pt>
    <dgm:pt modelId="{6D16B53E-55D4-46DA-91F3-018C6824FED6}" type="sibTrans" cxnId="{67627C35-47E8-4B3F-A896-13DCEFA5E178}">
      <dgm:prSet/>
      <dgm:spPr/>
      <dgm:t>
        <a:bodyPr/>
        <a:lstStyle/>
        <a:p>
          <a:endParaRPr lang="en-US"/>
        </a:p>
      </dgm:t>
    </dgm:pt>
    <dgm:pt modelId="{DE356C2A-5F16-48DF-A828-236A59001674}" type="pres">
      <dgm:prSet presAssocID="{B7FB650D-C199-4961-8586-7234D757F893}" presName="root" presStyleCnt="0">
        <dgm:presLayoutVars>
          <dgm:dir/>
          <dgm:resizeHandles val="exact"/>
        </dgm:presLayoutVars>
      </dgm:prSet>
      <dgm:spPr/>
    </dgm:pt>
    <dgm:pt modelId="{9639A097-1B46-4DDC-A416-BE2AA4C70AF7}" type="pres">
      <dgm:prSet presAssocID="{6D2CCE42-683F-4268-9685-130C44EF0063}" presName="compNode" presStyleCnt="0"/>
      <dgm:spPr/>
    </dgm:pt>
    <dgm:pt modelId="{0D7DC866-4780-4EEF-BDFC-034F03234F8E}" type="pres">
      <dgm:prSet presAssocID="{6D2CCE42-683F-4268-9685-130C44EF0063}" presName="bgRect" presStyleLbl="bgShp" presStyleIdx="0" presStyleCnt="3"/>
      <dgm:spPr/>
    </dgm:pt>
    <dgm:pt modelId="{1A852F6F-7C54-4508-8ACF-6191EE3E9B92}" type="pres">
      <dgm:prSet presAssocID="{6D2CCE42-683F-4268-9685-130C44EF006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Zoom In"/>
        </a:ext>
      </dgm:extLst>
    </dgm:pt>
    <dgm:pt modelId="{1C16A8E9-BF47-4042-BCB8-837D589993CF}" type="pres">
      <dgm:prSet presAssocID="{6D2CCE42-683F-4268-9685-130C44EF0063}" presName="spaceRect" presStyleCnt="0"/>
      <dgm:spPr/>
    </dgm:pt>
    <dgm:pt modelId="{F40F7936-A148-4510-889E-11AECE0E39AF}" type="pres">
      <dgm:prSet presAssocID="{6D2CCE42-683F-4268-9685-130C44EF0063}" presName="parTx" presStyleLbl="revTx" presStyleIdx="0" presStyleCnt="3">
        <dgm:presLayoutVars>
          <dgm:chMax val="0"/>
          <dgm:chPref val="0"/>
        </dgm:presLayoutVars>
      </dgm:prSet>
      <dgm:spPr/>
    </dgm:pt>
    <dgm:pt modelId="{F878BD43-FEC2-49D9-9330-DB5DD94C216C}" type="pres">
      <dgm:prSet presAssocID="{9912BAA5-79D0-487F-9918-5D429F245145}" presName="sibTrans" presStyleCnt="0"/>
      <dgm:spPr/>
    </dgm:pt>
    <dgm:pt modelId="{69BEF25E-75C0-417B-854F-825F0DF36D06}" type="pres">
      <dgm:prSet presAssocID="{AAAA7B5E-0280-4CCA-A27A-588492571B9E}" presName="compNode" presStyleCnt="0"/>
      <dgm:spPr/>
    </dgm:pt>
    <dgm:pt modelId="{69B58FE3-60D7-4EFE-86D5-99FC6A2266B8}" type="pres">
      <dgm:prSet presAssocID="{AAAA7B5E-0280-4CCA-A27A-588492571B9E}" presName="bgRect" presStyleLbl="bgShp" presStyleIdx="1" presStyleCnt="3"/>
      <dgm:spPr/>
    </dgm:pt>
    <dgm:pt modelId="{33B8F772-F127-44C4-AEB9-BF58B85DD89C}" type="pres">
      <dgm:prSet presAssocID="{AAAA7B5E-0280-4CCA-A27A-588492571B9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B97A5DE8-4F1A-45A6-B201-47D032C8672D}" type="pres">
      <dgm:prSet presAssocID="{AAAA7B5E-0280-4CCA-A27A-588492571B9E}" presName="spaceRect" presStyleCnt="0"/>
      <dgm:spPr/>
    </dgm:pt>
    <dgm:pt modelId="{0F15EB5E-FCF6-42D5-8677-1BE494877D03}" type="pres">
      <dgm:prSet presAssocID="{AAAA7B5E-0280-4CCA-A27A-588492571B9E}" presName="parTx" presStyleLbl="revTx" presStyleIdx="1" presStyleCnt="3">
        <dgm:presLayoutVars>
          <dgm:chMax val="0"/>
          <dgm:chPref val="0"/>
        </dgm:presLayoutVars>
      </dgm:prSet>
      <dgm:spPr/>
    </dgm:pt>
    <dgm:pt modelId="{D61ADB1E-82BE-4F32-9E3B-E85C8D34AD1E}" type="pres">
      <dgm:prSet presAssocID="{BEE186EB-5FC1-44C0-99B7-F0CD9E8CD071}" presName="sibTrans" presStyleCnt="0"/>
      <dgm:spPr/>
    </dgm:pt>
    <dgm:pt modelId="{EA52D0C3-ED6E-4C22-8D99-D3D97445D372}" type="pres">
      <dgm:prSet presAssocID="{4DE0BEBB-1C48-4DD2-BEC0-84AEE544BEE3}" presName="compNode" presStyleCnt="0"/>
      <dgm:spPr/>
    </dgm:pt>
    <dgm:pt modelId="{EEDBA30E-7D0E-42E1-AC1C-D96AD129A0BA}" type="pres">
      <dgm:prSet presAssocID="{4DE0BEBB-1C48-4DD2-BEC0-84AEE544BEE3}" presName="bgRect" presStyleLbl="bgShp" presStyleIdx="2" presStyleCnt="3"/>
      <dgm:spPr/>
    </dgm:pt>
    <dgm:pt modelId="{82C0DC6F-B442-4D3C-8572-5EFB2D63A28A}" type="pres">
      <dgm:prSet presAssocID="{4DE0BEBB-1C48-4DD2-BEC0-84AEE544BEE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aduation Cap"/>
        </a:ext>
      </dgm:extLst>
    </dgm:pt>
    <dgm:pt modelId="{67FA3144-2966-456B-B6DF-A844664167D0}" type="pres">
      <dgm:prSet presAssocID="{4DE0BEBB-1C48-4DD2-BEC0-84AEE544BEE3}" presName="spaceRect" presStyleCnt="0"/>
      <dgm:spPr/>
    </dgm:pt>
    <dgm:pt modelId="{22B9ECC2-AE2B-403E-88F4-193149BE3FE0}" type="pres">
      <dgm:prSet presAssocID="{4DE0BEBB-1C48-4DD2-BEC0-84AEE544BEE3}" presName="parTx" presStyleLbl="revTx" presStyleIdx="2" presStyleCnt="3">
        <dgm:presLayoutVars>
          <dgm:chMax val="0"/>
          <dgm:chPref val="0"/>
        </dgm:presLayoutVars>
      </dgm:prSet>
      <dgm:spPr/>
    </dgm:pt>
  </dgm:ptLst>
  <dgm:cxnLst>
    <dgm:cxn modelId="{25DB1007-9CD5-43A6-BFE0-BB0F79B3962C}" srcId="{B7FB650D-C199-4961-8586-7234D757F893}" destId="{AAAA7B5E-0280-4CCA-A27A-588492571B9E}" srcOrd="1" destOrd="0" parTransId="{382A742E-6C68-4F4E-B1A3-83D996BEE10E}" sibTransId="{BEE186EB-5FC1-44C0-99B7-F0CD9E8CD071}"/>
    <dgm:cxn modelId="{E67C122B-B07F-4F06-A882-BF0B5A2F53BD}" type="presOf" srcId="{AAAA7B5E-0280-4CCA-A27A-588492571B9E}" destId="{0F15EB5E-FCF6-42D5-8677-1BE494877D03}" srcOrd="0" destOrd="0" presId="urn:microsoft.com/office/officeart/2018/2/layout/IconVerticalSolidList"/>
    <dgm:cxn modelId="{67627C35-47E8-4B3F-A896-13DCEFA5E178}" srcId="{B7FB650D-C199-4961-8586-7234D757F893}" destId="{4DE0BEBB-1C48-4DD2-BEC0-84AEE544BEE3}" srcOrd="2" destOrd="0" parTransId="{AD751D5E-73F8-4525-9F3A-C7E514F6E886}" sibTransId="{6D16B53E-55D4-46DA-91F3-018C6824FED6}"/>
    <dgm:cxn modelId="{838F4C44-1744-4056-A580-29674A8CBA38}" type="presOf" srcId="{6D2CCE42-683F-4268-9685-130C44EF0063}" destId="{F40F7936-A148-4510-889E-11AECE0E39AF}" srcOrd="0" destOrd="0" presId="urn:microsoft.com/office/officeart/2018/2/layout/IconVerticalSolidList"/>
    <dgm:cxn modelId="{03772093-FA89-42C8-AFA9-476C07FEB64F}" srcId="{B7FB650D-C199-4961-8586-7234D757F893}" destId="{6D2CCE42-683F-4268-9685-130C44EF0063}" srcOrd="0" destOrd="0" parTransId="{96199534-0724-4CC9-81C9-259431849CB1}" sibTransId="{9912BAA5-79D0-487F-9918-5D429F245145}"/>
    <dgm:cxn modelId="{C44041BD-910F-42F2-8FCF-8A023BC17545}" type="presOf" srcId="{4DE0BEBB-1C48-4DD2-BEC0-84AEE544BEE3}" destId="{22B9ECC2-AE2B-403E-88F4-193149BE3FE0}" srcOrd="0" destOrd="0" presId="urn:microsoft.com/office/officeart/2018/2/layout/IconVerticalSolidList"/>
    <dgm:cxn modelId="{1B8F2FCA-97AD-42B0-A139-C611F430272E}" type="presOf" srcId="{B7FB650D-C199-4961-8586-7234D757F893}" destId="{DE356C2A-5F16-48DF-A828-236A59001674}" srcOrd="0" destOrd="0" presId="urn:microsoft.com/office/officeart/2018/2/layout/IconVerticalSolidList"/>
    <dgm:cxn modelId="{E60B5833-1BD6-4F7A-A5D1-1D767A6D90FF}" type="presParOf" srcId="{DE356C2A-5F16-48DF-A828-236A59001674}" destId="{9639A097-1B46-4DDC-A416-BE2AA4C70AF7}" srcOrd="0" destOrd="0" presId="urn:microsoft.com/office/officeart/2018/2/layout/IconVerticalSolidList"/>
    <dgm:cxn modelId="{15486E28-4183-4BD2-AE39-B39EFB2F46DD}" type="presParOf" srcId="{9639A097-1B46-4DDC-A416-BE2AA4C70AF7}" destId="{0D7DC866-4780-4EEF-BDFC-034F03234F8E}" srcOrd="0" destOrd="0" presId="urn:microsoft.com/office/officeart/2018/2/layout/IconVerticalSolidList"/>
    <dgm:cxn modelId="{A222C7BC-8617-4B68-ACEC-FF52344685B0}" type="presParOf" srcId="{9639A097-1B46-4DDC-A416-BE2AA4C70AF7}" destId="{1A852F6F-7C54-4508-8ACF-6191EE3E9B92}" srcOrd="1" destOrd="0" presId="urn:microsoft.com/office/officeart/2018/2/layout/IconVerticalSolidList"/>
    <dgm:cxn modelId="{95426E80-72EC-460C-9182-96A471B7963D}" type="presParOf" srcId="{9639A097-1B46-4DDC-A416-BE2AA4C70AF7}" destId="{1C16A8E9-BF47-4042-BCB8-837D589993CF}" srcOrd="2" destOrd="0" presId="urn:microsoft.com/office/officeart/2018/2/layout/IconVerticalSolidList"/>
    <dgm:cxn modelId="{3F7F8409-ACA7-471A-A21E-984652218A38}" type="presParOf" srcId="{9639A097-1B46-4DDC-A416-BE2AA4C70AF7}" destId="{F40F7936-A148-4510-889E-11AECE0E39AF}" srcOrd="3" destOrd="0" presId="urn:microsoft.com/office/officeart/2018/2/layout/IconVerticalSolidList"/>
    <dgm:cxn modelId="{DC76A468-2842-46B3-A908-6F15CD42341F}" type="presParOf" srcId="{DE356C2A-5F16-48DF-A828-236A59001674}" destId="{F878BD43-FEC2-49D9-9330-DB5DD94C216C}" srcOrd="1" destOrd="0" presId="urn:microsoft.com/office/officeart/2018/2/layout/IconVerticalSolidList"/>
    <dgm:cxn modelId="{52F6A169-14F1-4661-A1A8-3134DA46BF8D}" type="presParOf" srcId="{DE356C2A-5F16-48DF-A828-236A59001674}" destId="{69BEF25E-75C0-417B-854F-825F0DF36D06}" srcOrd="2" destOrd="0" presId="urn:microsoft.com/office/officeart/2018/2/layout/IconVerticalSolidList"/>
    <dgm:cxn modelId="{B84A32AC-1E86-4BC1-96E5-2E673733F3D8}" type="presParOf" srcId="{69BEF25E-75C0-417B-854F-825F0DF36D06}" destId="{69B58FE3-60D7-4EFE-86D5-99FC6A2266B8}" srcOrd="0" destOrd="0" presId="urn:microsoft.com/office/officeart/2018/2/layout/IconVerticalSolidList"/>
    <dgm:cxn modelId="{7544B04A-E66F-47B0-9E40-AEB49D242CDD}" type="presParOf" srcId="{69BEF25E-75C0-417B-854F-825F0DF36D06}" destId="{33B8F772-F127-44C4-AEB9-BF58B85DD89C}" srcOrd="1" destOrd="0" presId="urn:microsoft.com/office/officeart/2018/2/layout/IconVerticalSolidList"/>
    <dgm:cxn modelId="{17B3AAFB-E685-498E-B728-B4552500094C}" type="presParOf" srcId="{69BEF25E-75C0-417B-854F-825F0DF36D06}" destId="{B97A5DE8-4F1A-45A6-B201-47D032C8672D}" srcOrd="2" destOrd="0" presId="urn:microsoft.com/office/officeart/2018/2/layout/IconVerticalSolidList"/>
    <dgm:cxn modelId="{219574BB-09B3-44BA-B1F2-1A175F37D5EC}" type="presParOf" srcId="{69BEF25E-75C0-417B-854F-825F0DF36D06}" destId="{0F15EB5E-FCF6-42D5-8677-1BE494877D03}" srcOrd="3" destOrd="0" presId="urn:microsoft.com/office/officeart/2018/2/layout/IconVerticalSolidList"/>
    <dgm:cxn modelId="{4D20E7BF-6304-4F5E-9A68-91461D75FF4D}" type="presParOf" srcId="{DE356C2A-5F16-48DF-A828-236A59001674}" destId="{D61ADB1E-82BE-4F32-9E3B-E85C8D34AD1E}" srcOrd="3" destOrd="0" presId="urn:microsoft.com/office/officeart/2018/2/layout/IconVerticalSolidList"/>
    <dgm:cxn modelId="{5FA4DDF5-28F9-4C78-A8B6-7A621713418E}" type="presParOf" srcId="{DE356C2A-5F16-48DF-A828-236A59001674}" destId="{EA52D0C3-ED6E-4C22-8D99-D3D97445D372}" srcOrd="4" destOrd="0" presId="urn:microsoft.com/office/officeart/2018/2/layout/IconVerticalSolidList"/>
    <dgm:cxn modelId="{D399FD56-8A25-4ED3-99FA-CFFDFF7D8C0D}" type="presParOf" srcId="{EA52D0C3-ED6E-4C22-8D99-D3D97445D372}" destId="{EEDBA30E-7D0E-42E1-AC1C-D96AD129A0BA}" srcOrd="0" destOrd="0" presId="urn:microsoft.com/office/officeart/2018/2/layout/IconVerticalSolidList"/>
    <dgm:cxn modelId="{B4274892-2248-43FA-9650-2107FD7BA361}" type="presParOf" srcId="{EA52D0C3-ED6E-4C22-8D99-D3D97445D372}" destId="{82C0DC6F-B442-4D3C-8572-5EFB2D63A28A}" srcOrd="1" destOrd="0" presId="urn:microsoft.com/office/officeart/2018/2/layout/IconVerticalSolidList"/>
    <dgm:cxn modelId="{23DE2B85-467B-4953-BF01-346AEB5608E3}" type="presParOf" srcId="{EA52D0C3-ED6E-4C22-8D99-D3D97445D372}" destId="{67FA3144-2966-456B-B6DF-A844664167D0}" srcOrd="2" destOrd="0" presId="urn:microsoft.com/office/officeart/2018/2/layout/IconVerticalSolidList"/>
    <dgm:cxn modelId="{245D7D90-93F8-4636-A7ED-8BA7DB5A2B03}" type="presParOf" srcId="{EA52D0C3-ED6E-4C22-8D99-D3D97445D372}" destId="{22B9ECC2-AE2B-403E-88F4-193149BE3FE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198BED-5BB4-458D-B896-EB929625166F}">
      <dsp:nvSpPr>
        <dsp:cNvPr id="0" name=""/>
        <dsp:cNvSpPr/>
      </dsp:nvSpPr>
      <dsp:spPr>
        <a:xfrm>
          <a:off x="0" y="381"/>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AC089A-8A58-4202-8FCA-7B08C3D10FA7}">
      <dsp:nvSpPr>
        <dsp:cNvPr id="0" name=""/>
        <dsp:cNvSpPr/>
      </dsp:nvSpPr>
      <dsp:spPr>
        <a:xfrm>
          <a:off x="269954" y="201173"/>
          <a:ext cx="490825" cy="490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BBA993-08E6-4C94-85A7-45B3314DBC8F}">
      <dsp:nvSpPr>
        <dsp:cNvPr id="0" name=""/>
        <dsp:cNvSpPr/>
      </dsp:nvSpPr>
      <dsp:spPr>
        <a:xfrm>
          <a:off x="1030734" y="381"/>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During the Covid-19 pandemic, schools were forced to shut down physical classrooms due to government regulations.</a:t>
          </a:r>
        </a:p>
      </dsp:txBody>
      <dsp:txXfrm>
        <a:off x="1030734" y="381"/>
        <a:ext cx="8987977" cy="892410"/>
      </dsp:txXfrm>
    </dsp:sp>
    <dsp:sp modelId="{319529E6-5B7A-4FDC-A76C-D3BC371200C7}">
      <dsp:nvSpPr>
        <dsp:cNvPr id="0" name=""/>
        <dsp:cNvSpPr/>
      </dsp:nvSpPr>
      <dsp:spPr>
        <a:xfrm>
          <a:off x="0" y="1115894"/>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861BD4-399C-4AD4-BED3-D519772512EB}">
      <dsp:nvSpPr>
        <dsp:cNvPr id="0" name=""/>
        <dsp:cNvSpPr/>
      </dsp:nvSpPr>
      <dsp:spPr>
        <a:xfrm>
          <a:off x="269954" y="1316687"/>
          <a:ext cx="490825" cy="490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F7BF1E-1680-49DB-B911-BE25D60CD579}">
      <dsp:nvSpPr>
        <dsp:cNvPr id="0" name=""/>
        <dsp:cNvSpPr/>
      </dsp:nvSpPr>
      <dsp:spPr>
        <a:xfrm>
          <a:off x="1030734" y="1115894"/>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The Sun School had no digital platform for conducting live online classes, though it was already using </a:t>
          </a:r>
          <a:r>
            <a:rPr lang="en-US" sz="2000" kern="1200" dirty="0" err="1">
              <a:solidFill>
                <a:schemeClr val="tx1"/>
              </a:solidFill>
              <a:latin typeface="Calibri"/>
              <a:ea typeface="Calibri"/>
              <a:cs typeface="Calibri"/>
            </a:rPr>
            <a:t>MyClassboard</a:t>
          </a:r>
          <a:r>
            <a:rPr lang="en-US" sz="2000" kern="1200" dirty="0">
              <a:solidFill>
                <a:schemeClr val="tx1"/>
              </a:solidFill>
              <a:latin typeface="Calibri"/>
              <a:ea typeface="Calibri"/>
              <a:cs typeface="Calibri"/>
            </a:rPr>
            <a:t> for ERP and finance modules.</a:t>
          </a:r>
        </a:p>
      </dsp:txBody>
      <dsp:txXfrm>
        <a:off x="1030734" y="1115894"/>
        <a:ext cx="8987977" cy="892410"/>
      </dsp:txXfrm>
    </dsp:sp>
    <dsp:sp modelId="{929EF638-8BEC-4709-A493-36071E8C320B}">
      <dsp:nvSpPr>
        <dsp:cNvPr id="0" name=""/>
        <dsp:cNvSpPr/>
      </dsp:nvSpPr>
      <dsp:spPr>
        <a:xfrm>
          <a:off x="0" y="2231407"/>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2F5341-4FC3-4220-BA50-A8D94FA699E5}">
      <dsp:nvSpPr>
        <dsp:cNvPr id="0" name=""/>
        <dsp:cNvSpPr/>
      </dsp:nvSpPr>
      <dsp:spPr>
        <a:xfrm>
          <a:off x="269954" y="2432200"/>
          <a:ext cx="490825" cy="490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57E42B-2491-48F0-8896-E3AD4210D61F}">
      <dsp:nvSpPr>
        <dsp:cNvPr id="0" name=""/>
        <dsp:cNvSpPr/>
      </dsp:nvSpPr>
      <dsp:spPr>
        <a:xfrm>
          <a:off x="1030734" y="2231407"/>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Students from Grade 1 to Grade 10 needed an effective way to continue their education remotely.</a:t>
          </a:r>
        </a:p>
      </dsp:txBody>
      <dsp:txXfrm>
        <a:off x="1030734" y="2231407"/>
        <a:ext cx="8987977" cy="89241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3C285E-0634-4E74-97CC-5F50632DF9E4}">
      <dsp:nvSpPr>
        <dsp:cNvPr id="0" name=""/>
        <dsp:cNvSpPr/>
      </dsp:nvSpPr>
      <dsp:spPr>
        <a:xfrm>
          <a:off x="0" y="381"/>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0A4BF7-53F3-400F-830E-8E56628166F7}">
      <dsp:nvSpPr>
        <dsp:cNvPr id="0" name=""/>
        <dsp:cNvSpPr/>
      </dsp:nvSpPr>
      <dsp:spPr>
        <a:xfrm>
          <a:off x="269954" y="201173"/>
          <a:ext cx="490825" cy="490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B61286-9E59-49A9-82EF-5DB740A105AD}">
      <dsp:nvSpPr>
        <dsp:cNvPr id="0" name=""/>
        <dsp:cNvSpPr/>
      </dsp:nvSpPr>
      <dsp:spPr>
        <a:xfrm>
          <a:off x="1030734" y="381"/>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Parents report increased satisfaction and trust, resulting in a measurable improvement in fee collection rates.</a:t>
          </a:r>
        </a:p>
      </dsp:txBody>
      <dsp:txXfrm>
        <a:off x="1030734" y="381"/>
        <a:ext cx="8987977" cy="892410"/>
      </dsp:txXfrm>
    </dsp:sp>
    <dsp:sp modelId="{127C8C3A-D1CD-4135-9110-C1C9848A4106}">
      <dsp:nvSpPr>
        <dsp:cNvPr id="0" name=""/>
        <dsp:cNvSpPr/>
      </dsp:nvSpPr>
      <dsp:spPr>
        <a:xfrm>
          <a:off x="0" y="1115894"/>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27678A-693C-460D-A601-7A46F871E440}">
      <dsp:nvSpPr>
        <dsp:cNvPr id="0" name=""/>
        <dsp:cNvSpPr/>
      </dsp:nvSpPr>
      <dsp:spPr>
        <a:xfrm>
          <a:off x="269954" y="1316687"/>
          <a:ext cx="490825" cy="490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44C3A5-43CE-43CE-96E2-6C1CB8D11EB1}">
      <dsp:nvSpPr>
        <dsp:cNvPr id="0" name=""/>
        <dsp:cNvSpPr/>
      </dsp:nvSpPr>
      <dsp:spPr>
        <a:xfrm>
          <a:off x="1030734" y="1115894"/>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The solution is scalable to accommodate future hybrid/blended learning models and can be extended to other schools using MyClassboard.</a:t>
          </a:r>
        </a:p>
      </dsp:txBody>
      <dsp:txXfrm>
        <a:off x="1030734" y="1115894"/>
        <a:ext cx="8987977" cy="892410"/>
      </dsp:txXfrm>
    </dsp:sp>
    <dsp:sp modelId="{2BEF0C04-075C-4241-A806-3D2D43733CD5}">
      <dsp:nvSpPr>
        <dsp:cNvPr id="0" name=""/>
        <dsp:cNvSpPr/>
      </dsp:nvSpPr>
      <dsp:spPr>
        <a:xfrm>
          <a:off x="0" y="2231407"/>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8DD7A1-FE86-4B49-8237-35C3C5DB736D}">
      <dsp:nvSpPr>
        <dsp:cNvPr id="0" name=""/>
        <dsp:cNvSpPr/>
      </dsp:nvSpPr>
      <dsp:spPr>
        <a:xfrm>
          <a:off x="269954" y="2432200"/>
          <a:ext cx="490825" cy="490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F6447C-83AB-4B7B-83C1-48680EE35935}">
      <dsp:nvSpPr>
        <dsp:cNvPr id="0" name=""/>
        <dsp:cNvSpPr/>
      </dsp:nvSpPr>
      <dsp:spPr>
        <a:xfrm>
          <a:off x="1030734" y="2231407"/>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Post-implementation, there are no critical technical issues or downtime exceeding agreed service levels.</a:t>
          </a:r>
        </a:p>
      </dsp:txBody>
      <dsp:txXfrm>
        <a:off x="1030734" y="2231407"/>
        <a:ext cx="8987977" cy="892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50966-77AA-4BF0-97F9-5FEE1011F673}">
      <dsp:nvSpPr>
        <dsp:cNvPr id="0" name=""/>
        <dsp:cNvSpPr/>
      </dsp:nvSpPr>
      <dsp:spPr>
        <a:xfrm>
          <a:off x="0" y="521"/>
          <a:ext cx="10437812" cy="11826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91B735-BBCB-4313-B309-5EA75D6BCC65}">
      <dsp:nvSpPr>
        <dsp:cNvPr id="0" name=""/>
        <dsp:cNvSpPr/>
      </dsp:nvSpPr>
      <dsp:spPr>
        <a:xfrm>
          <a:off x="357755" y="266620"/>
          <a:ext cx="650465" cy="6504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8CE123-91BA-4848-819B-95BBD115364E}">
      <dsp:nvSpPr>
        <dsp:cNvPr id="0" name=""/>
        <dsp:cNvSpPr/>
      </dsp:nvSpPr>
      <dsp:spPr>
        <a:xfrm>
          <a:off x="1365976" y="521"/>
          <a:ext cx="9051508" cy="1219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077" tIns="129077" rIns="129077" bIns="12907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The school management decided to leverage the existing MyClassboard ecosystem to build a secure LMS module for live online classes and assessments by integrating Zoom or Microsoft Teams to conduct online sessions seamlessly.</a:t>
          </a:r>
        </a:p>
      </dsp:txBody>
      <dsp:txXfrm>
        <a:off x="1365976" y="521"/>
        <a:ext cx="9051508" cy="1219622"/>
      </dsp:txXfrm>
    </dsp:sp>
    <dsp:sp modelId="{C21E45A4-5F3B-404C-B404-4623E17B8FC1}">
      <dsp:nvSpPr>
        <dsp:cNvPr id="0" name=""/>
        <dsp:cNvSpPr/>
      </dsp:nvSpPr>
      <dsp:spPr>
        <a:xfrm>
          <a:off x="0" y="1525048"/>
          <a:ext cx="10437812" cy="11826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B5D287-4338-41BF-850C-2F369BE4C878}">
      <dsp:nvSpPr>
        <dsp:cNvPr id="0" name=""/>
        <dsp:cNvSpPr/>
      </dsp:nvSpPr>
      <dsp:spPr>
        <a:xfrm>
          <a:off x="357755" y="1791148"/>
          <a:ext cx="650465" cy="6504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AACF91-A6B0-44B7-A1F0-D6B9857DB2B4}">
      <dsp:nvSpPr>
        <dsp:cNvPr id="0" name=""/>
        <dsp:cNvSpPr/>
      </dsp:nvSpPr>
      <dsp:spPr>
        <a:xfrm>
          <a:off x="1365976" y="1525048"/>
          <a:ext cx="9051508" cy="1219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077" tIns="129077" rIns="129077" bIns="12907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Secure role-based access had to be provided for students, teachers, academic coordinators, and admins.</a:t>
          </a:r>
        </a:p>
      </dsp:txBody>
      <dsp:txXfrm>
        <a:off x="1365976" y="1525048"/>
        <a:ext cx="9051508" cy="1219622"/>
      </dsp:txXfrm>
    </dsp:sp>
    <dsp:sp modelId="{2AC57339-6BB1-4193-9BCB-419D9353A1C4}">
      <dsp:nvSpPr>
        <dsp:cNvPr id="0" name=""/>
        <dsp:cNvSpPr/>
      </dsp:nvSpPr>
      <dsp:spPr>
        <a:xfrm>
          <a:off x="0" y="3049576"/>
          <a:ext cx="10437812" cy="11826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2D73DE-018F-45DE-89B3-CD75CB30FB91}">
      <dsp:nvSpPr>
        <dsp:cNvPr id="0" name=""/>
        <dsp:cNvSpPr/>
      </dsp:nvSpPr>
      <dsp:spPr>
        <a:xfrm>
          <a:off x="357755" y="3315676"/>
          <a:ext cx="650465" cy="65046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437428-00ED-4979-8095-1AA79D7CB580}">
      <dsp:nvSpPr>
        <dsp:cNvPr id="0" name=""/>
        <dsp:cNvSpPr/>
      </dsp:nvSpPr>
      <dsp:spPr>
        <a:xfrm>
          <a:off x="1365976" y="3049576"/>
          <a:ext cx="9051508" cy="1219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077" tIns="129077" rIns="129077" bIns="12907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Attendance and academic performance needed to be tracked digitally and reported in real time.</a:t>
          </a:r>
        </a:p>
      </dsp:txBody>
      <dsp:txXfrm>
        <a:off x="1365976" y="3049576"/>
        <a:ext cx="9051508" cy="12196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DFA6C0-4B85-4B4F-B268-61E083E49305}">
      <dsp:nvSpPr>
        <dsp:cNvPr id="0" name=""/>
        <dsp:cNvSpPr/>
      </dsp:nvSpPr>
      <dsp:spPr>
        <a:xfrm>
          <a:off x="0" y="4589"/>
          <a:ext cx="10641012" cy="949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A9F754-B715-4D91-A773-88240C7B0087}">
      <dsp:nvSpPr>
        <dsp:cNvPr id="0" name=""/>
        <dsp:cNvSpPr/>
      </dsp:nvSpPr>
      <dsp:spPr>
        <a:xfrm>
          <a:off x="287193" y="218204"/>
          <a:ext cx="522681" cy="5221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AE1AA1-8A02-4DB8-8D8C-58E93A2F7FAE}">
      <dsp:nvSpPr>
        <dsp:cNvPr id="0" name=""/>
        <dsp:cNvSpPr/>
      </dsp:nvSpPr>
      <dsp:spPr>
        <a:xfrm>
          <a:off x="1097068" y="4589"/>
          <a:ext cx="9478046" cy="1068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038" tIns="113038" rIns="113038" bIns="113038"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Posterama"/>
            </a:rPr>
            <a:t>Build a custom LMS module integrated with the existing </a:t>
          </a:r>
          <a:r>
            <a:rPr lang="en-US" sz="2000" kern="1200" dirty="0">
              <a:solidFill>
                <a:schemeClr val="tx1"/>
              </a:solidFill>
              <a:latin typeface="Calibri"/>
              <a:ea typeface="Calibri"/>
              <a:cs typeface="Calibri"/>
            </a:rPr>
            <a:t>MyClassboard ERP, creating a one-stop solution for the school.</a:t>
          </a:r>
        </a:p>
      </dsp:txBody>
      <dsp:txXfrm>
        <a:off x="1097068" y="4589"/>
        <a:ext cx="9478046" cy="1068076"/>
      </dsp:txXfrm>
    </dsp:sp>
    <dsp:sp modelId="{F75D4B4B-CE63-4491-8D62-A28C06C4290D}">
      <dsp:nvSpPr>
        <dsp:cNvPr id="0" name=""/>
        <dsp:cNvSpPr/>
      </dsp:nvSpPr>
      <dsp:spPr>
        <a:xfrm>
          <a:off x="0" y="1339684"/>
          <a:ext cx="10641012" cy="949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30442F-36AF-4C5E-B916-406B21B1E1CC}">
      <dsp:nvSpPr>
        <dsp:cNvPr id="0" name=""/>
        <dsp:cNvSpPr/>
      </dsp:nvSpPr>
      <dsp:spPr>
        <a:xfrm>
          <a:off x="287193" y="1553299"/>
          <a:ext cx="522681" cy="5221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AAE124-43CA-49B7-B10A-1485D151874D}">
      <dsp:nvSpPr>
        <dsp:cNvPr id="0" name=""/>
        <dsp:cNvSpPr/>
      </dsp:nvSpPr>
      <dsp:spPr>
        <a:xfrm>
          <a:off x="1097068" y="1339684"/>
          <a:ext cx="9478046" cy="1068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038" tIns="113038" rIns="113038" bIns="113038"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Enable seamless live classes with Zoom/Teams integration while maintaining data privacy and security.</a:t>
          </a:r>
        </a:p>
      </dsp:txBody>
      <dsp:txXfrm>
        <a:off x="1097068" y="1339684"/>
        <a:ext cx="9478046" cy="1068076"/>
      </dsp:txXfrm>
    </dsp:sp>
    <dsp:sp modelId="{65934542-443D-4482-B83F-D9360FA1B1C9}">
      <dsp:nvSpPr>
        <dsp:cNvPr id="0" name=""/>
        <dsp:cNvSpPr/>
      </dsp:nvSpPr>
      <dsp:spPr>
        <a:xfrm>
          <a:off x="0" y="2674779"/>
          <a:ext cx="10641012" cy="949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811438-49F8-4850-9E3F-9727D722CCA9}">
      <dsp:nvSpPr>
        <dsp:cNvPr id="0" name=""/>
        <dsp:cNvSpPr/>
      </dsp:nvSpPr>
      <dsp:spPr>
        <a:xfrm>
          <a:off x="287193" y="2888394"/>
          <a:ext cx="522681" cy="5221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DBA088-3B0D-4475-9C2D-41A5CD508F66}">
      <dsp:nvSpPr>
        <dsp:cNvPr id="0" name=""/>
        <dsp:cNvSpPr/>
      </dsp:nvSpPr>
      <dsp:spPr>
        <a:xfrm>
          <a:off x="1097068" y="2674779"/>
          <a:ext cx="9478046" cy="1068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038" tIns="113038" rIns="113038" bIns="113038"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Provide role-based dashboards for students, teachers, academic coordinators, and administrators.</a:t>
          </a:r>
        </a:p>
      </dsp:txBody>
      <dsp:txXfrm>
        <a:off x="1097068" y="2674779"/>
        <a:ext cx="9478046" cy="1068076"/>
      </dsp:txXfrm>
    </dsp:sp>
    <dsp:sp modelId="{540FB21A-0063-446F-AACF-59ADDFAFEEFC}">
      <dsp:nvSpPr>
        <dsp:cNvPr id="0" name=""/>
        <dsp:cNvSpPr/>
      </dsp:nvSpPr>
      <dsp:spPr>
        <a:xfrm>
          <a:off x="0" y="4009874"/>
          <a:ext cx="10641012" cy="949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287881-AE8E-423F-8679-D0161F587910}">
      <dsp:nvSpPr>
        <dsp:cNvPr id="0" name=""/>
        <dsp:cNvSpPr/>
      </dsp:nvSpPr>
      <dsp:spPr>
        <a:xfrm>
          <a:off x="287474" y="4223489"/>
          <a:ext cx="522681" cy="52217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A33B16-8F97-42D2-BF0A-656F5C3FA7F2}">
      <dsp:nvSpPr>
        <dsp:cNvPr id="0" name=""/>
        <dsp:cNvSpPr/>
      </dsp:nvSpPr>
      <dsp:spPr>
        <a:xfrm>
          <a:off x="1097630" y="4009874"/>
          <a:ext cx="9406178" cy="1068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038" tIns="113038" rIns="113038" bIns="113038" numCol="1" spcCol="1270" anchor="ctr" anchorCtr="0">
          <a:noAutofit/>
        </a:bodyPr>
        <a:lstStyle/>
        <a:p>
          <a:pPr marL="0" lvl="0" indent="0" algn="l" defTabSz="889000" rtl="0">
            <a:lnSpc>
              <a:spcPct val="100000"/>
            </a:lnSpc>
            <a:spcBef>
              <a:spcPct val="0"/>
            </a:spcBef>
            <a:spcAft>
              <a:spcPct val="35000"/>
            </a:spcAft>
            <a:buNone/>
          </a:pPr>
          <a:r>
            <a:rPr lang="en-US" sz="2000" kern="1200" dirty="0">
              <a:solidFill>
                <a:schemeClr val="tx1"/>
              </a:solidFill>
              <a:latin typeface="Calibri"/>
              <a:ea typeface="Calibri"/>
              <a:cs typeface="Calibri"/>
            </a:rPr>
            <a:t>Automate attendance tracking and generate real-time reports for decision-making. Introduce online tests and performance tracking, ensuring continuous academic assessment.</a:t>
          </a:r>
        </a:p>
      </dsp:txBody>
      <dsp:txXfrm>
        <a:off x="1097630" y="4009874"/>
        <a:ext cx="9406178" cy="10680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9FBF7-8356-4B59-9C87-6035DBC194ED}">
      <dsp:nvSpPr>
        <dsp:cNvPr id="0" name=""/>
        <dsp:cNvSpPr/>
      </dsp:nvSpPr>
      <dsp:spPr>
        <a:xfrm>
          <a:off x="0" y="381"/>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A5D576-9472-4E56-AA9D-662B854614F3}">
      <dsp:nvSpPr>
        <dsp:cNvPr id="0" name=""/>
        <dsp:cNvSpPr/>
      </dsp:nvSpPr>
      <dsp:spPr>
        <a:xfrm>
          <a:off x="269954" y="201173"/>
          <a:ext cx="490825" cy="490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DF6FB0-FEBA-4899-A4CE-7B99F8E56786}">
      <dsp:nvSpPr>
        <dsp:cNvPr id="0" name=""/>
        <dsp:cNvSpPr/>
      </dsp:nvSpPr>
      <dsp:spPr>
        <a:xfrm>
          <a:off x="1030734" y="381"/>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Improve parent trust and fee collection by demonstrating structured and consistent online learning.</a:t>
          </a:r>
        </a:p>
      </dsp:txBody>
      <dsp:txXfrm>
        <a:off x="1030734" y="381"/>
        <a:ext cx="8987977" cy="892410"/>
      </dsp:txXfrm>
    </dsp:sp>
    <dsp:sp modelId="{82564DAA-4B03-40FF-9011-1A26E22F414B}">
      <dsp:nvSpPr>
        <dsp:cNvPr id="0" name=""/>
        <dsp:cNvSpPr/>
      </dsp:nvSpPr>
      <dsp:spPr>
        <a:xfrm>
          <a:off x="0" y="1115894"/>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FA9D85-3AB2-4489-ABDA-73B325020CEB}">
      <dsp:nvSpPr>
        <dsp:cNvPr id="0" name=""/>
        <dsp:cNvSpPr/>
      </dsp:nvSpPr>
      <dsp:spPr>
        <a:xfrm>
          <a:off x="269954" y="1316687"/>
          <a:ext cx="490825" cy="490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B25284-B832-4917-9AB9-ACCF5250CD4A}">
      <dsp:nvSpPr>
        <dsp:cNvPr id="0" name=""/>
        <dsp:cNvSpPr/>
      </dsp:nvSpPr>
      <dsp:spPr>
        <a:xfrm>
          <a:off x="1030734" y="1115894"/>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Strengthen The Sun School’s digital transformation roadmap, positioning it for future blended learning models. </a:t>
          </a:r>
        </a:p>
      </dsp:txBody>
      <dsp:txXfrm>
        <a:off x="1030734" y="1115894"/>
        <a:ext cx="8987977" cy="892410"/>
      </dsp:txXfrm>
    </dsp:sp>
    <dsp:sp modelId="{539616E0-4268-4B39-8B53-4F72443148EA}">
      <dsp:nvSpPr>
        <dsp:cNvPr id="0" name=""/>
        <dsp:cNvSpPr/>
      </dsp:nvSpPr>
      <dsp:spPr>
        <a:xfrm>
          <a:off x="0" y="2231407"/>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56BF3E-C0FA-4759-A47F-028CC242B44D}">
      <dsp:nvSpPr>
        <dsp:cNvPr id="0" name=""/>
        <dsp:cNvSpPr/>
      </dsp:nvSpPr>
      <dsp:spPr>
        <a:xfrm>
          <a:off x="269954" y="2432200"/>
          <a:ext cx="490825" cy="490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495DEC-327E-4538-82EF-129ABDC3E68E}">
      <dsp:nvSpPr>
        <dsp:cNvPr id="0" name=""/>
        <dsp:cNvSpPr/>
      </dsp:nvSpPr>
      <dsp:spPr>
        <a:xfrm>
          <a:off x="1030734" y="2231407"/>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Posterama"/>
            </a:rPr>
            <a:t>Build a scalable solution that </a:t>
          </a:r>
          <a:r>
            <a:rPr lang="en-US" sz="2000" kern="1200" dirty="0">
              <a:solidFill>
                <a:schemeClr val="tx1"/>
              </a:solidFill>
              <a:latin typeface="Calibri"/>
              <a:ea typeface="Calibri"/>
              <a:cs typeface="Calibri"/>
            </a:rPr>
            <a:t>MyClassboard can later offer to other schools, opening new revenue streams.</a:t>
          </a:r>
        </a:p>
      </dsp:txBody>
      <dsp:txXfrm>
        <a:off x="1030734" y="2231407"/>
        <a:ext cx="8987977" cy="8924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E7090-72A1-44D2-94BC-493756F30F7A}">
      <dsp:nvSpPr>
        <dsp:cNvPr id="0" name=""/>
        <dsp:cNvSpPr/>
      </dsp:nvSpPr>
      <dsp:spPr>
        <a:xfrm>
          <a:off x="0" y="722262"/>
          <a:ext cx="10515600" cy="16015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DA895C-9170-4413-8076-1CE673211EFA}">
      <dsp:nvSpPr>
        <dsp:cNvPr id="0" name=""/>
        <dsp:cNvSpPr/>
      </dsp:nvSpPr>
      <dsp:spPr>
        <a:xfrm>
          <a:off x="484465" y="1082609"/>
          <a:ext cx="880846" cy="8808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2D800E-011A-446D-90CC-799999FDB927}">
      <dsp:nvSpPr>
        <dsp:cNvPr id="0" name=""/>
        <dsp:cNvSpPr/>
      </dsp:nvSpPr>
      <dsp:spPr>
        <a:xfrm>
          <a:off x="1849778" y="722262"/>
          <a:ext cx="8665821" cy="1601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9496" tIns="169496" rIns="169496" bIns="169496"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Posterama"/>
            </a:rPr>
            <a:t>Create a robust and user-friendly Learning Management System (LMS) within the existing </a:t>
          </a:r>
          <a:r>
            <a:rPr lang="en-US" sz="2000" kern="1200" dirty="0">
              <a:solidFill>
                <a:schemeClr val="tx1"/>
              </a:solidFill>
              <a:latin typeface="Calibri"/>
              <a:ea typeface="Calibri"/>
              <a:cs typeface="Calibri"/>
            </a:rPr>
            <a:t>MyClassboard platform to conduct live online classes securely. And enable students from Grade 1 to Grade 10 to continue their education seamlessly during pandemic disruptions or other emergencies.</a:t>
          </a:r>
        </a:p>
      </dsp:txBody>
      <dsp:txXfrm>
        <a:off x="1849778" y="722262"/>
        <a:ext cx="8665821" cy="1601539"/>
      </dsp:txXfrm>
    </dsp:sp>
    <dsp:sp modelId="{054548AE-2F65-4961-9727-171EFE7B07D7}">
      <dsp:nvSpPr>
        <dsp:cNvPr id="0" name=""/>
        <dsp:cNvSpPr/>
      </dsp:nvSpPr>
      <dsp:spPr>
        <a:xfrm>
          <a:off x="0" y="2700635"/>
          <a:ext cx="10515600" cy="16015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85E20F-2546-45EB-9130-E18B17B3A917}">
      <dsp:nvSpPr>
        <dsp:cNvPr id="0" name=""/>
        <dsp:cNvSpPr/>
      </dsp:nvSpPr>
      <dsp:spPr>
        <a:xfrm>
          <a:off x="484465" y="3060981"/>
          <a:ext cx="880846" cy="8808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78B18C-366C-468A-98AE-E6E56593D25B}">
      <dsp:nvSpPr>
        <dsp:cNvPr id="0" name=""/>
        <dsp:cNvSpPr/>
      </dsp:nvSpPr>
      <dsp:spPr>
        <a:xfrm>
          <a:off x="1849778" y="2700635"/>
          <a:ext cx="8665821" cy="1601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9496" tIns="169496" rIns="169496" bIns="169496"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Provide separate login portals for students, teachers, academic coordinators, and administrators to ensure data privacy and controlled access.</a:t>
          </a:r>
        </a:p>
      </dsp:txBody>
      <dsp:txXfrm>
        <a:off x="1849778" y="2700635"/>
        <a:ext cx="8665821" cy="16015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1245B-64AC-4C4C-A735-2EBF99631605}">
      <dsp:nvSpPr>
        <dsp:cNvPr id="0" name=""/>
        <dsp:cNvSpPr/>
      </dsp:nvSpPr>
      <dsp:spPr>
        <a:xfrm>
          <a:off x="0" y="381"/>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B56D5C-9897-4925-9CF4-937E0FB6ADA2}">
      <dsp:nvSpPr>
        <dsp:cNvPr id="0" name=""/>
        <dsp:cNvSpPr/>
      </dsp:nvSpPr>
      <dsp:spPr>
        <a:xfrm>
          <a:off x="269954" y="201173"/>
          <a:ext cx="490825" cy="490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485157-30AB-4080-80D8-1C99471E4E42}">
      <dsp:nvSpPr>
        <dsp:cNvPr id="0" name=""/>
        <dsp:cNvSpPr/>
      </dsp:nvSpPr>
      <dsp:spPr>
        <a:xfrm>
          <a:off x="1030734" y="381"/>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33450">
            <a:lnSpc>
              <a:spcPct val="100000"/>
            </a:lnSpc>
            <a:spcBef>
              <a:spcPct val="0"/>
            </a:spcBef>
            <a:spcAft>
              <a:spcPct val="35000"/>
            </a:spcAft>
            <a:buNone/>
          </a:pPr>
          <a:r>
            <a:rPr lang="en-US" sz="2100" kern="1200" dirty="0">
              <a:solidFill>
                <a:schemeClr val="tx1"/>
              </a:solidFill>
              <a:latin typeface="Calibri"/>
              <a:ea typeface="Calibri"/>
              <a:cs typeface="Calibri"/>
            </a:rPr>
            <a:t>Build a centralized scheduling module to assign teachers to specific classes and sections while preventing time overlaps and resource conflicts. </a:t>
          </a:r>
        </a:p>
      </dsp:txBody>
      <dsp:txXfrm>
        <a:off x="1030734" y="381"/>
        <a:ext cx="8987977" cy="892410"/>
      </dsp:txXfrm>
    </dsp:sp>
    <dsp:sp modelId="{C1A4ABE2-5BB0-45DB-A774-8E8BF679C3BF}">
      <dsp:nvSpPr>
        <dsp:cNvPr id="0" name=""/>
        <dsp:cNvSpPr/>
      </dsp:nvSpPr>
      <dsp:spPr>
        <a:xfrm>
          <a:off x="0" y="1115894"/>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DD9AFF-291C-495C-878B-A7BE628E2A3F}">
      <dsp:nvSpPr>
        <dsp:cNvPr id="0" name=""/>
        <dsp:cNvSpPr/>
      </dsp:nvSpPr>
      <dsp:spPr>
        <a:xfrm>
          <a:off x="269954" y="1316687"/>
          <a:ext cx="490825" cy="490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45DE1B-CEAB-440B-A990-5F0E487A99EB}">
      <dsp:nvSpPr>
        <dsp:cNvPr id="0" name=""/>
        <dsp:cNvSpPr/>
      </dsp:nvSpPr>
      <dsp:spPr>
        <a:xfrm>
          <a:off x="1030734" y="1115894"/>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33450">
            <a:lnSpc>
              <a:spcPct val="100000"/>
            </a:lnSpc>
            <a:spcBef>
              <a:spcPct val="0"/>
            </a:spcBef>
            <a:spcAft>
              <a:spcPct val="35000"/>
            </a:spcAft>
            <a:buNone/>
          </a:pPr>
          <a:r>
            <a:rPr lang="en-US" sz="2100" kern="1200" dirty="0">
              <a:solidFill>
                <a:schemeClr val="tx1"/>
              </a:solidFill>
              <a:latin typeface="Calibri"/>
              <a:ea typeface="Calibri"/>
              <a:cs typeface="Calibri"/>
            </a:rPr>
            <a:t>Embed Zoom and Microsoft Teams within the LMS so teachers and students can access live sessions directly through the application without external links.</a:t>
          </a:r>
        </a:p>
      </dsp:txBody>
      <dsp:txXfrm>
        <a:off x="1030734" y="1115894"/>
        <a:ext cx="8987977" cy="892410"/>
      </dsp:txXfrm>
    </dsp:sp>
    <dsp:sp modelId="{B903BF62-ED5F-45DD-ADD4-67D965129187}">
      <dsp:nvSpPr>
        <dsp:cNvPr id="0" name=""/>
        <dsp:cNvSpPr/>
      </dsp:nvSpPr>
      <dsp:spPr>
        <a:xfrm>
          <a:off x="0" y="2231407"/>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04D986-97E1-475A-B4FC-C1E5A5BC4328}">
      <dsp:nvSpPr>
        <dsp:cNvPr id="0" name=""/>
        <dsp:cNvSpPr/>
      </dsp:nvSpPr>
      <dsp:spPr>
        <a:xfrm>
          <a:off x="269954" y="2432200"/>
          <a:ext cx="490825" cy="490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EE39E2-72BC-48C5-85BB-0E63E0212923}">
      <dsp:nvSpPr>
        <dsp:cNvPr id="0" name=""/>
        <dsp:cNvSpPr/>
      </dsp:nvSpPr>
      <dsp:spPr>
        <a:xfrm>
          <a:off x="1030734" y="2231407"/>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33450">
            <a:lnSpc>
              <a:spcPct val="100000"/>
            </a:lnSpc>
            <a:spcBef>
              <a:spcPct val="0"/>
            </a:spcBef>
            <a:spcAft>
              <a:spcPct val="35000"/>
            </a:spcAft>
            <a:buNone/>
          </a:pPr>
          <a:r>
            <a:rPr lang="en-US" sz="2100" kern="1200" dirty="0">
              <a:solidFill>
                <a:schemeClr val="tx1"/>
              </a:solidFill>
              <a:latin typeface="Calibri"/>
              <a:ea typeface="Calibri"/>
              <a:cs typeface="Calibri"/>
            </a:rPr>
            <a:t>Implement an automated attendance capture mechanism for each session, with reporting available by class, section, teacher, and subject.</a:t>
          </a:r>
        </a:p>
      </dsp:txBody>
      <dsp:txXfrm>
        <a:off x="1030734" y="2231407"/>
        <a:ext cx="8987977" cy="89241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56FC-0E17-4C6B-99BA-675B62AF3E89}">
      <dsp:nvSpPr>
        <dsp:cNvPr id="0" name=""/>
        <dsp:cNvSpPr/>
      </dsp:nvSpPr>
      <dsp:spPr>
        <a:xfrm>
          <a:off x="0" y="381"/>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D8E262-C937-43C5-84C4-B3B45156329F}">
      <dsp:nvSpPr>
        <dsp:cNvPr id="0" name=""/>
        <dsp:cNvSpPr/>
      </dsp:nvSpPr>
      <dsp:spPr>
        <a:xfrm>
          <a:off x="269954" y="201173"/>
          <a:ext cx="490825" cy="490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D1FE80-5A5A-455E-A201-2CC3A9ED0C18}">
      <dsp:nvSpPr>
        <dsp:cNvPr id="0" name=""/>
        <dsp:cNvSpPr/>
      </dsp:nvSpPr>
      <dsp:spPr>
        <a:xfrm>
          <a:off x="1030734" y="381"/>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Light" panose="020F0302020204030204"/>
              <a:cs typeface="Posterama"/>
            </a:rPr>
            <a:t>Create analytical dashboards to give coordinators and administrators insights into attendance, class participation, and academic performance.</a:t>
          </a:r>
        </a:p>
      </dsp:txBody>
      <dsp:txXfrm>
        <a:off x="1030734" y="381"/>
        <a:ext cx="8987977" cy="892410"/>
      </dsp:txXfrm>
    </dsp:sp>
    <dsp:sp modelId="{CFD60447-29ED-4E9B-8531-DB16AA710FFB}">
      <dsp:nvSpPr>
        <dsp:cNvPr id="0" name=""/>
        <dsp:cNvSpPr/>
      </dsp:nvSpPr>
      <dsp:spPr>
        <a:xfrm>
          <a:off x="0" y="1115894"/>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EB18E9-6453-4678-8541-86D9A94BE141}">
      <dsp:nvSpPr>
        <dsp:cNvPr id="0" name=""/>
        <dsp:cNvSpPr/>
      </dsp:nvSpPr>
      <dsp:spPr>
        <a:xfrm>
          <a:off x="269954" y="1316687"/>
          <a:ext cx="490825" cy="490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D52B70-C288-4334-A651-84226017B1C9}">
      <dsp:nvSpPr>
        <dsp:cNvPr id="0" name=""/>
        <dsp:cNvSpPr/>
      </dsp:nvSpPr>
      <dsp:spPr>
        <a:xfrm>
          <a:off x="1030734" y="1115894"/>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Light" panose="020F0302020204030204"/>
              <a:cs typeface="Posterama"/>
            </a:rPr>
            <a:t>Offer visibility into student learning progress to parents, improving trust and ensuring steady fee collection.</a:t>
          </a:r>
        </a:p>
      </dsp:txBody>
      <dsp:txXfrm>
        <a:off x="1030734" y="1115894"/>
        <a:ext cx="8987977" cy="892410"/>
      </dsp:txXfrm>
    </dsp:sp>
    <dsp:sp modelId="{95C1E548-C1B9-4CA3-8AE0-F5BE93E84286}">
      <dsp:nvSpPr>
        <dsp:cNvPr id="0" name=""/>
        <dsp:cNvSpPr/>
      </dsp:nvSpPr>
      <dsp:spPr>
        <a:xfrm>
          <a:off x="0" y="2231407"/>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B94A34-A9EF-4F15-B8ED-83CF69B3FF2D}">
      <dsp:nvSpPr>
        <dsp:cNvPr id="0" name=""/>
        <dsp:cNvSpPr/>
      </dsp:nvSpPr>
      <dsp:spPr>
        <a:xfrm>
          <a:off x="269954" y="2432200"/>
          <a:ext cx="490825" cy="490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3A7088-5290-4D22-9ADD-D88CAFE827E3}">
      <dsp:nvSpPr>
        <dsp:cNvPr id="0" name=""/>
        <dsp:cNvSpPr/>
      </dsp:nvSpPr>
      <dsp:spPr>
        <a:xfrm>
          <a:off x="1030734" y="2231407"/>
          <a:ext cx="8987977"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Light"/>
              <a:cs typeface="Posterama"/>
            </a:rPr>
            <a:t>Build the LMS as a scalable solution that can support blended learning models and be extended to other schools partnered with </a:t>
          </a:r>
          <a:r>
            <a:rPr lang="en-US" sz="2000" kern="1200" dirty="0">
              <a:solidFill>
                <a:schemeClr val="tx1"/>
              </a:solidFill>
              <a:latin typeface="Calibri"/>
              <a:ea typeface="Calibri"/>
              <a:cs typeface="Calibri"/>
            </a:rPr>
            <a:t>MyClassboard.</a:t>
          </a:r>
        </a:p>
      </dsp:txBody>
      <dsp:txXfrm>
        <a:off x="1030734" y="2231407"/>
        <a:ext cx="8987977" cy="8924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7DC866-4780-4EEF-BDFC-034F03234F8E}">
      <dsp:nvSpPr>
        <dsp:cNvPr id="0" name=""/>
        <dsp:cNvSpPr/>
      </dsp:nvSpPr>
      <dsp:spPr>
        <a:xfrm>
          <a:off x="0" y="3200"/>
          <a:ext cx="10327846" cy="10547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852F6F-7C54-4508-8ACF-6191EE3E9B92}">
      <dsp:nvSpPr>
        <dsp:cNvPr id="0" name=""/>
        <dsp:cNvSpPr/>
      </dsp:nvSpPr>
      <dsp:spPr>
        <a:xfrm>
          <a:off x="319051" y="240512"/>
          <a:ext cx="580660" cy="58009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0F7936-A148-4510-889E-11AECE0E39AF}">
      <dsp:nvSpPr>
        <dsp:cNvPr id="0" name=""/>
        <dsp:cNvSpPr/>
      </dsp:nvSpPr>
      <dsp:spPr>
        <a:xfrm>
          <a:off x="1218764" y="3200"/>
          <a:ext cx="9028651" cy="1055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733" tIns="111733" rIns="111733" bIns="111733"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Successful implementation of separate logins for students, teachers, academic coordinators, and administrators, ensuring data privacy and preventing unauthorized access.</a:t>
          </a:r>
        </a:p>
      </dsp:txBody>
      <dsp:txXfrm>
        <a:off x="1218764" y="3200"/>
        <a:ext cx="9028651" cy="1055747"/>
      </dsp:txXfrm>
    </dsp:sp>
    <dsp:sp modelId="{69B58FE3-60D7-4EFE-86D5-99FC6A2266B8}">
      <dsp:nvSpPr>
        <dsp:cNvPr id="0" name=""/>
        <dsp:cNvSpPr/>
      </dsp:nvSpPr>
      <dsp:spPr>
        <a:xfrm>
          <a:off x="0" y="1300261"/>
          <a:ext cx="10327846" cy="10547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B8F772-F127-44C4-AEB9-BF58B85DD89C}">
      <dsp:nvSpPr>
        <dsp:cNvPr id="0" name=""/>
        <dsp:cNvSpPr/>
      </dsp:nvSpPr>
      <dsp:spPr>
        <a:xfrm>
          <a:off x="319051" y="1537573"/>
          <a:ext cx="580660" cy="58009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15EB5E-FCF6-42D5-8677-1BE494877D03}">
      <dsp:nvSpPr>
        <dsp:cNvPr id="0" name=""/>
        <dsp:cNvSpPr/>
      </dsp:nvSpPr>
      <dsp:spPr>
        <a:xfrm>
          <a:off x="1218764" y="1300261"/>
          <a:ext cx="9028651" cy="1055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733" tIns="111733" rIns="111733" bIns="111733"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100% of planned live classes for Grades 1–10 are conductedwithout technical interruptions or scheduling conflicts.</a:t>
          </a:r>
        </a:p>
      </dsp:txBody>
      <dsp:txXfrm>
        <a:off x="1218764" y="1300261"/>
        <a:ext cx="9028651" cy="1055747"/>
      </dsp:txXfrm>
    </dsp:sp>
    <dsp:sp modelId="{EEDBA30E-7D0E-42E1-AC1C-D96AD129A0BA}">
      <dsp:nvSpPr>
        <dsp:cNvPr id="0" name=""/>
        <dsp:cNvSpPr/>
      </dsp:nvSpPr>
      <dsp:spPr>
        <a:xfrm>
          <a:off x="0" y="2597322"/>
          <a:ext cx="10327846" cy="10547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C0DC6F-B442-4D3C-8572-5EFB2D63A28A}">
      <dsp:nvSpPr>
        <dsp:cNvPr id="0" name=""/>
        <dsp:cNvSpPr/>
      </dsp:nvSpPr>
      <dsp:spPr>
        <a:xfrm>
          <a:off x="319051" y="2834633"/>
          <a:ext cx="580660" cy="58009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B9ECC2-AE2B-403E-88F4-193149BE3FE0}">
      <dsp:nvSpPr>
        <dsp:cNvPr id="0" name=""/>
        <dsp:cNvSpPr/>
      </dsp:nvSpPr>
      <dsp:spPr>
        <a:xfrm>
          <a:off x="1218764" y="2597322"/>
          <a:ext cx="9028651" cy="1055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733" tIns="111733" rIns="111733" bIns="111733"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The scheduling system accurately maps teachers to subjects,sections, and time slots, with no overlaps or double bookings.</a:t>
          </a:r>
        </a:p>
      </dsp:txBody>
      <dsp:txXfrm>
        <a:off x="1218764" y="2597322"/>
        <a:ext cx="9028651" cy="105574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7DC866-4780-4EEF-BDFC-034F03234F8E}">
      <dsp:nvSpPr>
        <dsp:cNvPr id="0" name=""/>
        <dsp:cNvSpPr/>
      </dsp:nvSpPr>
      <dsp:spPr>
        <a:xfrm>
          <a:off x="0" y="3618"/>
          <a:ext cx="10399712" cy="114113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852F6F-7C54-4508-8ACF-6191EE3E9B92}">
      <dsp:nvSpPr>
        <dsp:cNvPr id="0" name=""/>
        <dsp:cNvSpPr/>
      </dsp:nvSpPr>
      <dsp:spPr>
        <a:xfrm>
          <a:off x="345192" y="260373"/>
          <a:ext cx="628236" cy="6276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0F7936-A148-4510-889E-11AECE0E39AF}">
      <dsp:nvSpPr>
        <dsp:cNvPr id="0" name=""/>
        <dsp:cNvSpPr/>
      </dsp:nvSpPr>
      <dsp:spPr>
        <a:xfrm>
          <a:off x="1318621" y="3618"/>
          <a:ext cx="9029427" cy="1142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888" tIns="120888" rIns="120888" bIns="120888"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Zoom and Microsoft Teams are fully integrated into the LMS, allowing teachers and students to join sessions directly through the portal without external links.</a:t>
          </a:r>
        </a:p>
      </dsp:txBody>
      <dsp:txXfrm>
        <a:off x="1318621" y="3618"/>
        <a:ext cx="9029427" cy="1142248"/>
      </dsp:txXfrm>
    </dsp:sp>
    <dsp:sp modelId="{69B58FE3-60D7-4EFE-86D5-99FC6A2266B8}">
      <dsp:nvSpPr>
        <dsp:cNvPr id="0" name=""/>
        <dsp:cNvSpPr/>
      </dsp:nvSpPr>
      <dsp:spPr>
        <a:xfrm>
          <a:off x="0" y="1422775"/>
          <a:ext cx="10399712" cy="114113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B8F772-F127-44C4-AEB9-BF58B85DD89C}">
      <dsp:nvSpPr>
        <dsp:cNvPr id="0" name=""/>
        <dsp:cNvSpPr/>
      </dsp:nvSpPr>
      <dsp:spPr>
        <a:xfrm>
          <a:off x="345192" y="1679530"/>
          <a:ext cx="628236" cy="6276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15EB5E-FCF6-42D5-8677-1BE494877D03}">
      <dsp:nvSpPr>
        <dsp:cNvPr id="0" name=""/>
        <dsp:cNvSpPr/>
      </dsp:nvSpPr>
      <dsp:spPr>
        <a:xfrm>
          <a:off x="1318621" y="1422775"/>
          <a:ext cx="9029427" cy="1142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888" tIns="120888" rIns="120888" bIns="120888"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Attendance for each class session is captured automatically and accurately, with real-time reports. Coordinators, Teachers and administrators can generate detailed attendance, performance, and usage reports by class, section, teacher, and subject.</a:t>
          </a:r>
        </a:p>
      </dsp:txBody>
      <dsp:txXfrm>
        <a:off x="1318621" y="1422775"/>
        <a:ext cx="9029427" cy="1142248"/>
      </dsp:txXfrm>
    </dsp:sp>
    <dsp:sp modelId="{EEDBA30E-7D0E-42E1-AC1C-D96AD129A0BA}">
      <dsp:nvSpPr>
        <dsp:cNvPr id="0" name=""/>
        <dsp:cNvSpPr/>
      </dsp:nvSpPr>
      <dsp:spPr>
        <a:xfrm>
          <a:off x="0" y="2841932"/>
          <a:ext cx="10399712" cy="114113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C0DC6F-B442-4D3C-8572-5EFB2D63A28A}">
      <dsp:nvSpPr>
        <dsp:cNvPr id="0" name=""/>
        <dsp:cNvSpPr/>
      </dsp:nvSpPr>
      <dsp:spPr>
        <a:xfrm>
          <a:off x="345192" y="3098687"/>
          <a:ext cx="628236" cy="62762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B9ECC2-AE2B-403E-88F4-193149BE3FE0}">
      <dsp:nvSpPr>
        <dsp:cNvPr id="0" name=""/>
        <dsp:cNvSpPr/>
      </dsp:nvSpPr>
      <dsp:spPr>
        <a:xfrm>
          <a:off x="1318621" y="2841932"/>
          <a:ext cx="9029427" cy="1142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888" tIns="120888" rIns="120888" bIns="120888"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latin typeface="Calibri"/>
              <a:ea typeface="Calibri"/>
              <a:cs typeface="Calibri"/>
            </a:rPr>
            <a:t>At least 90% of students and teachers actively use the platform within the first three months of deployment.</a:t>
          </a:r>
        </a:p>
      </dsp:txBody>
      <dsp:txXfrm>
        <a:off x="1318621" y="2841932"/>
        <a:ext cx="9029427" cy="114224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7578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dirty="0"/>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86297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dirty="0"/>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29838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92453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dirty="0"/>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69370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0243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7169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017643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836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67104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3038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96466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13068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4911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91312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dirty="0"/>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08877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dirty="0"/>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927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9/26/2025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52881352"/>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 id="214748389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24DFAAE7-061D-4086-99EC-872CB3050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AD3AD3-2659-D3D3-C9E3-C7BC66DDA5C4}"/>
              </a:ext>
            </a:extLst>
          </p:cNvPr>
          <p:cNvSpPr>
            <a:spLocks noGrp="1"/>
          </p:cNvSpPr>
          <p:nvPr>
            <p:ph type="title"/>
          </p:nvPr>
        </p:nvSpPr>
        <p:spPr>
          <a:xfrm>
            <a:off x="3854451" y="685800"/>
            <a:ext cx="7648573" cy="1752599"/>
          </a:xfrm>
        </p:spPr>
        <p:txBody>
          <a:bodyPr>
            <a:normAutofit/>
          </a:bodyPr>
          <a:lstStyle/>
          <a:p>
            <a:r>
              <a:rPr lang="en-US" sz="4400" dirty="0">
                <a:latin typeface="Calibri"/>
                <a:ea typeface="Calibri"/>
                <a:cs typeface="Calibri"/>
              </a:rPr>
              <a:t>LMS Module for Online Learning</a:t>
            </a:r>
          </a:p>
        </p:txBody>
      </p:sp>
      <p:sp>
        <p:nvSpPr>
          <p:cNvPr id="6" name="Rectangle 5">
            <a:extLst>
              <a:ext uri="{FF2B5EF4-FFF2-40B4-BE49-F238E27FC236}">
                <a16:creationId xmlns:a16="http://schemas.microsoft.com/office/drawing/2014/main" id="{E7570099-A243-48DD-9EAE-36F4AC095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Freeform 6">
            <a:extLst>
              <a:ext uri="{FF2B5EF4-FFF2-40B4-BE49-F238E27FC236}">
                <a16:creationId xmlns:a16="http://schemas.microsoft.com/office/drawing/2014/main" id="{45E4A74B-6514-424A-ADFA-C232FA6B9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14" name="Freeform 7">
            <a:extLst>
              <a:ext uri="{FF2B5EF4-FFF2-40B4-BE49-F238E27FC236}">
                <a16:creationId xmlns:a16="http://schemas.microsoft.com/office/drawing/2014/main" id="{F61C5C86-C785-4B92-9F2D-133B8B8C2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16" name="Freeform 12">
            <a:extLst>
              <a:ext uri="{FF2B5EF4-FFF2-40B4-BE49-F238E27FC236}">
                <a16:creationId xmlns:a16="http://schemas.microsoft.com/office/drawing/2014/main" id="{954D0BF9-002C-4D3A-A222-C166094A5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18" name="Freeform 13">
            <a:extLst>
              <a:ext uri="{FF2B5EF4-FFF2-40B4-BE49-F238E27FC236}">
                <a16:creationId xmlns:a16="http://schemas.microsoft.com/office/drawing/2014/main" id="{6080EB6E-D69F-43B1-91EC-75C303342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0" name="Freeform: Shape 19">
            <a:extLst>
              <a:ext uri="{FF2B5EF4-FFF2-40B4-BE49-F238E27FC236}">
                <a16:creationId xmlns:a16="http://schemas.microsoft.com/office/drawing/2014/main" id="{21BA816A-EE68-4A96-BA05-73303B2F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2" name="Freeform 15">
            <a:extLst>
              <a:ext uri="{FF2B5EF4-FFF2-40B4-BE49-F238E27FC236}">
                <a16:creationId xmlns:a16="http://schemas.microsoft.com/office/drawing/2014/main" id="{22A94CDB-5D63-4C75-9CB6-6C18CDF37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sp>
        <p:nvSpPr>
          <p:cNvPr id="3" name="Content Placeholder 2">
            <a:extLst>
              <a:ext uri="{FF2B5EF4-FFF2-40B4-BE49-F238E27FC236}">
                <a16:creationId xmlns:a16="http://schemas.microsoft.com/office/drawing/2014/main" id="{DB1FFD7B-AC27-0C5A-41E1-49BB67DC002D}"/>
              </a:ext>
            </a:extLst>
          </p:cNvPr>
          <p:cNvSpPr>
            <a:spLocks noGrp="1"/>
          </p:cNvSpPr>
          <p:nvPr>
            <p:ph idx="1"/>
          </p:nvPr>
        </p:nvSpPr>
        <p:spPr>
          <a:xfrm>
            <a:off x="3854451" y="2666999"/>
            <a:ext cx="7648572" cy="3124201"/>
          </a:xfrm>
        </p:spPr>
        <p:txBody>
          <a:bodyPr vert="horz" lIns="91440" tIns="45720" rIns="91440" bIns="45720" rtlCol="0" anchor="t">
            <a:normAutofit/>
          </a:bodyPr>
          <a:lstStyle/>
          <a:p>
            <a:pPr marL="0" indent="0">
              <a:buNone/>
            </a:pPr>
            <a:r>
              <a:rPr lang="en-US" sz="2000">
                <a:latin typeface="Calibri"/>
                <a:ea typeface="Calibri"/>
                <a:cs typeface="Calibri"/>
              </a:rPr>
              <a:t>By Samuel John</a:t>
            </a:r>
          </a:p>
          <a:p>
            <a:pPr marL="0" indent="0">
              <a:buNone/>
            </a:pPr>
            <a:r>
              <a:rPr lang="en-US" sz="2000">
                <a:latin typeface="Calibri"/>
                <a:ea typeface="Calibri"/>
                <a:cs typeface="Calibri"/>
              </a:rPr>
              <a:t>Date: 24th September 2025</a:t>
            </a:r>
            <a:endParaRPr lang="en-US" sz="2000"/>
          </a:p>
        </p:txBody>
      </p:sp>
    </p:spTree>
    <p:extLst>
      <p:ext uri="{BB962C8B-B14F-4D97-AF65-F5344CB8AC3E}">
        <p14:creationId xmlns:p14="http://schemas.microsoft.com/office/powerpoint/2010/main" val="366092049"/>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6C89B-5452-DDA2-34F0-820574CF82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1F6250-571A-2AF0-51F4-9A802A440A29}"/>
              </a:ext>
            </a:extLst>
          </p:cNvPr>
          <p:cNvSpPr>
            <a:spLocks noGrp="1"/>
          </p:cNvSpPr>
          <p:nvPr>
            <p:ph type="title"/>
          </p:nvPr>
        </p:nvSpPr>
        <p:spPr/>
        <p:txBody>
          <a:bodyPr/>
          <a:lstStyle/>
          <a:p>
            <a:r>
              <a:rPr lang="en-US" dirty="0">
                <a:solidFill>
                  <a:schemeClr val="tx1"/>
                </a:solidFill>
                <a:latin typeface="Calibri"/>
                <a:ea typeface="Calibri"/>
                <a:cs typeface="Posterama"/>
              </a:rPr>
              <a:t>PROJECT OBJECTIVES:</a:t>
            </a:r>
            <a:endParaRPr lang="en-US">
              <a:solidFill>
                <a:schemeClr val="tx1"/>
              </a:solidFill>
              <a:latin typeface="Calibri"/>
              <a:ea typeface="Calibri"/>
              <a:cs typeface="Calibri"/>
            </a:endParaRPr>
          </a:p>
        </p:txBody>
      </p:sp>
      <p:graphicFrame>
        <p:nvGraphicFramePr>
          <p:cNvPr id="5" name="Content Placeholder 2">
            <a:extLst>
              <a:ext uri="{FF2B5EF4-FFF2-40B4-BE49-F238E27FC236}">
                <a16:creationId xmlns:a16="http://schemas.microsoft.com/office/drawing/2014/main" id="{ABBDB3EA-6CE4-97B9-F3FB-D6C3171805C2}"/>
              </a:ext>
            </a:extLst>
          </p:cNvPr>
          <p:cNvGraphicFramePr>
            <a:graphicFrameLocks noGrp="1"/>
          </p:cNvGraphicFramePr>
          <p:nvPr>
            <p:ph idx="1"/>
          </p:nvPr>
        </p:nvGraphicFramePr>
        <p:xfrm>
          <a:off x="1484313" y="2667000"/>
          <a:ext cx="10018712"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80707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521B5-6AC0-4450-80EB-71BB3575E5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03E1D-0BB7-0BAC-4D2F-4A1E4EB5498F}"/>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graphicFrame>
        <p:nvGraphicFramePr>
          <p:cNvPr id="5" name="Content Placeholder 2">
            <a:extLst>
              <a:ext uri="{FF2B5EF4-FFF2-40B4-BE49-F238E27FC236}">
                <a16:creationId xmlns:a16="http://schemas.microsoft.com/office/drawing/2014/main" id="{3BC87740-53D1-2F52-DC6A-8B4828D75468}"/>
              </a:ext>
            </a:extLst>
          </p:cNvPr>
          <p:cNvGraphicFramePr>
            <a:graphicFrameLocks noGrp="1"/>
          </p:cNvGraphicFramePr>
          <p:nvPr>
            <p:ph idx="1"/>
            <p:extLst>
              <p:ext uri="{D42A27DB-BD31-4B8C-83A1-F6EECF244321}">
                <p14:modId xmlns:p14="http://schemas.microsoft.com/office/powerpoint/2010/main" val="63603401"/>
              </p:ext>
            </p:extLst>
          </p:nvPr>
        </p:nvGraphicFramePr>
        <p:xfrm>
          <a:off x="1483154" y="2215892"/>
          <a:ext cx="10327846" cy="3656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895818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C868A-64A4-94DD-E4C0-55B4D5A61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8B333D-1B3E-59EE-97E5-9E1B3F5C097C}"/>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graphicFrame>
        <p:nvGraphicFramePr>
          <p:cNvPr id="5" name="Content Placeholder 2">
            <a:extLst>
              <a:ext uri="{FF2B5EF4-FFF2-40B4-BE49-F238E27FC236}">
                <a16:creationId xmlns:a16="http://schemas.microsoft.com/office/drawing/2014/main" id="{5DB2F0FB-FE15-ECC8-E7A3-4740E2460150}"/>
              </a:ext>
            </a:extLst>
          </p:cNvPr>
          <p:cNvGraphicFramePr>
            <a:graphicFrameLocks noGrp="1"/>
          </p:cNvGraphicFramePr>
          <p:nvPr>
            <p:ph idx="1"/>
            <p:extLst>
              <p:ext uri="{D42A27DB-BD31-4B8C-83A1-F6EECF244321}">
                <p14:modId xmlns:p14="http://schemas.microsoft.com/office/powerpoint/2010/main" val="2260933917"/>
              </p:ext>
            </p:extLst>
          </p:nvPr>
        </p:nvGraphicFramePr>
        <p:xfrm>
          <a:off x="1484313" y="2324100"/>
          <a:ext cx="10399712" cy="398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583776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D0F35-D82A-3485-3B47-FBE62A998E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20DBB-2FA8-BF97-C3F9-E2215A45CF1B}"/>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graphicFrame>
        <p:nvGraphicFramePr>
          <p:cNvPr id="5" name="Content Placeholder 2">
            <a:extLst>
              <a:ext uri="{FF2B5EF4-FFF2-40B4-BE49-F238E27FC236}">
                <a16:creationId xmlns:a16="http://schemas.microsoft.com/office/drawing/2014/main" id="{D2C8A140-4F77-DD22-3100-87976658BB70}"/>
              </a:ext>
            </a:extLst>
          </p:cNvPr>
          <p:cNvGraphicFramePr>
            <a:graphicFrameLocks noGrp="1"/>
          </p:cNvGraphicFramePr>
          <p:nvPr>
            <p:ph idx="1"/>
          </p:nvPr>
        </p:nvGraphicFramePr>
        <p:xfrm>
          <a:off x="1484313" y="2667000"/>
          <a:ext cx="10018712"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926440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D0D58-6000-1DF4-2357-AEF9CDA1E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C2C11-E5DF-E996-1C0C-05F09E5C9417}"/>
              </a:ext>
            </a:extLst>
          </p:cNvPr>
          <p:cNvSpPr>
            <a:spLocks noGrp="1"/>
          </p:cNvSpPr>
          <p:nvPr>
            <p:ph type="title"/>
          </p:nvPr>
        </p:nvSpPr>
        <p:spPr>
          <a:xfrm>
            <a:off x="1484311" y="355600"/>
            <a:ext cx="10018713" cy="1752599"/>
          </a:xfrm>
        </p:spPr>
        <p:txBody>
          <a:bodyPr/>
          <a:lstStyle/>
          <a:p>
            <a:r>
              <a:rPr lang="en-US" dirty="0">
                <a:solidFill>
                  <a:schemeClr val="tx1"/>
                </a:solidFill>
                <a:latin typeface="Calibri"/>
                <a:ea typeface="Calibri"/>
                <a:cs typeface="Posterama"/>
              </a:rPr>
              <a:t>METHODS &amp; APPROACHES</a:t>
            </a:r>
          </a:p>
        </p:txBody>
      </p:sp>
      <p:sp>
        <p:nvSpPr>
          <p:cNvPr id="3" name="Content Placeholder 2">
            <a:extLst>
              <a:ext uri="{FF2B5EF4-FFF2-40B4-BE49-F238E27FC236}">
                <a16:creationId xmlns:a16="http://schemas.microsoft.com/office/drawing/2014/main" id="{2269C365-1131-0AFE-86C9-0904C26A2B67}"/>
              </a:ext>
            </a:extLst>
          </p:cNvPr>
          <p:cNvSpPr>
            <a:spLocks noGrp="1"/>
          </p:cNvSpPr>
          <p:nvPr>
            <p:ph idx="1"/>
          </p:nvPr>
        </p:nvSpPr>
        <p:spPr>
          <a:xfrm>
            <a:off x="1206500" y="1889125"/>
            <a:ext cx="10833100" cy="4821238"/>
          </a:xfrm>
        </p:spPr>
        <p:txBody>
          <a:bodyPr vert="horz" lIns="91440" tIns="45720" rIns="91440" bIns="45720" rtlCol="0" anchor="t">
            <a:normAutofit/>
          </a:bodyPr>
          <a:lstStyle/>
          <a:p>
            <a:pPr>
              <a:buFont typeface="Arial,Sans-Serif" panose="020B0504020202020204" pitchFamily="34" charset="0"/>
              <a:buChar char="•"/>
            </a:pPr>
            <a:r>
              <a:rPr lang="en-US" sz="2000" b="1" dirty="0">
                <a:latin typeface="Calibri"/>
                <a:ea typeface="Calibri"/>
                <a:cs typeface="Calibri"/>
              </a:rPr>
              <a:t>Waterfall Methodology</a:t>
            </a:r>
            <a:r>
              <a:rPr lang="en-US" sz="2000" dirty="0">
                <a:latin typeface="Calibri"/>
                <a:ea typeface="Calibri"/>
                <a:cs typeface="Calibri"/>
              </a:rPr>
              <a:t> is used to develop this module. Each phase will be completed sequentially, with clear deliverables before moving to the next phase. This ensures proper planning, documentation, and controlled execution.</a:t>
            </a:r>
            <a:endParaRPr lang="en-US" sz="2000">
              <a:latin typeface="Calibri"/>
              <a:ea typeface="Calibri"/>
              <a:cs typeface="Calibri"/>
            </a:endParaRPr>
          </a:p>
          <a:p>
            <a:pPr>
              <a:buFont typeface="Arial,Sans-Serif" panose="020B0504020202020204" pitchFamily="34" charset="0"/>
              <a:buChar char="•"/>
            </a:pPr>
            <a:r>
              <a:rPr lang="en-US" sz="2000" b="1" dirty="0">
                <a:latin typeface="Calibri"/>
                <a:ea typeface="Calibri"/>
                <a:cs typeface="Calibri"/>
              </a:rPr>
              <a:t>Project team</a:t>
            </a:r>
            <a:r>
              <a:rPr lang="en-US" sz="2000" dirty="0">
                <a:latin typeface="Calibri"/>
                <a:ea typeface="Calibri"/>
                <a:cs typeface="Calibri"/>
              </a:rPr>
              <a:t> has aligned to work for this project which has 9-10 members including Developers, Testers, PM, DB Admin, NW Admin.</a:t>
            </a:r>
            <a:endParaRPr lang="en-US" sz="2000">
              <a:latin typeface="Calibri"/>
              <a:ea typeface="Calibri"/>
              <a:cs typeface="Calibri"/>
            </a:endParaRPr>
          </a:p>
          <a:p>
            <a:pPr>
              <a:buFont typeface="Arial,Sans-Serif" panose="020B0504020202020204" pitchFamily="34" charset="0"/>
              <a:buChar char="•"/>
            </a:pPr>
            <a:r>
              <a:rPr lang="en-US" sz="2000" b="1" dirty="0">
                <a:latin typeface="Calibri"/>
                <a:ea typeface="Calibri"/>
                <a:cs typeface="Calibri"/>
              </a:rPr>
              <a:t>Requirements Gathering &amp; Analysis: </a:t>
            </a:r>
            <a:r>
              <a:rPr lang="en-US" sz="2000" dirty="0">
                <a:latin typeface="Calibri"/>
                <a:ea typeface="Calibri"/>
                <a:cs typeface="Calibri"/>
              </a:rPr>
              <a:t>Where the elicitation techniques like brainstorming, requirements workshop, JAD Session have been applied with school management, academic coordinators, teachers, and MyClassboard team and prepared BRD and RTM.</a:t>
            </a:r>
            <a:endParaRPr lang="en-US" sz="2000">
              <a:latin typeface="Calibri"/>
              <a:ea typeface="Calibri"/>
              <a:cs typeface="Calibri"/>
            </a:endParaRPr>
          </a:p>
          <a:p>
            <a:pPr>
              <a:buFont typeface="Arial,Sans-Serif" panose="020B0504020202020204" pitchFamily="34" charset="0"/>
              <a:buChar char="•"/>
            </a:pPr>
            <a:r>
              <a:rPr lang="en-US" sz="2000" b="1" dirty="0">
                <a:latin typeface="Calibri"/>
                <a:ea typeface="Calibri"/>
                <a:cs typeface="Calibri"/>
              </a:rPr>
              <a:t>System Design: </a:t>
            </a:r>
            <a:r>
              <a:rPr lang="en-US" sz="2000" dirty="0">
                <a:latin typeface="Calibri"/>
                <a:ea typeface="Calibri"/>
                <a:cs typeface="Calibri"/>
              </a:rPr>
              <a:t>Convert business requirements into technical design specifications. Plan integration with Zoom and Microsoft Teams APIs. Will define DB structure for Classes, Sections, Schedules, Attendance records and Student Performance data. And will prepare System Design Document (SDD).</a:t>
            </a:r>
            <a:endParaRPr lang="en-US" sz="2000">
              <a:latin typeface="Calibri"/>
              <a:ea typeface="Calibri"/>
              <a:cs typeface="Calibri"/>
            </a:endParaRPr>
          </a:p>
        </p:txBody>
      </p:sp>
    </p:spTree>
    <p:extLst>
      <p:ext uri="{BB962C8B-B14F-4D97-AF65-F5344CB8AC3E}">
        <p14:creationId xmlns:p14="http://schemas.microsoft.com/office/powerpoint/2010/main" val="8528279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B2C4B-8886-AB3A-58AA-16A32A2B2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C1D31B-3097-D695-9D13-C5ADCE71820D}"/>
              </a:ext>
            </a:extLst>
          </p:cNvPr>
          <p:cNvSpPr>
            <a:spLocks noGrp="1"/>
          </p:cNvSpPr>
          <p:nvPr>
            <p:ph type="title"/>
          </p:nvPr>
        </p:nvSpPr>
        <p:spPr>
          <a:xfrm>
            <a:off x="1484311" y="342900"/>
            <a:ext cx="10018713" cy="1752599"/>
          </a:xfrm>
        </p:spPr>
        <p:txBody>
          <a:bodyPr/>
          <a:lstStyle/>
          <a:p>
            <a:r>
              <a:rPr lang="en-US" dirty="0">
                <a:solidFill>
                  <a:schemeClr val="tx1"/>
                </a:solidFill>
                <a:latin typeface="Calibri"/>
                <a:ea typeface="Calibri"/>
                <a:cs typeface="Posterama"/>
              </a:rPr>
              <a:t>METHODS &amp; APPROACHES</a:t>
            </a:r>
          </a:p>
        </p:txBody>
      </p:sp>
      <p:sp>
        <p:nvSpPr>
          <p:cNvPr id="3" name="Content Placeholder 2">
            <a:extLst>
              <a:ext uri="{FF2B5EF4-FFF2-40B4-BE49-F238E27FC236}">
                <a16:creationId xmlns:a16="http://schemas.microsoft.com/office/drawing/2014/main" id="{A0BFCA7D-237D-82A3-154F-28D74E8B21D5}"/>
              </a:ext>
            </a:extLst>
          </p:cNvPr>
          <p:cNvSpPr>
            <a:spLocks noGrp="1"/>
          </p:cNvSpPr>
          <p:nvPr>
            <p:ph idx="1"/>
          </p:nvPr>
        </p:nvSpPr>
        <p:spPr>
          <a:xfrm>
            <a:off x="1320800" y="1978025"/>
            <a:ext cx="10820400" cy="4656138"/>
          </a:xfrm>
        </p:spPr>
        <p:txBody>
          <a:bodyPr vert="horz" lIns="91440" tIns="45720" rIns="91440" bIns="45720" rtlCol="0" anchor="t">
            <a:normAutofit lnSpcReduction="10000"/>
          </a:bodyPr>
          <a:lstStyle/>
          <a:p>
            <a:pPr>
              <a:buFont typeface="Arial" panose="020B0504020202020204" pitchFamily="34" charset="0"/>
              <a:buChar char="•"/>
            </a:pPr>
            <a:r>
              <a:rPr lang="en-US" sz="2000" b="1" dirty="0">
                <a:solidFill>
                  <a:schemeClr val="tx1"/>
                </a:solidFill>
                <a:latin typeface="Calibri"/>
                <a:ea typeface="Calibri"/>
                <a:cs typeface="Calibri"/>
              </a:rPr>
              <a:t>Development: </a:t>
            </a:r>
            <a:r>
              <a:rPr lang="en-US" sz="2000" dirty="0">
                <a:solidFill>
                  <a:schemeClr val="tx1"/>
                </a:solidFill>
                <a:latin typeface="Calibri"/>
                <a:ea typeface="Calibri"/>
                <a:cs typeface="Calibri"/>
              </a:rPr>
              <a:t>Set up the Development environment using </a:t>
            </a:r>
            <a:r>
              <a:rPr lang="en-US" sz="2000" dirty="0" err="1">
                <a:solidFill>
                  <a:schemeClr val="tx1"/>
                </a:solidFill>
                <a:latin typeface="Calibri"/>
                <a:ea typeface="Calibri"/>
                <a:cs typeface="Calibri"/>
              </a:rPr>
              <a:t>MyClassboard's</a:t>
            </a:r>
            <a:r>
              <a:rPr lang="en-US" sz="2000" dirty="0">
                <a:solidFill>
                  <a:schemeClr val="tx1"/>
                </a:solidFill>
                <a:latin typeface="Calibri"/>
                <a:ea typeface="Calibri"/>
                <a:cs typeface="Calibri"/>
              </a:rPr>
              <a:t> existing infrastructure and develop core modules like User Management, Class Scheduling, Video Conferencing Integration (Zoom API's into the LMS), Attendance Automation, Analytics Dashboards. And conduct Unit Testing to validate functionality of each component.</a:t>
            </a:r>
          </a:p>
          <a:p>
            <a:pPr>
              <a:buFont typeface="Arial" panose="020B0504020202020204" pitchFamily="34" charset="0"/>
              <a:buChar char="•"/>
            </a:pPr>
            <a:r>
              <a:rPr lang="en-US" sz="2000" b="1" dirty="0">
                <a:solidFill>
                  <a:schemeClr val="tx1"/>
                </a:solidFill>
                <a:latin typeface="Calibri"/>
                <a:ea typeface="Calibri"/>
                <a:cs typeface="Calibri"/>
              </a:rPr>
              <a:t>Testing: </a:t>
            </a:r>
            <a:r>
              <a:rPr lang="en-US" sz="2000" dirty="0">
                <a:solidFill>
                  <a:schemeClr val="tx1"/>
                </a:solidFill>
                <a:latin typeface="Calibri"/>
                <a:ea typeface="Calibri"/>
                <a:cs typeface="Calibri"/>
              </a:rPr>
              <a:t>Will conduct different types of testing like Integration testing, System Testing, UAT, to ensure that system meets requirements with no defects before deployment. And then we get </a:t>
            </a:r>
            <a:r>
              <a:rPr lang="en-US" sz="2000" dirty="0">
                <a:solidFill>
                  <a:schemeClr val="tx1"/>
                </a:solidFill>
                <a:latin typeface="Calibri"/>
                <a:ea typeface="+mn-lt"/>
                <a:cs typeface="+mn-lt"/>
              </a:rPr>
              <a:t>UAT sign-off document confirming the system is ready for deployment.</a:t>
            </a:r>
          </a:p>
          <a:p>
            <a:pPr>
              <a:buFont typeface="Arial" panose="020B0504020202020204" pitchFamily="34" charset="0"/>
              <a:buChar char="•"/>
            </a:pPr>
            <a:r>
              <a:rPr lang="en-US" sz="2000" b="1" dirty="0">
                <a:solidFill>
                  <a:schemeClr val="tx1"/>
                </a:solidFill>
                <a:latin typeface="Calibri"/>
                <a:ea typeface="+mn-lt"/>
                <a:cs typeface="+mn-lt"/>
              </a:rPr>
              <a:t>Deployment: </a:t>
            </a:r>
            <a:r>
              <a:rPr lang="en-US" sz="2000" dirty="0">
                <a:solidFill>
                  <a:schemeClr val="tx1"/>
                </a:solidFill>
                <a:latin typeface="Calibri"/>
                <a:ea typeface="+mn-lt"/>
                <a:cs typeface="+mn-lt"/>
              </a:rPr>
              <a:t>Will Deploy the LMS module to live the production environment and migrate student &amp; teacher data from existing ERP to LMS. Will generate and distribute secure login credentials for all users and conduct training sessions for teachers, coordinators and admins. Will create End User Manual for students and parents in both English &amp; Telugu on how to access the Online Live Classes.</a:t>
            </a:r>
          </a:p>
          <a:p>
            <a:pPr>
              <a:buFont typeface="Arial" panose="020B0504020202020204" pitchFamily="34" charset="0"/>
              <a:buChar char="•"/>
            </a:pPr>
            <a:r>
              <a:rPr lang="en-US" sz="2000" dirty="0">
                <a:solidFill>
                  <a:schemeClr val="tx1"/>
                </a:solidFill>
                <a:latin typeface="Calibri"/>
                <a:ea typeface="+mn-lt"/>
                <a:cs typeface="+mn-lt"/>
              </a:rPr>
              <a:t>Monitor system performance and user adoption and provide helpdesk support for technical issues faced by teachers, students or parents.</a:t>
            </a:r>
          </a:p>
        </p:txBody>
      </p:sp>
    </p:spTree>
    <p:extLst>
      <p:ext uri="{BB962C8B-B14F-4D97-AF65-F5344CB8AC3E}">
        <p14:creationId xmlns:p14="http://schemas.microsoft.com/office/powerpoint/2010/main" val="1115404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EBF0A-5D06-5781-71D4-8F6A481FFB5C}"/>
              </a:ext>
            </a:extLst>
          </p:cNvPr>
          <p:cNvSpPr>
            <a:spLocks noGrp="1"/>
          </p:cNvSpPr>
          <p:nvPr>
            <p:ph type="title"/>
          </p:nvPr>
        </p:nvSpPr>
        <p:spPr>
          <a:xfrm>
            <a:off x="1484311" y="177800"/>
            <a:ext cx="10018713" cy="1278924"/>
          </a:xfrm>
        </p:spPr>
        <p:txBody>
          <a:bodyPr/>
          <a:lstStyle/>
          <a:p>
            <a:r>
              <a:rPr lang="en-US" dirty="0">
                <a:solidFill>
                  <a:schemeClr val="tx1"/>
                </a:solidFill>
                <a:latin typeface="Calibri"/>
                <a:ea typeface="Calibri"/>
                <a:cs typeface="Calibri"/>
              </a:rPr>
              <a:t>RESOURCES:</a:t>
            </a:r>
          </a:p>
        </p:txBody>
      </p:sp>
      <p:sp>
        <p:nvSpPr>
          <p:cNvPr id="3" name="Content Placeholder 2">
            <a:extLst>
              <a:ext uri="{FF2B5EF4-FFF2-40B4-BE49-F238E27FC236}">
                <a16:creationId xmlns:a16="http://schemas.microsoft.com/office/drawing/2014/main" id="{2E77BC6F-4306-8514-CB4E-F844BDD5B724}"/>
              </a:ext>
            </a:extLst>
          </p:cNvPr>
          <p:cNvSpPr>
            <a:spLocks noGrp="1"/>
          </p:cNvSpPr>
          <p:nvPr>
            <p:ph idx="1"/>
          </p:nvPr>
        </p:nvSpPr>
        <p:spPr>
          <a:xfrm>
            <a:off x="1485900" y="1380097"/>
            <a:ext cx="10515600" cy="5257498"/>
          </a:xfrm>
        </p:spPr>
        <p:txBody>
          <a:bodyPr vert="horz" lIns="91440" tIns="45720" rIns="91440" bIns="45720" rtlCol="0" anchor="t">
            <a:normAutofit/>
          </a:bodyPr>
          <a:lstStyle/>
          <a:p>
            <a:pPr>
              <a:buFont typeface="Arial" panose="020B0504020202020204" pitchFamily="34" charset="0"/>
              <a:buChar char="•"/>
            </a:pPr>
            <a:r>
              <a:rPr lang="en-US" sz="2000" b="1" dirty="0">
                <a:latin typeface="Calibri"/>
                <a:ea typeface="Calibri"/>
                <a:cs typeface="Calibri"/>
              </a:rPr>
              <a:t>People: </a:t>
            </a:r>
            <a:r>
              <a:rPr lang="en-US" sz="2000" dirty="0">
                <a:latin typeface="Calibri"/>
                <a:ea typeface="Calibri"/>
                <a:cs typeface="Calibri"/>
              </a:rPr>
              <a:t>R</a:t>
            </a:r>
            <a:r>
              <a:rPr lang="en-US" sz="2000" dirty="0">
                <a:latin typeface="Calibri"/>
                <a:ea typeface="+mn-lt"/>
                <a:cs typeface="+mn-lt"/>
              </a:rPr>
              <a:t>equires a cross-functional team of 8-10 members from The Sun School and MyClassboard working collaboratively. Project Sponsor for budgeting, approvals and high level decision making. Business Analyst for requirement gathering, documentation, stakeholder communication and UAT Coordination. Skilled UI/UX designer to design, skilled and experienced developers to build and code LMS modules and integration. Testers for testing, bug tracking and QA. And technical team for post deployment and to conduct training.</a:t>
            </a:r>
            <a:endParaRPr lang="en-US" sz="2000">
              <a:latin typeface="Avenir Next LT Pro"/>
              <a:ea typeface="Calibri"/>
              <a:cs typeface="Calibri"/>
            </a:endParaRPr>
          </a:p>
          <a:p>
            <a:pPr>
              <a:buFont typeface="Arial" panose="020B0504020202020204" pitchFamily="34" charset="0"/>
              <a:buChar char="•"/>
            </a:pPr>
            <a:r>
              <a:rPr lang="en-US" sz="2000" b="1" dirty="0">
                <a:solidFill>
                  <a:schemeClr val="tx1"/>
                </a:solidFill>
                <a:latin typeface="Calibri"/>
                <a:ea typeface="Calibri"/>
                <a:cs typeface="Calibri"/>
              </a:rPr>
              <a:t>Time: </a:t>
            </a:r>
            <a:r>
              <a:rPr lang="en-US" sz="2000" dirty="0">
                <a:solidFill>
                  <a:schemeClr val="tx1"/>
                </a:solidFill>
                <a:latin typeface="Calibri"/>
                <a:ea typeface="+mn-lt"/>
                <a:cs typeface="+mn-lt"/>
              </a:rPr>
              <a:t>Since this is a Waterfall project, timelines for each phase must be clearly defined before starting the next phase. And the delivery of the software will be in 10 weeks and it might defer if there's any change request happens in the middle of the project.</a:t>
            </a:r>
          </a:p>
          <a:p>
            <a:pPr>
              <a:buFont typeface="Arial" panose="020B0504020202020204" pitchFamily="34" charset="0"/>
              <a:buChar char="•"/>
            </a:pPr>
            <a:r>
              <a:rPr lang="en-US" sz="2000" b="1" dirty="0">
                <a:solidFill>
                  <a:schemeClr val="tx1"/>
                </a:solidFill>
                <a:latin typeface="Calibri"/>
                <a:ea typeface="Calibri"/>
                <a:cs typeface="Calibri"/>
              </a:rPr>
              <a:t>Budget: </a:t>
            </a:r>
            <a:r>
              <a:rPr lang="en-US" sz="2000" dirty="0">
                <a:solidFill>
                  <a:schemeClr val="tx1"/>
                </a:solidFill>
                <a:latin typeface="Calibri"/>
                <a:ea typeface="Calibri"/>
                <a:cs typeface="Calibri"/>
              </a:rPr>
              <a:t>The budget should cover the development, licensing, infrastructure and training costs.</a:t>
            </a:r>
          </a:p>
          <a:p>
            <a:pPr lvl="1">
              <a:buFont typeface="Wingdings" panose="020B0504020202020204" pitchFamily="34" charset="0"/>
              <a:buChar char="Ø"/>
            </a:pPr>
            <a:r>
              <a:rPr lang="en-US" sz="2000" dirty="0">
                <a:solidFill>
                  <a:schemeClr val="tx1"/>
                </a:solidFill>
                <a:latin typeface="Calibri"/>
                <a:ea typeface="Calibri"/>
                <a:cs typeface="Calibri"/>
              </a:rPr>
              <a:t>Development Cost: </a:t>
            </a:r>
          </a:p>
          <a:p>
            <a:pPr lvl="1">
              <a:buFont typeface="Wingdings" panose="020B0504020202020204" pitchFamily="34" charset="0"/>
              <a:buChar char="Ø"/>
            </a:pPr>
            <a:r>
              <a:rPr lang="en-US" sz="2000" dirty="0">
                <a:solidFill>
                  <a:schemeClr val="tx1"/>
                </a:solidFill>
                <a:latin typeface="Calibri"/>
                <a:ea typeface="Calibri"/>
                <a:cs typeface="Calibri"/>
              </a:rPr>
              <a:t>Licensing Fees: Zoom &amp; Microsoft Teams integration licenses.</a:t>
            </a:r>
          </a:p>
          <a:p>
            <a:pPr lvl="1">
              <a:buFont typeface="Wingdings" panose="020B0504020202020204" pitchFamily="34" charset="0"/>
              <a:buChar char="Ø"/>
            </a:pPr>
            <a:r>
              <a:rPr lang="en-US" sz="2000" dirty="0">
                <a:solidFill>
                  <a:schemeClr val="tx1"/>
                </a:solidFill>
                <a:latin typeface="Calibri"/>
                <a:ea typeface="Calibri"/>
                <a:cs typeface="Calibri"/>
              </a:rPr>
              <a:t>Infrastructure Costs: Servers, Hosting, Cloud storage and backup.</a:t>
            </a:r>
          </a:p>
          <a:p>
            <a:pPr lvl="1">
              <a:buFont typeface="Wingdings" panose="020B0504020202020204" pitchFamily="34" charset="0"/>
              <a:buChar char="Ø"/>
            </a:pPr>
            <a:r>
              <a:rPr lang="en-US" sz="2000" dirty="0">
                <a:solidFill>
                  <a:schemeClr val="tx1"/>
                </a:solidFill>
                <a:latin typeface="Calibri"/>
                <a:ea typeface="Calibri"/>
                <a:cs typeface="Calibri"/>
              </a:rPr>
              <a:t>Training Costs: Sessions for teachers, coordinators and admins.</a:t>
            </a:r>
          </a:p>
        </p:txBody>
      </p:sp>
    </p:spTree>
    <p:extLst>
      <p:ext uri="{BB962C8B-B14F-4D97-AF65-F5344CB8AC3E}">
        <p14:creationId xmlns:p14="http://schemas.microsoft.com/office/powerpoint/2010/main" val="42440641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747F3-7DE3-0C5E-BC56-DAA91065C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04A9E-3D0F-257C-F406-BAEEE753C846}"/>
              </a:ext>
            </a:extLst>
          </p:cNvPr>
          <p:cNvSpPr>
            <a:spLocks noGrp="1"/>
          </p:cNvSpPr>
          <p:nvPr>
            <p:ph type="title"/>
          </p:nvPr>
        </p:nvSpPr>
        <p:spPr>
          <a:xfrm>
            <a:off x="1484311" y="88900"/>
            <a:ext cx="10018713" cy="1752599"/>
          </a:xfrm>
        </p:spPr>
        <p:txBody>
          <a:bodyPr/>
          <a:lstStyle/>
          <a:p>
            <a:r>
              <a:rPr lang="en-US" dirty="0">
                <a:solidFill>
                  <a:schemeClr val="tx1"/>
                </a:solidFill>
                <a:latin typeface="Calibri"/>
                <a:ea typeface="Calibri"/>
                <a:cs typeface="Calibri"/>
              </a:rPr>
              <a:t>RESOURCES:</a:t>
            </a:r>
          </a:p>
        </p:txBody>
      </p:sp>
      <p:sp>
        <p:nvSpPr>
          <p:cNvPr id="3" name="Content Placeholder 2">
            <a:extLst>
              <a:ext uri="{FF2B5EF4-FFF2-40B4-BE49-F238E27FC236}">
                <a16:creationId xmlns:a16="http://schemas.microsoft.com/office/drawing/2014/main" id="{A78FEA12-B663-D9E3-82E0-3815E544400B}"/>
              </a:ext>
            </a:extLst>
          </p:cNvPr>
          <p:cNvSpPr>
            <a:spLocks noGrp="1"/>
          </p:cNvSpPr>
          <p:nvPr>
            <p:ph idx="1"/>
          </p:nvPr>
        </p:nvSpPr>
        <p:spPr>
          <a:xfrm>
            <a:off x="1485900" y="1463848"/>
            <a:ext cx="10515600" cy="5257498"/>
          </a:xfrm>
        </p:spPr>
        <p:txBody>
          <a:bodyPr vert="horz" lIns="91440" tIns="45720" rIns="91440" bIns="45720" rtlCol="0" anchor="t">
            <a:normAutofit lnSpcReduction="10000"/>
          </a:bodyPr>
          <a:lstStyle/>
          <a:p>
            <a:pPr>
              <a:buFont typeface="Arial" panose="020B0504020202020204" pitchFamily="34" charset="0"/>
              <a:buChar char="•"/>
            </a:pPr>
            <a:r>
              <a:rPr lang="en-US" sz="2000" b="1" dirty="0">
                <a:solidFill>
                  <a:schemeClr val="tx1"/>
                </a:solidFill>
                <a:latin typeface="Calibri"/>
                <a:ea typeface="Calibri"/>
                <a:cs typeface="Calibri"/>
              </a:rPr>
              <a:t>Other Resources: </a:t>
            </a:r>
            <a:r>
              <a:rPr lang="en-US" sz="2000" dirty="0">
                <a:solidFill>
                  <a:schemeClr val="tx1"/>
                </a:solidFill>
                <a:latin typeface="Calibri"/>
                <a:ea typeface="Calibri"/>
                <a:cs typeface="Calibri"/>
              </a:rPr>
              <a:t>Devices for stakeholders like laptops or PC with webcam and headsets. Cloud storage for storing attendance reports and assessment reports and video conferencing data. Training materials which includes User Manual, Tutorial videos and FAQ's to access Online Classes. Communication Tools like WhatsApp groups, email or school communication portal for updates.</a:t>
            </a:r>
            <a:r>
              <a:rPr lang="en-US" sz="2000" b="1" dirty="0">
                <a:solidFill>
                  <a:schemeClr val="tx1"/>
                </a:solidFill>
                <a:latin typeface="Calibri"/>
                <a:ea typeface="Calibri"/>
                <a:cs typeface="Calibri"/>
              </a:rPr>
              <a:t> </a:t>
            </a:r>
          </a:p>
          <a:p>
            <a:pPr>
              <a:buFont typeface="Arial" panose="020B0504020202020204" pitchFamily="34" charset="0"/>
              <a:buChar char="•"/>
            </a:pPr>
            <a:r>
              <a:rPr lang="en-US" sz="2000" b="1" dirty="0">
                <a:solidFill>
                  <a:schemeClr val="tx1"/>
                </a:solidFill>
                <a:latin typeface="Calibri"/>
                <a:ea typeface="Calibri"/>
                <a:cs typeface="Calibri"/>
              </a:rPr>
              <a:t>Technologies Required: </a:t>
            </a:r>
          </a:p>
          <a:p>
            <a:pPr lvl="1">
              <a:buFont typeface="Wingdings" panose="020B0504020202020204" pitchFamily="34" charset="0"/>
              <a:buChar char="Ø"/>
            </a:pPr>
            <a:r>
              <a:rPr lang="en-US" sz="2000" dirty="0">
                <a:solidFill>
                  <a:schemeClr val="tx1"/>
                </a:solidFill>
                <a:latin typeface="Calibri"/>
                <a:ea typeface="Calibri"/>
                <a:cs typeface="Calibri"/>
              </a:rPr>
              <a:t>JavaScript</a:t>
            </a:r>
          </a:p>
          <a:p>
            <a:pPr lvl="1">
              <a:buFont typeface="Wingdings" panose="020B0504020202020204" pitchFamily="34" charset="0"/>
              <a:buChar char="Ø"/>
            </a:pPr>
            <a:r>
              <a:rPr lang="en-US" sz="2000" dirty="0">
                <a:solidFill>
                  <a:schemeClr val="tx1"/>
                </a:solidFill>
                <a:latin typeface="Calibri"/>
                <a:ea typeface="Calibri"/>
                <a:cs typeface="Calibri"/>
              </a:rPr>
              <a:t>Node.js</a:t>
            </a:r>
          </a:p>
          <a:p>
            <a:pPr lvl="1">
              <a:buFont typeface="Wingdings" panose="020B0504020202020204" pitchFamily="34" charset="0"/>
              <a:buChar char="Ø"/>
            </a:pPr>
            <a:r>
              <a:rPr lang="en-US" sz="2000" dirty="0">
                <a:solidFill>
                  <a:schemeClr val="tx1"/>
                </a:solidFill>
                <a:latin typeface="Calibri"/>
                <a:ea typeface="Calibri"/>
                <a:cs typeface="Calibri"/>
              </a:rPr>
              <a:t>MySQL</a:t>
            </a:r>
          </a:p>
          <a:p>
            <a:pPr lvl="1">
              <a:buFont typeface="Wingdings" panose="020B0504020202020204" pitchFamily="34" charset="0"/>
              <a:buChar char="Ø"/>
            </a:pPr>
            <a:r>
              <a:rPr lang="en-US" sz="2000" dirty="0">
                <a:solidFill>
                  <a:schemeClr val="tx1"/>
                </a:solidFill>
                <a:latin typeface="Calibri"/>
                <a:ea typeface="Calibri"/>
                <a:cs typeface="Calibri"/>
              </a:rPr>
              <a:t>Zoom &amp; Microsoft Teams API</a:t>
            </a:r>
          </a:p>
          <a:p>
            <a:pPr lvl="1">
              <a:buFont typeface="Wingdings" panose="020B0504020202020204" pitchFamily="34" charset="0"/>
              <a:buChar char="Ø"/>
            </a:pPr>
            <a:r>
              <a:rPr lang="en-US" sz="2000" dirty="0">
                <a:solidFill>
                  <a:schemeClr val="tx1"/>
                </a:solidFill>
                <a:latin typeface="Calibri"/>
                <a:ea typeface="Calibri"/>
                <a:cs typeface="Calibri"/>
              </a:rPr>
              <a:t>Google Cloud Storage</a:t>
            </a:r>
          </a:p>
          <a:p>
            <a:pPr lvl="1">
              <a:buFont typeface="Wingdings" panose="020B0504020202020204" pitchFamily="34" charset="0"/>
              <a:buChar char="Ø"/>
            </a:pPr>
            <a:r>
              <a:rPr lang="en-US" sz="2000" dirty="0">
                <a:solidFill>
                  <a:schemeClr val="tx1"/>
                </a:solidFill>
                <a:latin typeface="Calibri"/>
                <a:ea typeface="Calibri"/>
                <a:cs typeface="Calibri"/>
              </a:rPr>
              <a:t>Custom BI Dashboards</a:t>
            </a:r>
          </a:p>
          <a:p>
            <a:pPr lvl="1">
              <a:buFont typeface="Wingdings" panose="020B0504020202020204" pitchFamily="34" charset="0"/>
              <a:buChar char="Ø"/>
            </a:pPr>
            <a:r>
              <a:rPr lang="en-US" sz="2000" dirty="0">
                <a:solidFill>
                  <a:schemeClr val="tx1"/>
                </a:solidFill>
                <a:latin typeface="Calibri"/>
                <a:ea typeface="Calibri"/>
                <a:cs typeface="Calibri"/>
              </a:rPr>
              <a:t>LMS Dashboards</a:t>
            </a:r>
          </a:p>
          <a:p>
            <a:pPr lvl="1">
              <a:buFont typeface="Wingdings" panose="020B0504020202020204" pitchFamily="34" charset="0"/>
              <a:buChar char="Ø"/>
            </a:pPr>
            <a:r>
              <a:rPr lang="en-US" sz="2000" dirty="0">
                <a:solidFill>
                  <a:schemeClr val="tx1"/>
                </a:solidFill>
                <a:latin typeface="Calibri"/>
                <a:ea typeface="Calibri"/>
                <a:cs typeface="Calibri"/>
              </a:rPr>
              <a:t>Google Docs</a:t>
            </a:r>
          </a:p>
          <a:p>
            <a:pPr lvl="1">
              <a:buFont typeface="Wingdings" panose="020B0504020202020204" pitchFamily="34" charset="0"/>
              <a:buChar char="Ø"/>
            </a:pPr>
            <a:endParaRPr lang="en-US" sz="2000" dirty="0">
              <a:solidFill>
                <a:schemeClr val="tx1"/>
              </a:solidFill>
              <a:latin typeface="Calibri"/>
              <a:ea typeface="Calibri"/>
              <a:cs typeface="Calibri"/>
            </a:endParaRPr>
          </a:p>
          <a:p>
            <a:pPr>
              <a:buFont typeface="Arial" panose="020B0504020202020204" pitchFamily="34" charset="0"/>
              <a:buChar char="•"/>
            </a:pPr>
            <a:endParaRPr lang="en-US" sz="2000" b="1" dirty="0">
              <a:solidFill>
                <a:schemeClr val="tx1"/>
              </a:solidFill>
              <a:latin typeface="Calibri"/>
              <a:ea typeface="Calibri"/>
              <a:cs typeface="Calibri"/>
            </a:endParaRPr>
          </a:p>
        </p:txBody>
      </p:sp>
    </p:spTree>
    <p:extLst>
      <p:ext uri="{BB962C8B-B14F-4D97-AF65-F5344CB8AC3E}">
        <p14:creationId xmlns:p14="http://schemas.microsoft.com/office/powerpoint/2010/main" val="2661634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833E9-F003-5841-29D9-E3F1DE57732B}"/>
              </a:ext>
            </a:extLst>
          </p:cNvPr>
          <p:cNvSpPr>
            <a:spLocks noGrp="1"/>
          </p:cNvSpPr>
          <p:nvPr>
            <p:ph type="title"/>
          </p:nvPr>
        </p:nvSpPr>
        <p:spPr/>
        <p:txBody>
          <a:bodyPr/>
          <a:lstStyle/>
          <a:p>
            <a:r>
              <a:rPr lang="en-US" dirty="0">
                <a:solidFill>
                  <a:schemeClr val="tx1"/>
                </a:solidFill>
                <a:latin typeface="Calibri"/>
                <a:ea typeface="Calibri"/>
                <a:cs typeface="Posterama"/>
              </a:rPr>
              <a:t>RISKS AND DEPENDENCIES:</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C4473D3F-F2DA-CE82-8F9F-1FB285483D6E}"/>
              </a:ext>
            </a:extLst>
          </p:cNvPr>
          <p:cNvSpPr>
            <a:spLocks noGrp="1"/>
          </p:cNvSpPr>
          <p:nvPr>
            <p:ph idx="1"/>
          </p:nvPr>
        </p:nvSpPr>
        <p:spPr/>
        <p:txBody>
          <a:bodyPr vert="horz" lIns="91440" tIns="45720" rIns="91440" bIns="45720" rtlCol="0" anchor="t">
            <a:normAutofit/>
          </a:bodyPr>
          <a:lstStyle/>
          <a:p>
            <a:pPr marL="0" indent="0">
              <a:buNone/>
            </a:pPr>
            <a:r>
              <a:rPr lang="en-US" sz="2000" b="1" dirty="0">
                <a:solidFill>
                  <a:schemeClr val="tx1"/>
                </a:solidFill>
                <a:latin typeface="Calibri"/>
                <a:ea typeface="Calibri"/>
                <a:cs typeface="Calibri"/>
              </a:rPr>
              <a:t>RISKS:</a:t>
            </a:r>
            <a:endParaRPr lang="en-US" sz="2000" b="1">
              <a:solidFill>
                <a:schemeClr val="tx1"/>
              </a:solidFill>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Poor adoption of LMS by teachers and students due to low technical skills.</a:t>
            </a:r>
            <a:endParaRPr lang="en-US" sz="2000" b="1" dirty="0">
              <a:solidFill>
                <a:schemeClr val="tx1"/>
              </a:solidFill>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Data security breach exposing student/teacher information</a:t>
            </a:r>
          </a:p>
          <a:p>
            <a:pPr>
              <a:buFont typeface="Arial" panose="020B0504020202020204" pitchFamily="34" charset="0"/>
              <a:buChar char="•"/>
            </a:pPr>
            <a:r>
              <a:rPr lang="en-US" sz="2000" dirty="0">
                <a:solidFill>
                  <a:schemeClr val="tx1"/>
                </a:solidFill>
                <a:latin typeface="Calibri"/>
                <a:ea typeface="+mn-lt"/>
                <a:cs typeface="+mn-lt"/>
              </a:rPr>
              <a:t>Technical issues with Zoom or Microsoft Teams APIs during integration</a:t>
            </a:r>
          </a:p>
          <a:p>
            <a:pPr>
              <a:buFont typeface="Arial" panose="020B0504020202020204" pitchFamily="34" charset="0"/>
              <a:buChar char="•"/>
            </a:pPr>
            <a:r>
              <a:rPr lang="en-US" sz="2000" dirty="0">
                <a:solidFill>
                  <a:schemeClr val="tx1"/>
                </a:solidFill>
                <a:latin typeface="Calibri"/>
                <a:ea typeface="+mn-lt"/>
                <a:cs typeface="+mn-lt"/>
              </a:rPr>
              <a:t>Internet connectivity issues during live classes, especially for rural students</a:t>
            </a:r>
            <a:endParaRPr lang="en-US" sz="2000" b="1" dirty="0">
              <a:solidFill>
                <a:schemeClr val="tx1"/>
              </a:solidFill>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System downtime during peak class hours</a:t>
            </a:r>
          </a:p>
          <a:p>
            <a:pPr>
              <a:buFont typeface="Arial" panose="020B0504020202020204" pitchFamily="34" charset="0"/>
              <a:buChar char="•"/>
            </a:pPr>
            <a:r>
              <a:rPr lang="en-US" sz="2000" dirty="0">
                <a:solidFill>
                  <a:schemeClr val="tx1"/>
                </a:solidFill>
                <a:latin typeface="Calibri"/>
                <a:ea typeface="+mn-lt"/>
                <a:cs typeface="+mn-lt"/>
              </a:rPr>
              <a:t>Mismanagement of class schedules leading to overlaps or conflicts</a:t>
            </a:r>
          </a:p>
          <a:p>
            <a:pPr>
              <a:buFont typeface="Arial" panose="020B0504020202020204" pitchFamily="34" charset="0"/>
              <a:buChar char="•"/>
            </a:pPr>
            <a:endParaRPr lang="en-US" sz="2000" dirty="0">
              <a:solidFill>
                <a:schemeClr val="tx1"/>
              </a:solidFill>
              <a:latin typeface="Calibri"/>
              <a:ea typeface="Calibri"/>
              <a:cs typeface="Calibri"/>
            </a:endParaRPr>
          </a:p>
        </p:txBody>
      </p:sp>
    </p:spTree>
    <p:extLst>
      <p:ext uri="{BB962C8B-B14F-4D97-AF65-F5344CB8AC3E}">
        <p14:creationId xmlns:p14="http://schemas.microsoft.com/office/powerpoint/2010/main" val="16704982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93DD2-8127-D9EE-5D15-A0E03E4B7A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BC83FD-0C2E-DD75-05F7-1959304D4DC8}"/>
              </a:ext>
            </a:extLst>
          </p:cNvPr>
          <p:cNvSpPr>
            <a:spLocks noGrp="1"/>
          </p:cNvSpPr>
          <p:nvPr>
            <p:ph type="title"/>
          </p:nvPr>
        </p:nvSpPr>
        <p:spPr/>
        <p:txBody>
          <a:bodyPr/>
          <a:lstStyle/>
          <a:p>
            <a:r>
              <a:rPr lang="en-US" dirty="0">
                <a:solidFill>
                  <a:schemeClr val="tx1"/>
                </a:solidFill>
                <a:latin typeface="Calibri"/>
                <a:ea typeface="Calibri"/>
                <a:cs typeface="Posterama"/>
              </a:rPr>
              <a:t>RISKS AND DEPENDENCIES:</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DFF29C47-8E33-D33D-923F-75384691F7D2}"/>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sz="2000" b="1" dirty="0">
                <a:solidFill>
                  <a:schemeClr val="tx1"/>
                </a:solidFill>
                <a:latin typeface="Calibri"/>
                <a:ea typeface="Calibri"/>
                <a:cs typeface="Calibri"/>
              </a:rPr>
              <a:t>DEPENDENCIES:</a:t>
            </a:r>
            <a:endParaRPr lang="en-US" sz="2000" b="1">
              <a:latin typeface="Calibri"/>
              <a:ea typeface="Calibri"/>
              <a:cs typeface="Calibri"/>
            </a:endParaRPr>
          </a:p>
          <a:p>
            <a:pPr>
              <a:buFont typeface="Arial" panose="020B0504020202020204" pitchFamily="34" charset="0"/>
              <a:buChar char="•"/>
            </a:pPr>
            <a:r>
              <a:rPr lang="en-US" sz="2000" dirty="0">
                <a:latin typeface="Calibri"/>
                <a:ea typeface="+mn-lt"/>
                <a:cs typeface="+mn-lt"/>
              </a:rPr>
              <a:t>Completion of student and teacher data </a:t>
            </a:r>
            <a:r>
              <a:rPr lang="en-US" sz="2000" dirty="0" err="1">
                <a:latin typeface="Calibri"/>
                <a:ea typeface="+mn-lt"/>
                <a:cs typeface="+mn-lt"/>
              </a:rPr>
              <a:t>intgration</a:t>
            </a:r>
            <a:r>
              <a:rPr lang="en-US" sz="2000" dirty="0">
                <a:latin typeface="Calibri"/>
                <a:ea typeface="+mn-lt"/>
                <a:cs typeface="+mn-lt"/>
              </a:rPr>
              <a:t> from the ERP before LMS go-live</a:t>
            </a:r>
            <a:endParaRPr lang="en-US" sz="2000">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Timely feedback from academic coordinators and teachers during UAT</a:t>
            </a:r>
            <a:endParaRPr lang="en-US" sz="2000" dirty="0">
              <a:solidFill>
                <a:schemeClr val="tx1"/>
              </a:solidFill>
              <a:latin typeface="Calibri"/>
              <a:ea typeface="Calibri"/>
              <a:cs typeface="Calibri"/>
            </a:endParaRPr>
          </a:p>
          <a:p>
            <a:pPr>
              <a:buFont typeface="Arial" panose="020B0504020202020204" pitchFamily="34" charset="0"/>
              <a:buChar char="•"/>
            </a:pPr>
            <a:r>
              <a:rPr lang="en-US" sz="2000" dirty="0">
                <a:latin typeface="Calibri"/>
                <a:ea typeface="+mn-lt"/>
                <a:cs typeface="+mn-lt"/>
              </a:rPr>
              <a:t>Proper integration with MyClassboard’s existing ERP modules (Finance, Attendance, etc.)</a:t>
            </a:r>
            <a:endParaRPr lang="en-US" sz="2000" dirty="0">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Availability of Zoom and Microsoft Teams API keys and documentation</a:t>
            </a:r>
            <a:endParaRPr lang="en-US" sz="2000">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Internet bandwidth availability for live classes</a:t>
            </a:r>
            <a:endParaRPr lang="en-US" sz="2000" dirty="0">
              <a:solidFill>
                <a:schemeClr val="tx1"/>
              </a:solidFill>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Training materials readiness before deployment</a:t>
            </a:r>
            <a:endParaRPr lang="en-US" sz="2000">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Budget approval and fund release by school management</a:t>
            </a:r>
            <a:endParaRPr lang="en-US" sz="2000" dirty="0">
              <a:solidFill>
                <a:schemeClr val="tx1"/>
              </a:solidFill>
              <a:latin typeface="Calibri"/>
              <a:ea typeface="Calibri"/>
              <a:cs typeface="Calibri"/>
            </a:endParaRPr>
          </a:p>
          <a:p>
            <a:pPr>
              <a:buFont typeface="Arial" panose="020B0504020202020204" pitchFamily="34" charset="0"/>
              <a:buChar char="•"/>
            </a:pPr>
            <a:endParaRPr lang="en-US" sz="2000" dirty="0">
              <a:solidFill>
                <a:schemeClr val="tx1"/>
              </a:solidFill>
              <a:latin typeface="Calibri"/>
              <a:ea typeface="Calibri"/>
              <a:cs typeface="Calibri"/>
            </a:endParaRPr>
          </a:p>
          <a:p>
            <a:pPr>
              <a:buFont typeface="Arial" panose="020B0504020202020204" pitchFamily="34" charset="0"/>
              <a:buChar char="•"/>
            </a:pPr>
            <a:endParaRPr lang="en-US" sz="2000" dirty="0">
              <a:solidFill>
                <a:schemeClr val="tx1"/>
              </a:solidFill>
              <a:latin typeface="Calibri"/>
              <a:ea typeface="Calibri"/>
              <a:cs typeface="Calibri"/>
            </a:endParaRPr>
          </a:p>
        </p:txBody>
      </p:sp>
    </p:spTree>
    <p:extLst>
      <p:ext uri="{BB962C8B-B14F-4D97-AF65-F5344CB8AC3E}">
        <p14:creationId xmlns:p14="http://schemas.microsoft.com/office/powerpoint/2010/main" val="20212678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52CD0-86A9-254A-3652-149C495F797C}"/>
              </a:ext>
            </a:extLst>
          </p:cNvPr>
          <p:cNvSpPr>
            <a:spLocks noGrp="1"/>
          </p:cNvSpPr>
          <p:nvPr>
            <p:ph type="title"/>
          </p:nvPr>
        </p:nvSpPr>
        <p:spPr/>
        <p:txBody>
          <a:bodyPr/>
          <a:lstStyle/>
          <a:p>
            <a:r>
              <a:rPr lang="en-US" dirty="0">
                <a:solidFill>
                  <a:srgbClr val="000000"/>
                </a:solidFill>
                <a:latin typeface="Calibri"/>
                <a:ea typeface="Calibri"/>
                <a:cs typeface="Posterama"/>
              </a:rPr>
              <a:t>SITUATION</a:t>
            </a:r>
            <a:r>
              <a:rPr lang="en-US" dirty="0">
                <a:solidFill>
                  <a:srgbClr val="000000"/>
                </a:solidFill>
                <a:cs typeface="Posterama"/>
              </a:rPr>
              <a:t>:</a:t>
            </a:r>
            <a:endParaRPr lang="en-US" dirty="0">
              <a:solidFill>
                <a:srgbClr val="000000"/>
              </a:solidFill>
            </a:endParaRPr>
          </a:p>
        </p:txBody>
      </p:sp>
      <p:graphicFrame>
        <p:nvGraphicFramePr>
          <p:cNvPr id="5" name="Content Placeholder 2">
            <a:extLst>
              <a:ext uri="{FF2B5EF4-FFF2-40B4-BE49-F238E27FC236}">
                <a16:creationId xmlns:a16="http://schemas.microsoft.com/office/drawing/2014/main" id="{54EF79CB-578E-616A-D51F-8D98A1F8E274}"/>
              </a:ext>
            </a:extLst>
          </p:cNvPr>
          <p:cNvGraphicFramePr>
            <a:graphicFrameLocks noGrp="1"/>
          </p:cNvGraphicFramePr>
          <p:nvPr>
            <p:ph idx="1"/>
          </p:nvPr>
        </p:nvGraphicFramePr>
        <p:xfrm>
          <a:off x="1484313" y="2667000"/>
          <a:ext cx="10018712"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0741951"/>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38"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40"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41"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42" name="Rectangle 41">
            <a:extLst>
              <a:ext uri="{FF2B5EF4-FFF2-40B4-BE49-F238E27FC236}">
                <a16:creationId xmlns:a16="http://schemas.microsoft.com/office/drawing/2014/main" id="{9CD9ACDE-8038-488C-AB0C-5FD1A373C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A16B1F-9669-4061-BAC7-C0A3B039C176}"/>
              </a:ext>
            </a:extLst>
          </p:cNvPr>
          <p:cNvSpPr>
            <a:spLocks noGrp="1"/>
          </p:cNvSpPr>
          <p:nvPr>
            <p:ph type="title"/>
          </p:nvPr>
        </p:nvSpPr>
        <p:spPr>
          <a:xfrm>
            <a:off x="3854450" y="965200"/>
            <a:ext cx="7372350" cy="3404680"/>
          </a:xfrm>
        </p:spPr>
        <p:txBody>
          <a:bodyPr vert="horz" lIns="91440" tIns="45720" rIns="91440" bIns="45720" rtlCol="0" anchor="b">
            <a:normAutofit/>
          </a:bodyPr>
          <a:lstStyle/>
          <a:p>
            <a:pPr algn="l"/>
            <a:r>
              <a:rPr lang="en-US" sz="6000"/>
              <a:t>THANK YOU</a:t>
            </a:r>
          </a:p>
        </p:txBody>
      </p:sp>
      <p:sp>
        <p:nvSpPr>
          <p:cNvPr id="43" name="Rectangle 42">
            <a:extLst>
              <a:ext uri="{FF2B5EF4-FFF2-40B4-BE49-F238E27FC236}">
                <a16:creationId xmlns:a16="http://schemas.microsoft.com/office/drawing/2014/main" id="{DA6C2449-5F66-4753-AAA3-4AD81E57A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4" name="Group 43">
            <a:extLst>
              <a:ext uri="{FF2B5EF4-FFF2-40B4-BE49-F238E27FC236}">
                <a16:creationId xmlns:a16="http://schemas.microsoft.com/office/drawing/2014/main" id="{329F7DAB-18F4-436A-A0D8-61013DEB6F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1424" y="1"/>
            <a:ext cx="3258129" cy="6858000"/>
            <a:chOff x="141424" y="1"/>
            <a:chExt cx="3258129" cy="6858000"/>
          </a:xfrm>
        </p:grpSpPr>
        <p:sp>
          <p:nvSpPr>
            <p:cNvPr id="20" name="Freeform 6">
              <a:extLst>
                <a:ext uri="{FF2B5EF4-FFF2-40B4-BE49-F238E27FC236}">
                  <a16:creationId xmlns:a16="http://schemas.microsoft.com/office/drawing/2014/main" id="{AA2A446D-5444-4251-A0C1-1C33937BB1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21" name="Freeform 7">
              <a:extLst>
                <a:ext uri="{FF2B5EF4-FFF2-40B4-BE49-F238E27FC236}">
                  <a16:creationId xmlns:a16="http://schemas.microsoft.com/office/drawing/2014/main" id="{E013EF53-9F7F-40D2-9E88-917DCF6430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2" name="Freeform 12">
              <a:extLst>
                <a:ext uri="{FF2B5EF4-FFF2-40B4-BE49-F238E27FC236}">
                  <a16:creationId xmlns:a16="http://schemas.microsoft.com/office/drawing/2014/main" id="{210AE139-2815-4F3D-A56C-2608DB3D77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3" name="Freeform 13">
              <a:extLst>
                <a:ext uri="{FF2B5EF4-FFF2-40B4-BE49-F238E27FC236}">
                  <a16:creationId xmlns:a16="http://schemas.microsoft.com/office/drawing/2014/main" id="{7C52B438-B53F-4BCB-A9A8-183E8815A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45" name="Freeform: Shape 23">
              <a:extLst>
                <a:ext uri="{FF2B5EF4-FFF2-40B4-BE49-F238E27FC236}">
                  <a16:creationId xmlns:a16="http://schemas.microsoft.com/office/drawing/2014/main" id="{557375C8-AF41-41DF-8F04-72401D4B9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5" name="Freeform 15">
              <a:extLst>
                <a:ext uri="{FF2B5EF4-FFF2-40B4-BE49-F238E27FC236}">
                  <a16:creationId xmlns:a16="http://schemas.microsoft.com/office/drawing/2014/main" id="{1B37C1D7-483C-4CD7-85AB-F4EEA6E573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Tree>
    <p:extLst>
      <p:ext uri="{BB962C8B-B14F-4D97-AF65-F5344CB8AC3E}">
        <p14:creationId xmlns:p14="http://schemas.microsoft.com/office/powerpoint/2010/main" val="427176464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BA326-BE62-D4C9-DA1D-3E8C818A5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ABA7B-A5AB-5924-073F-D3C49BEA3799}"/>
              </a:ext>
            </a:extLst>
          </p:cNvPr>
          <p:cNvSpPr>
            <a:spLocks noGrp="1"/>
          </p:cNvSpPr>
          <p:nvPr>
            <p:ph type="title"/>
          </p:nvPr>
        </p:nvSpPr>
        <p:spPr/>
        <p:txBody>
          <a:bodyPr/>
          <a:lstStyle/>
          <a:p>
            <a:r>
              <a:rPr lang="en-US" dirty="0">
                <a:solidFill>
                  <a:schemeClr val="tx1"/>
                </a:solidFill>
                <a:latin typeface="Calibri"/>
                <a:ea typeface="Calibri"/>
                <a:cs typeface="Posterama"/>
              </a:rPr>
              <a:t>SITUATION:</a:t>
            </a:r>
            <a:endParaRPr lang="en-US">
              <a:solidFill>
                <a:schemeClr val="tx1"/>
              </a:solidFill>
              <a:latin typeface="Calibri"/>
              <a:ea typeface="Calibri"/>
              <a:cs typeface="Posterama"/>
            </a:endParaRPr>
          </a:p>
        </p:txBody>
      </p:sp>
      <p:graphicFrame>
        <p:nvGraphicFramePr>
          <p:cNvPr id="5" name="Content Placeholder 2">
            <a:extLst>
              <a:ext uri="{FF2B5EF4-FFF2-40B4-BE49-F238E27FC236}">
                <a16:creationId xmlns:a16="http://schemas.microsoft.com/office/drawing/2014/main" id="{AC3EE314-EAF4-3B0C-DE25-09D71AE8ED1E}"/>
              </a:ext>
            </a:extLst>
          </p:cNvPr>
          <p:cNvGraphicFramePr>
            <a:graphicFrameLocks noGrp="1"/>
          </p:cNvGraphicFramePr>
          <p:nvPr>
            <p:ph idx="1"/>
            <p:extLst>
              <p:ext uri="{D42A27DB-BD31-4B8C-83A1-F6EECF244321}">
                <p14:modId xmlns:p14="http://schemas.microsoft.com/office/powerpoint/2010/main" val="2866904664"/>
              </p:ext>
            </p:extLst>
          </p:nvPr>
        </p:nvGraphicFramePr>
        <p:xfrm>
          <a:off x="1484313" y="2293095"/>
          <a:ext cx="10437812" cy="4269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2410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AD412-553C-7BD0-15E4-3CC9062E5E8E}"/>
              </a:ext>
            </a:extLst>
          </p:cNvPr>
          <p:cNvSpPr>
            <a:spLocks noGrp="1"/>
          </p:cNvSpPr>
          <p:nvPr>
            <p:ph type="title"/>
          </p:nvPr>
        </p:nvSpPr>
        <p:spPr/>
        <p:txBody>
          <a:bodyPr/>
          <a:lstStyle/>
          <a:p>
            <a:r>
              <a:rPr lang="en-US" dirty="0">
                <a:solidFill>
                  <a:schemeClr val="tx1"/>
                </a:solidFill>
                <a:latin typeface="Calibri"/>
                <a:ea typeface="Calibri"/>
                <a:cs typeface="Posterama"/>
              </a:rPr>
              <a:t>PROBLEM:</a:t>
            </a:r>
            <a:endParaRPr lang="en-US">
              <a:solidFill>
                <a:schemeClr val="tx1"/>
              </a:solidFill>
              <a:latin typeface="Calibri"/>
              <a:ea typeface="Calibri"/>
              <a:cs typeface="Posterama"/>
            </a:endParaRPr>
          </a:p>
        </p:txBody>
      </p:sp>
      <p:sp>
        <p:nvSpPr>
          <p:cNvPr id="3" name="Content Placeholder 2">
            <a:extLst>
              <a:ext uri="{FF2B5EF4-FFF2-40B4-BE49-F238E27FC236}">
                <a16:creationId xmlns:a16="http://schemas.microsoft.com/office/drawing/2014/main" id="{3702AF0D-DDC7-1DCF-8386-0B6FE19574D3}"/>
              </a:ext>
            </a:extLst>
          </p:cNvPr>
          <p:cNvSpPr>
            <a:spLocks noGrp="1"/>
          </p:cNvSpPr>
          <p:nvPr>
            <p:ph idx="1"/>
          </p:nvPr>
        </p:nvSpPr>
        <p:spPr>
          <a:xfrm>
            <a:off x="1484310" y="2324099"/>
            <a:ext cx="10018713" cy="3556001"/>
          </a:xfrm>
        </p:spPr>
        <p:txBody>
          <a:bodyPr vert="horz" lIns="91440" tIns="45720" rIns="91440" bIns="45720" rtlCol="0" anchor="t">
            <a:normAutofit/>
          </a:bodyPr>
          <a:lstStyle/>
          <a:p>
            <a:pPr>
              <a:buFont typeface="Arial" panose="020B0504020202020204" pitchFamily="34" charset="0"/>
              <a:buChar char="•"/>
            </a:pPr>
            <a:r>
              <a:rPr lang="en-US" sz="2000" dirty="0">
                <a:solidFill>
                  <a:srgbClr val="000000"/>
                </a:solidFill>
                <a:latin typeface="Calibri"/>
                <a:ea typeface="+mn-lt"/>
                <a:cs typeface="+mn-lt"/>
              </a:rPr>
              <a:t>Disruption of learning due to the sudden closure of physical classrooms. And No existing platform to manage live online teaching, scheduling, and student engagement.</a:t>
            </a:r>
          </a:p>
          <a:p>
            <a:pPr>
              <a:buFont typeface="Arial" panose="020B0504020202020204" pitchFamily="34" charset="0"/>
              <a:buChar char="•"/>
            </a:pPr>
            <a:r>
              <a:rPr lang="en-US" sz="2000" dirty="0">
                <a:solidFill>
                  <a:srgbClr val="000000"/>
                </a:solidFill>
                <a:latin typeface="Calibri"/>
                <a:ea typeface="+mn-lt"/>
                <a:cs typeface="+mn-lt"/>
              </a:rPr>
              <a:t>Loss of revenue because parents were reluctant to pay fees without visible academic progress.</a:t>
            </a:r>
          </a:p>
          <a:p>
            <a:pPr>
              <a:buFont typeface="Arial" panose="020B0504020202020204" pitchFamily="34" charset="0"/>
              <a:buChar char="•"/>
            </a:pPr>
            <a:r>
              <a:rPr lang="en-US" sz="2000" dirty="0">
                <a:solidFill>
                  <a:srgbClr val="000000"/>
                </a:solidFill>
                <a:latin typeface="Calibri"/>
                <a:ea typeface="+mn-lt"/>
                <a:cs typeface="+mn-lt"/>
              </a:rPr>
              <a:t>Data security concerns, as using open platforms directly could allow outsiders to join sessions.</a:t>
            </a:r>
          </a:p>
          <a:p>
            <a:pPr>
              <a:buFont typeface="Arial" panose="020B0504020202020204" pitchFamily="34" charset="0"/>
              <a:buChar char="•"/>
            </a:pPr>
            <a:r>
              <a:rPr lang="en-US" sz="2000" dirty="0">
                <a:solidFill>
                  <a:srgbClr val="000000"/>
                </a:solidFill>
                <a:latin typeface="Calibri"/>
                <a:ea typeface="+mn-lt"/>
                <a:cs typeface="+mn-lt"/>
              </a:rPr>
              <a:t>Teachers and students had varying levels of technical expertise, making adoption of new systems challenging.</a:t>
            </a:r>
          </a:p>
        </p:txBody>
      </p:sp>
    </p:spTree>
    <p:extLst>
      <p:ext uri="{BB962C8B-B14F-4D97-AF65-F5344CB8AC3E}">
        <p14:creationId xmlns:p14="http://schemas.microsoft.com/office/powerpoint/2010/main" val="7520559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A4236-9C16-0FB0-0FC6-EF393AA0C5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1A464D-12B2-4D60-0466-D3F74F852D30}"/>
              </a:ext>
            </a:extLst>
          </p:cNvPr>
          <p:cNvSpPr>
            <a:spLocks noGrp="1"/>
          </p:cNvSpPr>
          <p:nvPr>
            <p:ph type="title"/>
          </p:nvPr>
        </p:nvSpPr>
        <p:spPr>
          <a:xfrm>
            <a:off x="1484311" y="203200"/>
            <a:ext cx="10018713" cy="1752599"/>
          </a:xfrm>
        </p:spPr>
        <p:txBody>
          <a:bodyPr/>
          <a:lstStyle/>
          <a:p>
            <a:r>
              <a:rPr lang="en-US" dirty="0">
                <a:solidFill>
                  <a:srgbClr val="000000"/>
                </a:solidFill>
                <a:latin typeface="Calibri"/>
                <a:ea typeface="Calibri"/>
                <a:cs typeface="Posterama"/>
              </a:rPr>
              <a:t>OPPORTUNITY:</a:t>
            </a:r>
            <a:endParaRPr lang="en-US">
              <a:solidFill>
                <a:srgbClr val="000000"/>
              </a:solidFill>
              <a:latin typeface="Calibri"/>
              <a:ea typeface="Calibri"/>
              <a:cs typeface="Calibri"/>
            </a:endParaRPr>
          </a:p>
        </p:txBody>
      </p:sp>
      <p:graphicFrame>
        <p:nvGraphicFramePr>
          <p:cNvPr id="5" name="Content Placeholder 2">
            <a:extLst>
              <a:ext uri="{FF2B5EF4-FFF2-40B4-BE49-F238E27FC236}">
                <a16:creationId xmlns:a16="http://schemas.microsoft.com/office/drawing/2014/main" id="{38457E97-3910-A877-95D2-792528CE7BCD}"/>
              </a:ext>
            </a:extLst>
          </p:cNvPr>
          <p:cNvGraphicFramePr>
            <a:graphicFrameLocks noGrp="1"/>
          </p:cNvGraphicFramePr>
          <p:nvPr>
            <p:ph idx="1"/>
            <p:extLst>
              <p:ext uri="{D42A27DB-BD31-4B8C-83A1-F6EECF244321}">
                <p14:modId xmlns:p14="http://schemas.microsoft.com/office/powerpoint/2010/main" val="991550896"/>
              </p:ext>
            </p:extLst>
          </p:nvPr>
        </p:nvGraphicFramePr>
        <p:xfrm>
          <a:off x="1344613" y="1584960"/>
          <a:ext cx="10641012" cy="5082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0832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F26E6-4658-7D2C-BC33-77D0D98F3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65DD1-BB07-1C18-5E60-82F809C105A5}"/>
              </a:ext>
            </a:extLst>
          </p:cNvPr>
          <p:cNvSpPr>
            <a:spLocks noGrp="1"/>
          </p:cNvSpPr>
          <p:nvPr>
            <p:ph type="title"/>
          </p:nvPr>
        </p:nvSpPr>
        <p:spPr/>
        <p:txBody>
          <a:bodyPr/>
          <a:lstStyle/>
          <a:p>
            <a:r>
              <a:rPr lang="en-US" dirty="0">
                <a:solidFill>
                  <a:schemeClr val="tx1"/>
                </a:solidFill>
                <a:latin typeface="Calibri"/>
                <a:ea typeface="Calibri"/>
                <a:cs typeface="Posterama"/>
              </a:rPr>
              <a:t>OPPORTUNITY:</a:t>
            </a:r>
            <a:endParaRPr lang="en-US">
              <a:solidFill>
                <a:schemeClr val="tx1"/>
              </a:solidFill>
              <a:latin typeface="Calibri"/>
              <a:ea typeface="Calibri"/>
              <a:cs typeface="Posterama"/>
            </a:endParaRPr>
          </a:p>
        </p:txBody>
      </p:sp>
      <p:graphicFrame>
        <p:nvGraphicFramePr>
          <p:cNvPr id="7" name="Content Placeholder 2">
            <a:extLst>
              <a:ext uri="{FF2B5EF4-FFF2-40B4-BE49-F238E27FC236}">
                <a16:creationId xmlns:a16="http://schemas.microsoft.com/office/drawing/2014/main" id="{5390698C-46FB-7775-519A-5FAAC808E3A8}"/>
              </a:ext>
            </a:extLst>
          </p:cNvPr>
          <p:cNvGraphicFramePr>
            <a:graphicFrameLocks noGrp="1"/>
          </p:cNvGraphicFramePr>
          <p:nvPr>
            <p:ph idx="1"/>
          </p:nvPr>
        </p:nvGraphicFramePr>
        <p:xfrm>
          <a:off x="1484313" y="2667000"/>
          <a:ext cx="10018712"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1837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EC25-D034-F931-231B-3271762C455D}"/>
              </a:ext>
            </a:extLst>
          </p:cNvPr>
          <p:cNvSpPr>
            <a:spLocks noGrp="1"/>
          </p:cNvSpPr>
          <p:nvPr>
            <p:ph type="title"/>
          </p:nvPr>
        </p:nvSpPr>
        <p:spPr/>
        <p:txBody>
          <a:bodyPr/>
          <a:lstStyle/>
          <a:p>
            <a:r>
              <a:rPr lang="en-US" dirty="0">
                <a:solidFill>
                  <a:schemeClr val="tx1"/>
                </a:solidFill>
                <a:latin typeface="Calibri"/>
                <a:ea typeface="Calibri"/>
                <a:cs typeface="Posterama"/>
              </a:rPr>
              <a:t>PURPOSE STATEMENT:</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067E0E5D-78E2-3475-D0BD-155956515D41}"/>
              </a:ext>
            </a:extLst>
          </p:cNvPr>
          <p:cNvSpPr>
            <a:spLocks noGrp="1"/>
          </p:cNvSpPr>
          <p:nvPr>
            <p:ph idx="1"/>
          </p:nvPr>
        </p:nvSpPr>
        <p:spPr/>
        <p:txBody>
          <a:bodyPr vert="horz" lIns="91440" tIns="45720" rIns="91440" bIns="45720" rtlCol="0" anchor="t">
            <a:normAutofit/>
          </a:bodyPr>
          <a:lstStyle/>
          <a:p>
            <a:pPr marL="0" indent="0">
              <a:buNone/>
            </a:pPr>
            <a:r>
              <a:rPr lang="en-US" sz="2400" dirty="0">
                <a:latin typeface="Calibri"/>
                <a:ea typeface="+mn-lt"/>
                <a:cs typeface="+mn-lt"/>
              </a:rPr>
              <a:t>The primary purpose of this project is to design and implement a comprehensive Learning Management System (LMS) module within the existing MyClassboard platform to ensure uninterrupted education for students of The Sun School during the Covid-19 pandemic and beyond. This initiative aims to bridge the gap created by the closure of physical classrooms, enable secure and efficient online learning, and maintain academic continuity while also supporting the school’s operational and financial stability.</a:t>
            </a:r>
            <a:endParaRPr lang="en-US" sz="2400">
              <a:latin typeface="Calibri"/>
              <a:ea typeface="Calibri"/>
              <a:cs typeface="Calibri"/>
            </a:endParaRPr>
          </a:p>
        </p:txBody>
      </p:sp>
    </p:spTree>
    <p:extLst>
      <p:ext uri="{BB962C8B-B14F-4D97-AF65-F5344CB8AC3E}">
        <p14:creationId xmlns:p14="http://schemas.microsoft.com/office/powerpoint/2010/main" val="4182537398"/>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90923-E8BE-273B-C1AB-A8BD7BD661AE}"/>
              </a:ext>
            </a:extLst>
          </p:cNvPr>
          <p:cNvSpPr>
            <a:spLocks noGrp="1"/>
          </p:cNvSpPr>
          <p:nvPr>
            <p:ph type="title"/>
          </p:nvPr>
        </p:nvSpPr>
        <p:spPr/>
        <p:txBody>
          <a:bodyPr/>
          <a:lstStyle/>
          <a:p>
            <a:r>
              <a:rPr lang="en-US" dirty="0">
                <a:solidFill>
                  <a:schemeClr val="tx1"/>
                </a:solidFill>
                <a:latin typeface="Calibri"/>
                <a:ea typeface="Calibri"/>
                <a:cs typeface="Posterama"/>
              </a:rPr>
              <a:t>PROJECT OBJECTIVES:</a:t>
            </a:r>
            <a:endParaRPr lang="en-US">
              <a:solidFill>
                <a:schemeClr val="tx1"/>
              </a:solidFill>
              <a:latin typeface="Calibri"/>
              <a:ea typeface="Calibri"/>
              <a:cs typeface="Calibri"/>
            </a:endParaRPr>
          </a:p>
        </p:txBody>
      </p:sp>
      <p:graphicFrame>
        <p:nvGraphicFramePr>
          <p:cNvPr id="5" name="Content Placeholder 2">
            <a:extLst>
              <a:ext uri="{FF2B5EF4-FFF2-40B4-BE49-F238E27FC236}">
                <a16:creationId xmlns:a16="http://schemas.microsoft.com/office/drawing/2014/main" id="{A29FD84D-8C1C-A46E-9220-53394C55F8D4}"/>
              </a:ext>
            </a:extLst>
          </p:cNvPr>
          <p:cNvGraphicFramePr>
            <a:graphicFrameLocks noGrp="1"/>
          </p:cNvGraphicFramePr>
          <p:nvPr>
            <p:ph idx="1"/>
            <p:extLst>
              <p:ext uri="{D42A27DB-BD31-4B8C-83A1-F6EECF244321}">
                <p14:modId xmlns:p14="http://schemas.microsoft.com/office/powerpoint/2010/main" val="2052421908"/>
              </p:ext>
            </p:extLst>
          </p:nvPr>
        </p:nvGraphicFramePr>
        <p:xfrm>
          <a:off x="838200" y="1825625"/>
          <a:ext cx="10515600" cy="5024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7820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46A04-BAB7-5114-ACB5-02BC609CF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3B1FF-5E08-C522-1ADA-0F228ECBB2F9}"/>
              </a:ext>
            </a:extLst>
          </p:cNvPr>
          <p:cNvSpPr>
            <a:spLocks noGrp="1"/>
          </p:cNvSpPr>
          <p:nvPr>
            <p:ph type="title"/>
          </p:nvPr>
        </p:nvSpPr>
        <p:spPr/>
        <p:txBody>
          <a:bodyPr/>
          <a:lstStyle/>
          <a:p>
            <a:r>
              <a:rPr lang="en-US" dirty="0">
                <a:solidFill>
                  <a:schemeClr val="tx1"/>
                </a:solidFill>
                <a:latin typeface="Calibri"/>
                <a:ea typeface="Calibri"/>
                <a:cs typeface="Posterama"/>
              </a:rPr>
              <a:t>PROJECT OBJECTIVES:</a:t>
            </a:r>
            <a:endParaRPr lang="en-US">
              <a:solidFill>
                <a:schemeClr val="tx1"/>
              </a:solidFill>
              <a:latin typeface="Calibri"/>
              <a:ea typeface="Calibri"/>
              <a:cs typeface="Calibri"/>
            </a:endParaRPr>
          </a:p>
        </p:txBody>
      </p:sp>
      <p:graphicFrame>
        <p:nvGraphicFramePr>
          <p:cNvPr id="5" name="Content Placeholder 2">
            <a:extLst>
              <a:ext uri="{FF2B5EF4-FFF2-40B4-BE49-F238E27FC236}">
                <a16:creationId xmlns:a16="http://schemas.microsoft.com/office/drawing/2014/main" id="{C23B8859-A5AF-8EA9-E47D-4A233293BDEE}"/>
              </a:ext>
            </a:extLst>
          </p:cNvPr>
          <p:cNvGraphicFramePr>
            <a:graphicFrameLocks noGrp="1"/>
          </p:cNvGraphicFramePr>
          <p:nvPr>
            <p:ph idx="1"/>
          </p:nvPr>
        </p:nvGraphicFramePr>
        <p:xfrm>
          <a:off x="1484313" y="2667000"/>
          <a:ext cx="10018712"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21456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1E28AD91-41DA-4AED-95D0-345E7691B4E4}">
  <we:reference id="wa200005566" version="1.0.0.0" store="en-US" storeType="omex"/>
  <we:alternateReferences>
    <we:reference id="wa200005566" version="1.0.0.0" store="omex"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Parallax</vt:lpstr>
      <vt:lpstr>LMS Module for Online Learning</vt:lpstr>
      <vt:lpstr>SITUATION:</vt:lpstr>
      <vt:lpstr>SITUATION:</vt:lpstr>
      <vt:lpstr>PROBLEM:</vt:lpstr>
      <vt:lpstr>OPPORTUNITY:</vt:lpstr>
      <vt:lpstr>OPPORTUNITY:</vt:lpstr>
      <vt:lpstr>PURPOSE STATEMENT:</vt:lpstr>
      <vt:lpstr>PROJECT OBJECTIVES:</vt:lpstr>
      <vt:lpstr>PROJECT OBJECTIVES:</vt:lpstr>
      <vt:lpstr>PROJECT OBJECTIVES:</vt:lpstr>
      <vt:lpstr>SUCCESS CRITERIA:</vt:lpstr>
      <vt:lpstr>SUCCESS CRITERIA</vt:lpstr>
      <vt:lpstr>SUCCESS CRITERIA</vt:lpstr>
      <vt:lpstr>METHODS &amp; APPROACHES</vt:lpstr>
      <vt:lpstr>METHODS &amp; APPROACHES</vt:lpstr>
      <vt:lpstr>RESOURCES:</vt:lpstr>
      <vt:lpstr>RESOURCES:</vt:lpstr>
      <vt:lpstr>RISKS AND DEPENDENCIES:</vt:lpstr>
      <vt:lpstr>RISKS AND DEPENDENCIES: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888</cp:revision>
  <dcterms:created xsi:type="dcterms:W3CDTF">2025-09-25T07:51:15Z</dcterms:created>
  <dcterms:modified xsi:type="dcterms:W3CDTF">2025-09-26T14:03:21Z</dcterms:modified>
</cp:coreProperties>
</file>