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4992EF-FC04-4E7F-A15F-A9433BF40BB7}" v="103" dt="2025-09-21T09:47:10.9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4" d="100"/>
          <a:sy n="74" d="100"/>
        </p:scale>
        <p:origin x="104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ustubh pawar" userId="3c811e9d7fce8153" providerId="LiveId" clId="{BD5AF256-DE81-44B6-B422-F46B6327D6EA}"/>
    <pc:docChg chg="undo redo custSel addSld delSld modSld">
      <pc:chgData name="kaustubh pawar" userId="3c811e9d7fce8153" providerId="LiveId" clId="{BD5AF256-DE81-44B6-B422-F46B6327D6EA}" dt="2025-09-21T09:50:34.776" v="4928" actId="2711"/>
      <pc:docMkLst>
        <pc:docMk/>
      </pc:docMkLst>
      <pc:sldChg chg="addSp modSp mod">
        <pc:chgData name="kaustubh pawar" userId="3c811e9d7fce8153" providerId="LiveId" clId="{BD5AF256-DE81-44B6-B422-F46B6327D6EA}" dt="2025-09-19T13:08:18.885" v="117" actId="2711"/>
        <pc:sldMkLst>
          <pc:docMk/>
          <pc:sldMk cId="2628042279" sldId="256"/>
        </pc:sldMkLst>
        <pc:spChg chg="mod">
          <ac:chgData name="kaustubh pawar" userId="3c811e9d7fce8153" providerId="LiveId" clId="{BD5AF256-DE81-44B6-B422-F46B6327D6EA}" dt="2025-09-19T13:08:09.228" v="116" actId="2711"/>
          <ac:spMkLst>
            <pc:docMk/>
            <pc:sldMk cId="2628042279" sldId="256"/>
            <ac:spMk id="2" creationId="{4838B67C-7A8F-2EDB-D159-3B550D6A727F}"/>
          </ac:spMkLst>
        </pc:spChg>
        <pc:spChg chg="mod">
          <ac:chgData name="kaustubh pawar" userId="3c811e9d7fce8153" providerId="LiveId" clId="{BD5AF256-DE81-44B6-B422-F46B6327D6EA}" dt="2025-09-19T13:08:01.943" v="115" actId="2711"/>
          <ac:spMkLst>
            <pc:docMk/>
            <pc:sldMk cId="2628042279" sldId="256"/>
            <ac:spMk id="3" creationId="{75D1B8CC-4173-538C-7334-24C88421D6D6}"/>
          </ac:spMkLst>
        </pc:spChg>
        <pc:spChg chg="add mod">
          <ac:chgData name="kaustubh pawar" userId="3c811e9d7fce8153" providerId="LiveId" clId="{BD5AF256-DE81-44B6-B422-F46B6327D6EA}" dt="2025-09-19T13:08:18.885" v="117" actId="2711"/>
          <ac:spMkLst>
            <pc:docMk/>
            <pc:sldMk cId="2628042279" sldId="256"/>
            <ac:spMk id="4" creationId="{337E1B37-1D15-8592-5925-C9305FB34195}"/>
          </ac:spMkLst>
        </pc:spChg>
      </pc:sldChg>
      <pc:sldChg chg="addSp delSp modSp new mod">
        <pc:chgData name="kaustubh pawar" userId="3c811e9d7fce8153" providerId="LiveId" clId="{BD5AF256-DE81-44B6-B422-F46B6327D6EA}" dt="2025-09-19T14:01:27.672" v="2928" actId="20577"/>
        <pc:sldMkLst>
          <pc:docMk/>
          <pc:sldMk cId="3811436453" sldId="257"/>
        </pc:sldMkLst>
        <pc:spChg chg="add mod">
          <ac:chgData name="kaustubh pawar" userId="3c811e9d7fce8153" providerId="LiveId" clId="{BD5AF256-DE81-44B6-B422-F46B6327D6EA}" dt="2025-09-19T13:07:48.832" v="114" actId="122"/>
          <ac:spMkLst>
            <pc:docMk/>
            <pc:sldMk cId="3811436453" sldId="257"/>
            <ac:spMk id="2" creationId="{E1736AF8-D5AD-8A0B-1CDE-1FB98036E163}"/>
          </ac:spMkLst>
        </pc:spChg>
        <pc:spChg chg="add mod">
          <ac:chgData name="kaustubh pawar" userId="3c811e9d7fce8153" providerId="LiveId" clId="{BD5AF256-DE81-44B6-B422-F46B6327D6EA}" dt="2025-09-19T14:01:27.672" v="2928" actId="20577"/>
          <ac:spMkLst>
            <pc:docMk/>
            <pc:sldMk cId="3811436453" sldId="257"/>
            <ac:spMk id="4" creationId="{9AB90C8E-9994-2C4B-FC63-1EDE07EBAB02}"/>
          </ac:spMkLst>
        </pc:spChg>
      </pc:sldChg>
      <pc:sldChg chg="addSp delSp modSp new mod">
        <pc:chgData name="kaustubh pawar" userId="3c811e9d7fce8153" providerId="LiveId" clId="{BD5AF256-DE81-44B6-B422-F46B6327D6EA}" dt="2025-09-19T14:08:00.810" v="3143" actId="1036"/>
        <pc:sldMkLst>
          <pc:docMk/>
          <pc:sldMk cId="3152068248" sldId="258"/>
        </pc:sldMkLst>
        <pc:spChg chg="add mod">
          <ac:chgData name="kaustubh pawar" userId="3c811e9d7fce8153" providerId="LiveId" clId="{BD5AF256-DE81-44B6-B422-F46B6327D6EA}" dt="2025-09-19T13:31:25.656" v="1044" actId="20577"/>
          <ac:spMkLst>
            <pc:docMk/>
            <pc:sldMk cId="3152068248" sldId="258"/>
            <ac:spMk id="2" creationId="{4EB743E8-0FD2-4F45-BB19-9E966ACB474A}"/>
          </ac:spMkLst>
        </pc:spChg>
        <pc:spChg chg="add del mod">
          <ac:chgData name="kaustubh pawar" userId="3c811e9d7fce8153" providerId="LiveId" clId="{BD5AF256-DE81-44B6-B422-F46B6327D6EA}" dt="2025-09-19T14:08:00.810" v="3143" actId="1036"/>
          <ac:spMkLst>
            <pc:docMk/>
            <pc:sldMk cId="3152068248" sldId="258"/>
            <ac:spMk id="3" creationId="{5D2B4262-BCEF-7BBE-8034-1C9C53F29D80}"/>
          </ac:spMkLst>
        </pc:spChg>
      </pc:sldChg>
      <pc:sldChg chg="del">
        <pc:chgData name="kaustubh pawar" userId="3c811e9d7fce8153" providerId="LiveId" clId="{BD5AF256-DE81-44B6-B422-F46B6327D6EA}" dt="2025-09-19T12:52:50.254" v="1" actId="47"/>
        <pc:sldMkLst>
          <pc:docMk/>
          <pc:sldMk cId="3640245088" sldId="258"/>
        </pc:sldMkLst>
      </pc:sldChg>
      <pc:sldChg chg="del">
        <pc:chgData name="kaustubh pawar" userId="3c811e9d7fce8153" providerId="LiveId" clId="{BD5AF256-DE81-44B6-B422-F46B6327D6EA}" dt="2025-09-19T12:52:49.237" v="0" actId="47"/>
        <pc:sldMkLst>
          <pc:docMk/>
          <pc:sldMk cId="3603246961" sldId="259"/>
        </pc:sldMkLst>
      </pc:sldChg>
      <pc:sldChg chg="addSp modSp add mod">
        <pc:chgData name="kaustubh pawar" userId="3c811e9d7fce8153" providerId="LiveId" clId="{BD5AF256-DE81-44B6-B422-F46B6327D6EA}" dt="2025-09-19T13:59:12.310" v="2859" actId="20577"/>
        <pc:sldMkLst>
          <pc:docMk/>
          <pc:sldMk cId="3873964136" sldId="259"/>
        </pc:sldMkLst>
        <pc:spChg chg="mod">
          <ac:chgData name="kaustubh pawar" userId="3c811e9d7fce8153" providerId="LiveId" clId="{BD5AF256-DE81-44B6-B422-F46B6327D6EA}" dt="2025-09-19T13:31:42.501" v="1064" actId="20577"/>
          <ac:spMkLst>
            <pc:docMk/>
            <pc:sldMk cId="3873964136" sldId="259"/>
            <ac:spMk id="2" creationId="{BEE609AD-18E7-555F-BAD0-D4E490D81EF6}"/>
          </ac:spMkLst>
        </pc:spChg>
        <pc:spChg chg="add mod">
          <ac:chgData name="kaustubh pawar" userId="3c811e9d7fce8153" providerId="LiveId" clId="{BD5AF256-DE81-44B6-B422-F46B6327D6EA}" dt="2025-09-19T13:59:12.310" v="2859" actId="20577"/>
          <ac:spMkLst>
            <pc:docMk/>
            <pc:sldMk cId="3873964136" sldId="259"/>
            <ac:spMk id="3" creationId="{5131CF95-EE21-DBD4-8E5C-94F0300CCA51}"/>
          </ac:spMkLst>
        </pc:spChg>
      </pc:sldChg>
      <pc:sldChg chg="addSp modSp new mod">
        <pc:chgData name="kaustubh pawar" userId="3c811e9d7fce8153" providerId="LiveId" clId="{BD5AF256-DE81-44B6-B422-F46B6327D6EA}" dt="2025-09-21T09:49:52.092" v="4926" actId="2711"/>
        <pc:sldMkLst>
          <pc:docMk/>
          <pc:sldMk cId="717996419" sldId="260"/>
        </pc:sldMkLst>
        <pc:spChg chg="add mod">
          <ac:chgData name="kaustubh pawar" userId="3c811e9d7fce8153" providerId="LiveId" clId="{BD5AF256-DE81-44B6-B422-F46B6327D6EA}" dt="2025-09-19T17:16:06.876" v="3207" actId="1038"/>
          <ac:spMkLst>
            <pc:docMk/>
            <pc:sldMk cId="717996419" sldId="260"/>
            <ac:spMk id="2" creationId="{7F6EFFC8-A210-FACC-31FD-95ECA10B13CC}"/>
          </ac:spMkLst>
        </pc:spChg>
        <pc:spChg chg="add mod">
          <ac:chgData name="kaustubh pawar" userId="3c811e9d7fce8153" providerId="LiveId" clId="{BD5AF256-DE81-44B6-B422-F46B6327D6EA}" dt="2025-09-21T09:49:52.092" v="4926" actId="2711"/>
          <ac:spMkLst>
            <pc:docMk/>
            <pc:sldMk cId="717996419" sldId="260"/>
            <ac:spMk id="3" creationId="{10391208-D363-2B11-173B-122A6C91D0E1}"/>
          </ac:spMkLst>
        </pc:spChg>
      </pc:sldChg>
      <pc:sldChg chg="addSp modSp new mod">
        <pc:chgData name="kaustubh pawar" userId="3c811e9d7fce8153" providerId="LiveId" clId="{BD5AF256-DE81-44B6-B422-F46B6327D6EA}" dt="2025-09-20T10:36:35.403" v="4177" actId="1036"/>
        <pc:sldMkLst>
          <pc:docMk/>
          <pc:sldMk cId="600444617" sldId="261"/>
        </pc:sldMkLst>
        <pc:spChg chg="add mod">
          <ac:chgData name="kaustubh pawar" userId="3c811e9d7fce8153" providerId="LiveId" clId="{BD5AF256-DE81-44B6-B422-F46B6327D6EA}" dt="2025-09-19T17:32:42.006" v="3409" actId="20577"/>
          <ac:spMkLst>
            <pc:docMk/>
            <pc:sldMk cId="600444617" sldId="261"/>
            <ac:spMk id="2" creationId="{31802EC2-E86D-A44C-C3E0-A32921049991}"/>
          </ac:spMkLst>
        </pc:spChg>
        <pc:spChg chg="add mod">
          <ac:chgData name="kaustubh pawar" userId="3c811e9d7fce8153" providerId="LiveId" clId="{BD5AF256-DE81-44B6-B422-F46B6327D6EA}" dt="2025-09-20T10:36:35.403" v="4177" actId="1036"/>
          <ac:spMkLst>
            <pc:docMk/>
            <pc:sldMk cId="600444617" sldId="261"/>
            <ac:spMk id="3" creationId="{3DD26D2F-0133-D890-8238-3F85529F7A42}"/>
          </ac:spMkLst>
        </pc:spChg>
        <pc:spChg chg="add">
          <ac:chgData name="kaustubh pawar" userId="3c811e9d7fce8153" providerId="LiveId" clId="{BD5AF256-DE81-44B6-B422-F46B6327D6EA}" dt="2025-09-20T06:48:29.257" v="3559"/>
          <ac:spMkLst>
            <pc:docMk/>
            <pc:sldMk cId="600444617" sldId="261"/>
            <ac:spMk id="4" creationId="{10A96D4D-3CEF-1E24-D91F-DDE018F6C95D}"/>
          </ac:spMkLst>
        </pc:spChg>
      </pc:sldChg>
      <pc:sldChg chg="addSp modSp add mod">
        <pc:chgData name="kaustubh pawar" userId="3c811e9d7fce8153" providerId="LiveId" clId="{BD5AF256-DE81-44B6-B422-F46B6327D6EA}" dt="2025-09-20T10:42:00.587" v="4365" actId="1036"/>
        <pc:sldMkLst>
          <pc:docMk/>
          <pc:sldMk cId="4112036077" sldId="262"/>
        </pc:sldMkLst>
        <pc:spChg chg="mod">
          <ac:chgData name="kaustubh pawar" userId="3c811e9d7fce8153" providerId="LiveId" clId="{BD5AF256-DE81-44B6-B422-F46B6327D6EA}" dt="2025-09-19T17:53:11.471" v="3444" actId="20577"/>
          <ac:spMkLst>
            <pc:docMk/>
            <pc:sldMk cId="4112036077" sldId="262"/>
            <ac:spMk id="2" creationId="{42436CA6-351F-5F2A-E5B6-99602019A19D}"/>
          </ac:spMkLst>
        </pc:spChg>
        <pc:spChg chg="add mod">
          <ac:chgData name="kaustubh pawar" userId="3c811e9d7fce8153" providerId="LiveId" clId="{BD5AF256-DE81-44B6-B422-F46B6327D6EA}" dt="2025-09-20T10:42:00.587" v="4365" actId="1036"/>
          <ac:spMkLst>
            <pc:docMk/>
            <pc:sldMk cId="4112036077" sldId="262"/>
            <ac:spMk id="3" creationId="{AD2CF2DD-BE0B-448A-A863-E8B0407570E6}"/>
          </ac:spMkLst>
        </pc:spChg>
      </pc:sldChg>
      <pc:sldChg chg="addSp modSp add mod">
        <pc:chgData name="kaustubh pawar" userId="3c811e9d7fce8153" providerId="LiveId" clId="{BD5AF256-DE81-44B6-B422-F46B6327D6EA}" dt="2025-09-20T10:55:05.006" v="4668" actId="113"/>
        <pc:sldMkLst>
          <pc:docMk/>
          <pc:sldMk cId="2920594963" sldId="263"/>
        </pc:sldMkLst>
        <pc:spChg chg="mod">
          <ac:chgData name="kaustubh pawar" userId="3c811e9d7fce8153" providerId="LiveId" clId="{BD5AF256-DE81-44B6-B422-F46B6327D6EA}" dt="2025-09-19T17:55:52.823" v="3479" actId="6549"/>
          <ac:spMkLst>
            <pc:docMk/>
            <pc:sldMk cId="2920594963" sldId="263"/>
            <ac:spMk id="2" creationId="{EABC876C-426D-29F4-65AE-0D35AE23F4B7}"/>
          </ac:spMkLst>
        </pc:spChg>
        <pc:spChg chg="add mod">
          <ac:chgData name="kaustubh pawar" userId="3c811e9d7fce8153" providerId="LiveId" clId="{BD5AF256-DE81-44B6-B422-F46B6327D6EA}" dt="2025-09-20T10:55:05.006" v="4668" actId="113"/>
          <ac:spMkLst>
            <pc:docMk/>
            <pc:sldMk cId="2920594963" sldId="263"/>
            <ac:spMk id="3" creationId="{3F18B7E3-8335-38DB-70BD-4DAB73E16540}"/>
          </ac:spMkLst>
        </pc:spChg>
      </pc:sldChg>
      <pc:sldChg chg="addSp modSp add mod">
        <pc:chgData name="kaustubh pawar" userId="3c811e9d7fce8153" providerId="LiveId" clId="{BD5AF256-DE81-44B6-B422-F46B6327D6EA}" dt="2025-09-21T09:42:19.534" v="4838" actId="1036"/>
        <pc:sldMkLst>
          <pc:docMk/>
          <pc:sldMk cId="1451300864" sldId="264"/>
        </pc:sldMkLst>
        <pc:spChg chg="mod">
          <ac:chgData name="kaustubh pawar" userId="3c811e9d7fce8153" providerId="LiveId" clId="{BD5AF256-DE81-44B6-B422-F46B6327D6EA}" dt="2025-09-21T09:42:08.947" v="4837" actId="1076"/>
          <ac:spMkLst>
            <pc:docMk/>
            <pc:sldMk cId="1451300864" sldId="264"/>
            <ac:spMk id="2" creationId="{AB57D8E0-F3D3-2E4E-F145-E240EAF612C7}"/>
          </ac:spMkLst>
        </pc:spChg>
        <pc:spChg chg="add mod">
          <ac:chgData name="kaustubh pawar" userId="3c811e9d7fce8153" providerId="LiveId" clId="{BD5AF256-DE81-44B6-B422-F46B6327D6EA}" dt="2025-09-21T09:42:19.534" v="4838" actId="1036"/>
          <ac:spMkLst>
            <pc:docMk/>
            <pc:sldMk cId="1451300864" sldId="264"/>
            <ac:spMk id="3" creationId="{B4CC410C-7E26-7C2E-CAE1-96FBCC064C4D}"/>
          </ac:spMkLst>
        </pc:spChg>
      </pc:sldChg>
      <pc:sldChg chg="addSp delSp modSp add mod">
        <pc:chgData name="kaustubh pawar" userId="3c811e9d7fce8153" providerId="LiveId" clId="{BD5AF256-DE81-44B6-B422-F46B6327D6EA}" dt="2025-09-21T09:50:25.501" v="4927" actId="2711"/>
        <pc:sldMkLst>
          <pc:docMk/>
          <pc:sldMk cId="1095404214" sldId="265"/>
        </pc:sldMkLst>
        <pc:spChg chg="mod">
          <ac:chgData name="kaustubh pawar" userId="3c811e9d7fce8153" providerId="LiveId" clId="{BD5AF256-DE81-44B6-B422-F46B6327D6EA}" dt="2025-09-19T17:57:22.157" v="3535" actId="20577"/>
          <ac:spMkLst>
            <pc:docMk/>
            <pc:sldMk cId="1095404214" sldId="265"/>
            <ac:spMk id="2" creationId="{0FC24A41-258F-80E4-3317-7E8150C38FD0}"/>
          </ac:spMkLst>
        </pc:spChg>
        <pc:spChg chg="add mod">
          <ac:chgData name="kaustubh pawar" userId="3c811e9d7fce8153" providerId="LiveId" clId="{BD5AF256-DE81-44B6-B422-F46B6327D6EA}" dt="2025-09-21T09:21:14.913" v="4703" actId="767"/>
          <ac:spMkLst>
            <pc:docMk/>
            <pc:sldMk cId="1095404214" sldId="265"/>
            <ac:spMk id="3" creationId="{43C6DC9C-E059-093A-D869-433B0B07C036}"/>
          </ac:spMkLst>
        </pc:spChg>
        <pc:spChg chg="add mod">
          <ac:chgData name="kaustubh pawar" userId="3c811e9d7fce8153" providerId="LiveId" clId="{BD5AF256-DE81-44B6-B422-F46B6327D6EA}" dt="2025-09-21T09:50:25.501" v="4927" actId="2711"/>
          <ac:spMkLst>
            <pc:docMk/>
            <pc:sldMk cId="1095404214" sldId="265"/>
            <ac:spMk id="4" creationId="{9301AD27-0AD0-7793-2B48-68165A111103}"/>
          </ac:spMkLst>
        </pc:spChg>
        <pc:spChg chg="add del mod">
          <ac:chgData name="kaustubh pawar" userId="3c811e9d7fce8153" providerId="LiveId" clId="{BD5AF256-DE81-44B6-B422-F46B6327D6EA}" dt="2025-09-21T09:43:52.980" v="4846" actId="478"/>
          <ac:spMkLst>
            <pc:docMk/>
            <pc:sldMk cId="1095404214" sldId="265"/>
            <ac:spMk id="5" creationId="{162DE922-02AD-A7FA-3F51-4BDFA2E1E371}"/>
          </ac:spMkLst>
        </pc:spChg>
      </pc:sldChg>
      <pc:sldChg chg="addSp delSp modSp add mod">
        <pc:chgData name="kaustubh pawar" userId="3c811e9d7fce8153" providerId="LiveId" clId="{BD5AF256-DE81-44B6-B422-F46B6327D6EA}" dt="2025-09-21T09:50:34.776" v="4928" actId="2711"/>
        <pc:sldMkLst>
          <pc:docMk/>
          <pc:sldMk cId="1148644539" sldId="266"/>
        </pc:sldMkLst>
        <pc:spChg chg="mod">
          <ac:chgData name="kaustubh pawar" userId="3c811e9d7fce8153" providerId="LiveId" clId="{BD5AF256-DE81-44B6-B422-F46B6327D6EA}" dt="2025-09-19T17:57:12.815" v="3534" actId="20577"/>
          <ac:spMkLst>
            <pc:docMk/>
            <pc:sldMk cId="1148644539" sldId="266"/>
            <ac:spMk id="2" creationId="{3E4C3064-ED4B-E3B9-1FCF-073CEAABDE0C}"/>
          </ac:spMkLst>
        </pc:spChg>
        <pc:spChg chg="add mod">
          <ac:chgData name="kaustubh pawar" userId="3c811e9d7fce8153" providerId="LiveId" clId="{BD5AF256-DE81-44B6-B422-F46B6327D6EA}" dt="2025-09-21T09:50:34.776" v="4928" actId="2711"/>
          <ac:spMkLst>
            <pc:docMk/>
            <pc:sldMk cId="1148644539" sldId="266"/>
            <ac:spMk id="3" creationId="{31E37A46-B438-91B8-E1B6-54B673820126}"/>
          </ac:spMkLst>
        </pc:spChg>
        <pc:spChg chg="add del mod">
          <ac:chgData name="kaustubh pawar" userId="3c811e9d7fce8153" providerId="LiveId" clId="{BD5AF256-DE81-44B6-B422-F46B6327D6EA}" dt="2025-09-21T09:47:15.116" v="4913" actId="478"/>
          <ac:spMkLst>
            <pc:docMk/>
            <pc:sldMk cId="1148644539" sldId="266"/>
            <ac:spMk id="4" creationId="{F1AD7D06-C3EE-7068-2195-1B25087071EE}"/>
          </ac:spMkLst>
        </pc:spChg>
      </pc:sldChg>
      <pc:sldChg chg="addSp modSp new mod">
        <pc:chgData name="kaustubh pawar" userId="3c811e9d7fce8153" providerId="LiveId" clId="{BD5AF256-DE81-44B6-B422-F46B6327D6EA}" dt="2025-09-19T17:59:35.762" v="3552" actId="122"/>
        <pc:sldMkLst>
          <pc:docMk/>
          <pc:sldMk cId="1767239252" sldId="267"/>
        </pc:sldMkLst>
        <pc:spChg chg="add mod">
          <ac:chgData name="kaustubh pawar" userId="3c811e9d7fce8153" providerId="LiveId" clId="{BD5AF256-DE81-44B6-B422-F46B6327D6EA}" dt="2025-09-19T17:59:35.762" v="3552" actId="122"/>
          <ac:spMkLst>
            <pc:docMk/>
            <pc:sldMk cId="1767239252" sldId="267"/>
            <ac:spMk id="2" creationId="{97A7E333-C883-68EA-FFA4-2F17FFACCFA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88EF088F-4A07-491A-9037-0060090879A7}"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81288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EF088F-4A07-491A-9037-0060090879A7}"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35771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EF088F-4A07-491A-9037-0060090879A7}"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6986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EF088F-4A07-491A-9037-0060090879A7}"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0014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EF088F-4A07-491A-9037-0060090879A7}"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0032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0ACA02-E4F7-43B0-BE4D-6A1B039D0774}" type="datetimeFigureOut">
              <a:rPr lang="en-IN" smtClean="0"/>
              <a:t>21-09-2025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EF088F-4A07-491A-9037-0060090879A7}"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2277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0ACA02-E4F7-43B0-BE4D-6A1B039D0774}" type="datetimeFigureOut">
              <a:rPr lang="en-IN" smtClean="0"/>
              <a:t>21-09-2025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8EF088F-4A07-491A-9037-0060090879A7}"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1384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0ACA02-E4F7-43B0-BE4D-6A1B039D0774}" type="datetimeFigureOut">
              <a:rPr lang="en-IN" smtClean="0"/>
              <a:t>21-09-2025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8EF088F-4A07-491A-9037-0060090879A7}"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5972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ACA02-E4F7-43B0-BE4D-6A1B039D0774}" type="datetimeFigureOut">
              <a:rPr lang="en-IN" smtClean="0"/>
              <a:t>21-09-2025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8EF088F-4A07-491A-9037-0060090879A7}" type="slidenum">
              <a:rPr lang="en-IN" smtClean="0"/>
              <a:t>‹#›</a:t>
            </a:fld>
            <a:endParaRPr lang="en-IN"/>
          </a:p>
        </p:txBody>
      </p:sp>
    </p:spTree>
    <p:extLst>
      <p:ext uri="{BB962C8B-B14F-4D97-AF65-F5344CB8AC3E}">
        <p14:creationId xmlns:p14="http://schemas.microsoft.com/office/powerpoint/2010/main" val="3084033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0ACA02-E4F7-43B0-BE4D-6A1B039D0774}" type="datetimeFigureOut">
              <a:rPr lang="en-IN" smtClean="0"/>
              <a:t>21-09-2025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EF088F-4A07-491A-9037-0060090879A7}"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46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0ACA02-E4F7-43B0-BE4D-6A1B039D0774}" type="datetimeFigureOut">
              <a:rPr lang="en-IN" smtClean="0"/>
              <a:t>21-09-2025</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88EF088F-4A07-491A-9037-0060090879A7}"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36700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0ACA02-E4F7-43B0-BE4D-6A1B039D0774}" type="datetimeFigureOut">
              <a:rPr lang="en-IN" smtClean="0"/>
              <a:t>21-09-2025</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8EF088F-4A07-491A-9037-0060090879A7}"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5811523"/>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8B67C-7A8F-2EDB-D159-3B550D6A727F}"/>
              </a:ext>
            </a:extLst>
          </p:cNvPr>
          <p:cNvSpPr>
            <a:spLocks noGrp="1"/>
          </p:cNvSpPr>
          <p:nvPr>
            <p:ph type="ctrTitle"/>
          </p:nvPr>
        </p:nvSpPr>
        <p:spPr/>
        <p:txBody>
          <a:bodyPr/>
          <a:lstStyle/>
          <a:p>
            <a:r>
              <a:rPr lang="en-IN" dirty="0">
                <a:latin typeface="Arial" panose="020B0604020202020204" pitchFamily="34" charset="0"/>
                <a:cs typeface="Arial" panose="020B0604020202020204" pitchFamily="34" charset="0"/>
              </a:rPr>
              <a:t>Anaqua Tool</a:t>
            </a:r>
          </a:p>
        </p:txBody>
      </p:sp>
      <p:sp>
        <p:nvSpPr>
          <p:cNvPr id="3" name="Subtitle 2">
            <a:extLst>
              <a:ext uri="{FF2B5EF4-FFF2-40B4-BE49-F238E27FC236}">
                <a16:creationId xmlns:a16="http://schemas.microsoft.com/office/drawing/2014/main" id="{75D1B8CC-4173-538C-7334-24C88421D6D6}"/>
              </a:ext>
            </a:extLst>
          </p:cNvPr>
          <p:cNvSpPr>
            <a:spLocks noGrp="1"/>
          </p:cNvSpPr>
          <p:nvPr>
            <p:ph type="subTitle" idx="1"/>
          </p:nvPr>
        </p:nvSpPr>
        <p:spPr/>
        <p:txBody>
          <a:bodyPr/>
          <a:lstStyle/>
          <a:p>
            <a:r>
              <a:rPr lang="en-IN" dirty="0">
                <a:latin typeface="Arial" panose="020B0604020202020204" pitchFamily="34" charset="0"/>
                <a:cs typeface="Arial" panose="020B0604020202020204" pitchFamily="34" charset="0"/>
              </a:rPr>
              <a:t>Waterfall Live Project</a:t>
            </a:r>
          </a:p>
        </p:txBody>
      </p:sp>
      <p:sp>
        <p:nvSpPr>
          <p:cNvPr id="4" name="TextBox 3">
            <a:extLst>
              <a:ext uri="{FF2B5EF4-FFF2-40B4-BE49-F238E27FC236}">
                <a16:creationId xmlns:a16="http://schemas.microsoft.com/office/drawing/2014/main" id="{337E1B37-1D15-8592-5925-C9305FB34195}"/>
              </a:ext>
            </a:extLst>
          </p:cNvPr>
          <p:cNvSpPr txBox="1"/>
          <p:nvPr/>
        </p:nvSpPr>
        <p:spPr>
          <a:xfrm>
            <a:off x="8863445" y="5704609"/>
            <a:ext cx="3221182" cy="369332"/>
          </a:xfrm>
          <a:prstGeom prst="rect">
            <a:avLst/>
          </a:prstGeom>
          <a:noFill/>
        </p:spPr>
        <p:txBody>
          <a:bodyPr wrap="square" rtlCol="0">
            <a:spAutoFit/>
          </a:bodyPr>
          <a:lstStyle/>
          <a:p>
            <a:r>
              <a:rPr lang="en-IN" dirty="0">
                <a:latin typeface="Arial" panose="020B0604020202020204" pitchFamily="34" charset="0"/>
                <a:cs typeface="Arial" panose="020B0604020202020204" pitchFamily="34" charset="0"/>
              </a:rPr>
              <a:t>By- Ruchita Pawar</a:t>
            </a:r>
          </a:p>
        </p:txBody>
      </p:sp>
    </p:spTree>
    <p:extLst>
      <p:ext uri="{BB962C8B-B14F-4D97-AF65-F5344CB8AC3E}">
        <p14:creationId xmlns:p14="http://schemas.microsoft.com/office/powerpoint/2010/main" val="2628042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31E3A-BBFA-289F-C7FA-73332E5B55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C24A41-258F-80E4-3317-7E8150C38FD0}"/>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Risks</a:t>
            </a:r>
          </a:p>
        </p:txBody>
      </p:sp>
      <p:sp>
        <p:nvSpPr>
          <p:cNvPr id="4" name="TextBox 3">
            <a:extLst>
              <a:ext uri="{FF2B5EF4-FFF2-40B4-BE49-F238E27FC236}">
                <a16:creationId xmlns:a16="http://schemas.microsoft.com/office/drawing/2014/main" id="{9301AD27-0AD0-7793-2B48-68165A111103}"/>
              </a:ext>
            </a:extLst>
          </p:cNvPr>
          <p:cNvSpPr txBox="1"/>
          <p:nvPr/>
        </p:nvSpPr>
        <p:spPr>
          <a:xfrm>
            <a:off x="218209" y="1767575"/>
            <a:ext cx="11793682" cy="2308324"/>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Risks- Data migration errors during transfer from Excel to Anaqua may result in incomplete or inaccurate IP records.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Resistance from inventors or team members in adopting the new portal-based submission process..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Delay in integration with global IP and finance systems could slow down invoice processing.</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Technical issues or bugs in Anaqua tool workflows could affect ID tracking and reporting accuracy. </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Duplicate or missing Docket IDs if the system is not properly validated during initial setup.</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Miscommunication between Pune and US teams during the transition phase.</a:t>
            </a:r>
          </a:p>
          <a:p>
            <a:pPr marL="285750" indent="-285750">
              <a:buFont typeface="Wingdings" panose="05000000000000000000" pitchFamily="2" charset="2"/>
              <a:buChar char="Ø"/>
            </a:pPr>
            <a:endParaRPr lang="en-IN" dirty="0"/>
          </a:p>
        </p:txBody>
      </p:sp>
    </p:spTree>
    <p:extLst>
      <p:ext uri="{BB962C8B-B14F-4D97-AF65-F5344CB8AC3E}">
        <p14:creationId xmlns:p14="http://schemas.microsoft.com/office/powerpoint/2010/main" val="1095404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9AA42-211C-2C2D-C011-D85151DF9C4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E4C3064-ED4B-E3B9-1FCF-073CEAABDE0C}"/>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Dependencies</a:t>
            </a:r>
          </a:p>
        </p:txBody>
      </p:sp>
      <p:sp>
        <p:nvSpPr>
          <p:cNvPr id="3" name="TextBox 2">
            <a:extLst>
              <a:ext uri="{FF2B5EF4-FFF2-40B4-BE49-F238E27FC236}">
                <a16:creationId xmlns:a16="http://schemas.microsoft.com/office/drawing/2014/main" id="{31E37A46-B438-91B8-E1B6-54B673820126}"/>
              </a:ext>
            </a:extLst>
          </p:cNvPr>
          <p:cNvSpPr txBox="1"/>
          <p:nvPr/>
        </p:nvSpPr>
        <p:spPr>
          <a:xfrm>
            <a:off x="238991" y="1693718"/>
            <a:ext cx="11804073" cy="2862322"/>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Availability of stakeholders (IP coordinators, inventors, managers) for requirement gathering and testing sessions.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Timely access to historical IP data from Pune and US teams for migration into Anaqua.</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 Completion of Anaqua tool configuration and environment setup by ITS before UAT can begin.</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Clear approval from management for process automation and policy changes.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Dependence on global IP team for approval and integration of automated invoices.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Availability of documentation and training materials for end users.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Alignment of project schedule with other ongoing IP initiatives to avoid conflicts.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Timely resolution of any technical issues raised during testing phases.</a:t>
            </a:r>
          </a:p>
          <a:p>
            <a:pPr marL="285750" indent="-285750">
              <a:buFont typeface="Wingdings" panose="05000000000000000000" pitchFamily="2" charset="2"/>
              <a:buChar char="Ø"/>
            </a:pPr>
            <a:endParaRPr lang="en-IN" dirty="0"/>
          </a:p>
        </p:txBody>
      </p:sp>
    </p:spTree>
    <p:extLst>
      <p:ext uri="{BB962C8B-B14F-4D97-AF65-F5344CB8AC3E}">
        <p14:creationId xmlns:p14="http://schemas.microsoft.com/office/powerpoint/2010/main" val="1148644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A7E333-C883-68EA-FFA4-2F17FFACCFAF}"/>
              </a:ext>
            </a:extLst>
          </p:cNvPr>
          <p:cNvSpPr txBox="1"/>
          <p:nvPr/>
        </p:nvSpPr>
        <p:spPr>
          <a:xfrm>
            <a:off x="1953491" y="1745673"/>
            <a:ext cx="7949045" cy="1015663"/>
          </a:xfrm>
          <a:prstGeom prst="rect">
            <a:avLst/>
          </a:prstGeom>
          <a:noFill/>
        </p:spPr>
        <p:txBody>
          <a:bodyPr wrap="square" rtlCol="0">
            <a:spAutoFit/>
          </a:bodyPr>
          <a:lstStyle/>
          <a:p>
            <a:pPr algn="ctr"/>
            <a:r>
              <a:rPr lang="en-IN" sz="6000" dirty="0">
                <a:latin typeface="Arial" panose="020B0604020202020204" pitchFamily="34" charset="0"/>
                <a:cs typeface="Arial" panose="020B0604020202020204" pitchFamily="34" charset="0"/>
              </a:rPr>
              <a:t>Thank You!</a:t>
            </a:r>
          </a:p>
        </p:txBody>
      </p:sp>
    </p:spTree>
    <p:extLst>
      <p:ext uri="{BB962C8B-B14F-4D97-AF65-F5344CB8AC3E}">
        <p14:creationId xmlns:p14="http://schemas.microsoft.com/office/powerpoint/2010/main" val="1767239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736AF8-D5AD-8A0B-1CDE-1FB98036E163}"/>
              </a:ext>
            </a:extLst>
          </p:cNvPr>
          <p:cNvSpPr txBox="1"/>
          <p:nvPr/>
        </p:nvSpPr>
        <p:spPr>
          <a:xfrm>
            <a:off x="3730336" y="197427"/>
            <a:ext cx="3990109"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Situation</a:t>
            </a:r>
          </a:p>
        </p:txBody>
      </p:sp>
      <p:sp>
        <p:nvSpPr>
          <p:cNvPr id="4" name="TextBox 3">
            <a:extLst>
              <a:ext uri="{FF2B5EF4-FFF2-40B4-BE49-F238E27FC236}">
                <a16:creationId xmlns:a16="http://schemas.microsoft.com/office/drawing/2014/main" id="{9AB90C8E-9994-2C4B-FC63-1EDE07EBAB02}"/>
              </a:ext>
            </a:extLst>
          </p:cNvPr>
          <p:cNvSpPr txBox="1"/>
          <p:nvPr/>
        </p:nvSpPr>
        <p:spPr>
          <a:xfrm>
            <a:off x="83127" y="1585357"/>
            <a:ext cx="11991109" cy="3170099"/>
          </a:xfrm>
          <a:prstGeom prst="rect">
            <a:avLst/>
          </a:prstGeom>
          <a:noFill/>
        </p:spPr>
        <p:txBody>
          <a:bodyPr wrap="square" rtlCol="0">
            <a:spAutoFit/>
          </a:bodyPr>
          <a:lstStyle/>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Intellectual Property (IP) data </a:t>
            </a:r>
            <a:r>
              <a:rPr lang="en-IN" sz="2000" dirty="0" err="1">
                <a:latin typeface="Arial" panose="020B0604020202020204" pitchFamily="34" charset="0"/>
                <a:cs typeface="Arial" panose="020B0604020202020204" pitchFamily="34" charset="0"/>
              </a:rPr>
              <a:t>i.e</a:t>
            </a:r>
            <a:r>
              <a:rPr lang="en-IN" sz="2000" dirty="0">
                <a:latin typeface="Arial" panose="020B0604020202020204" pitchFamily="34" charset="0"/>
                <a:cs typeface="Arial" panose="020B0604020202020204" pitchFamily="34" charset="0"/>
              </a:rPr>
              <a:t> Invention Disclosures, Patents, Trade Secrets are recorded in Excel.</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status of newly filed idea or Invention Disclosure is updated to the owner of the Idea, respective manager, BU leaders, IP Coordinators via mail along with the Patent related data until it gets granted.</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records maintained by local (Pune) team and US team is done separately for same Invention Disclosure. The new number is created for tracking the same idea in both the teams records.</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submission of Invention Disclosure by the inventor is done through mail by submitting a word template of ID form.</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IP reward status is shared with the inventors through mail and is maintained in excel for records.</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invoices related to IP are manually processed through local method.</a:t>
            </a:r>
          </a:p>
        </p:txBody>
      </p:sp>
    </p:spTree>
    <p:extLst>
      <p:ext uri="{BB962C8B-B14F-4D97-AF65-F5344CB8AC3E}">
        <p14:creationId xmlns:p14="http://schemas.microsoft.com/office/powerpoint/2010/main" val="3811436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EB743E8-0FD2-4F45-BB19-9E966ACB474A}"/>
              </a:ext>
            </a:extLst>
          </p:cNvPr>
          <p:cNvSpPr txBox="1"/>
          <p:nvPr/>
        </p:nvSpPr>
        <p:spPr>
          <a:xfrm>
            <a:off x="3730336" y="197427"/>
            <a:ext cx="3990109"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Problems</a:t>
            </a:r>
          </a:p>
        </p:txBody>
      </p:sp>
      <p:sp>
        <p:nvSpPr>
          <p:cNvPr id="3" name="TextBox 2">
            <a:extLst>
              <a:ext uri="{FF2B5EF4-FFF2-40B4-BE49-F238E27FC236}">
                <a16:creationId xmlns:a16="http://schemas.microsoft.com/office/drawing/2014/main" id="{5D2B4262-BCEF-7BBE-8034-1C9C53F29D80}"/>
              </a:ext>
            </a:extLst>
          </p:cNvPr>
          <p:cNvSpPr txBox="1"/>
          <p:nvPr/>
        </p:nvSpPr>
        <p:spPr>
          <a:xfrm>
            <a:off x="83127" y="1509155"/>
            <a:ext cx="11991109" cy="4862870"/>
          </a:xfrm>
          <a:prstGeom prst="rect">
            <a:avLst/>
          </a:prstGeom>
          <a:noFill/>
        </p:spPr>
        <p:txBody>
          <a:bodyPr wrap="square" rtlCol="0">
            <a:spAutoFit/>
          </a:bodyPr>
          <a:lstStyle/>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IP data is difficult to maintain in Excel due to continuous changes in the data.</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status of newly filed idea or Invention Disclosure has to be updated to the owner of the Idea, respective manager, BU leaders via mail.</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new number is created for tracking the same idea in both the teams records</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Duplication of data might occur.</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To submit new Invention Disclosure, inventor has to share it through mail by updating the details of ID in the word template of ID form.</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Inventors keep asking for their IP Rewards status from any year and at any time.</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invoice processing is done through local method which involves 6 steps and around 30 days to process.</a:t>
            </a:r>
          </a:p>
          <a:p>
            <a:pPr marL="285750" indent="-285750">
              <a:buFont typeface="Wingdings" panose="05000000000000000000" pitchFamily="2" charset="2"/>
              <a:buChar char="Ø"/>
            </a:pP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dirty="0"/>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2068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98A29-9F58-BB8C-CDAE-0A61B729C59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EE609AD-18E7-555F-BAD0-D4E490D81EF6}"/>
              </a:ext>
            </a:extLst>
          </p:cNvPr>
          <p:cNvSpPr txBox="1"/>
          <p:nvPr/>
        </p:nvSpPr>
        <p:spPr>
          <a:xfrm>
            <a:off x="3730336" y="197427"/>
            <a:ext cx="3990109"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Opportunity</a:t>
            </a:r>
          </a:p>
        </p:txBody>
      </p:sp>
      <p:sp>
        <p:nvSpPr>
          <p:cNvPr id="3" name="TextBox 2">
            <a:extLst>
              <a:ext uri="{FF2B5EF4-FFF2-40B4-BE49-F238E27FC236}">
                <a16:creationId xmlns:a16="http://schemas.microsoft.com/office/drawing/2014/main" id="{5131CF95-EE21-DBD4-8E5C-94F0300CCA51}"/>
              </a:ext>
            </a:extLst>
          </p:cNvPr>
          <p:cNvSpPr txBox="1"/>
          <p:nvPr/>
        </p:nvSpPr>
        <p:spPr>
          <a:xfrm>
            <a:off x="83127" y="1585357"/>
            <a:ext cx="11991109" cy="3785652"/>
          </a:xfrm>
          <a:prstGeom prst="rect">
            <a:avLst/>
          </a:prstGeom>
          <a:noFill/>
        </p:spPr>
        <p:txBody>
          <a:bodyPr wrap="square" rtlCol="0">
            <a:spAutoFit/>
          </a:bodyPr>
          <a:lstStyle/>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data can be directly updated in “Anaqua tool”.</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 The current/changed status of the ID can be easily tracked in Portal through assigned Docket ID.</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No need of creating multiple ID numbers for same Invention Disclosures.</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Inventors can directly submit their Invention Disclosures on Portal by uploading the supporting documents of their work if required.</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Inventors can directly check on Anaqua if he/she has been paid for their respective IDs or not.</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invoice process can be done directly through global team which can save the manpower and payment processing days.</a:t>
            </a:r>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3964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6EFFC8-A210-FACC-31FD-95ECA10B13CC}"/>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Purpose Statement (Goals)</a:t>
            </a:r>
          </a:p>
        </p:txBody>
      </p:sp>
      <p:sp>
        <p:nvSpPr>
          <p:cNvPr id="3" name="TextBox 2">
            <a:extLst>
              <a:ext uri="{FF2B5EF4-FFF2-40B4-BE49-F238E27FC236}">
                <a16:creationId xmlns:a16="http://schemas.microsoft.com/office/drawing/2014/main" id="{10391208-D363-2B11-173B-122A6C91D0E1}"/>
              </a:ext>
            </a:extLst>
          </p:cNvPr>
          <p:cNvSpPr txBox="1"/>
          <p:nvPr/>
        </p:nvSpPr>
        <p:spPr>
          <a:xfrm>
            <a:off x="322118" y="1454728"/>
            <a:ext cx="11575473" cy="646331"/>
          </a:xfrm>
          <a:prstGeom prst="rect">
            <a:avLst/>
          </a:prstGeom>
          <a:noFill/>
        </p:spPr>
        <p:txBody>
          <a:bodyPr wrap="square" rtlCol="0">
            <a:spAutoFit/>
          </a:bodyPr>
          <a:lstStyle/>
          <a:p>
            <a:pPr marL="285750" indent="-285750">
              <a:buFont typeface="Wingdings" panose="05000000000000000000" pitchFamily="2" charset="2"/>
              <a:buChar char="Ø"/>
            </a:pPr>
            <a:r>
              <a:rPr lang="en-IN" dirty="0">
                <a:latin typeface="Arial" panose="020B0604020202020204" pitchFamily="34" charset="0"/>
                <a:cs typeface="Arial" panose="020B0604020202020204" pitchFamily="34" charset="0"/>
              </a:rPr>
              <a:t>The purpose of this project is to analyse and implement new working system for IP procedures and bring automation in the work.</a:t>
            </a:r>
          </a:p>
        </p:txBody>
      </p:sp>
    </p:spTree>
    <p:extLst>
      <p:ext uri="{BB962C8B-B14F-4D97-AF65-F5344CB8AC3E}">
        <p14:creationId xmlns:p14="http://schemas.microsoft.com/office/powerpoint/2010/main" val="71799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802EC2-E86D-A44C-C3E0-A32921049991}"/>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Project Objective</a:t>
            </a:r>
          </a:p>
        </p:txBody>
      </p:sp>
      <p:sp>
        <p:nvSpPr>
          <p:cNvPr id="3" name="TextBox 2">
            <a:extLst>
              <a:ext uri="{FF2B5EF4-FFF2-40B4-BE49-F238E27FC236}">
                <a16:creationId xmlns:a16="http://schemas.microsoft.com/office/drawing/2014/main" id="{3DD26D2F-0133-D890-8238-3F85529F7A42}"/>
              </a:ext>
            </a:extLst>
          </p:cNvPr>
          <p:cNvSpPr txBox="1"/>
          <p:nvPr/>
        </p:nvSpPr>
        <p:spPr>
          <a:xfrm>
            <a:off x="218209" y="1309255"/>
            <a:ext cx="11793682" cy="3693319"/>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Evaluate Anaqua as the centralized IP management tool against current business points (Excel, duplication, manual mails, delays).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Ensure the solution aligns with organizational requirements: single docket system, global visibility, automation of IP lifecycle, and integration with finance for invoice processing.</a:t>
            </a: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Configure a pilot version of Anaqua with test data (Invention Disclosures, Patent records, IP Rewards, Invoices).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Conduct UAT (User Acceptance Testing) with Pune and US IP teams, managers, BU leaders, and inventors to validate functionality.</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Automate status updates to inventors, managers, and leaders through system notifications instead of emails.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Provide dashboards for quick tracking of IP progress across geographies.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Allow inventors to log in to the Anaqua portal, submit their Invention Disclosures directly, and attach supporting documents also  provide access to track submission status, patent approval, and IP reward payments without depending on manual mails. Minimizing queries from inventors.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Automate Invoice processing into Anaqua. </a:t>
            </a:r>
          </a:p>
        </p:txBody>
      </p:sp>
    </p:spTree>
    <p:extLst>
      <p:ext uri="{BB962C8B-B14F-4D97-AF65-F5344CB8AC3E}">
        <p14:creationId xmlns:p14="http://schemas.microsoft.com/office/powerpoint/2010/main" val="600444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A9443-DB56-9384-5C4A-631FFA50743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2436CA6-351F-5F2A-E5B6-99602019A19D}"/>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Success Criteria</a:t>
            </a:r>
          </a:p>
        </p:txBody>
      </p:sp>
      <p:sp>
        <p:nvSpPr>
          <p:cNvPr id="3" name="TextBox 2">
            <a:extLst>
              <a:ext uri="{FF2B5EF4-FFF2-40B4-BE49-F238E27FC236}">
                <a16:creationId xmlns:a16="http://schemas.microsoft.com/office/drawing/2014/main" id="{AD2CF2DD-BE0B-448A-A863-E8B0407570E6}"/>
              </a:ext>
            </a:extLst>
          </p:cNvPr>
          <p:cNvSpPr txBox="1"/>
          <p:nvPr/>
        </p:nvSpPr>
        <p:spPr>
          <a:xfrm>
            <a:off x="218209" y="1423555"/>
            <a:ext cx="11814464" cy="3139321"/>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100% of IP data (Invention Disclosures, patents, rewards, invoices) centralized in Anaqua (single source).</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Retrieval time of records reduced from </a:t>
            </a:r>
            <a:r>
              <a:rPr lang="en-US" b="1" dirty="0">
                <a:latin typeface="Arial" panose="020B0604020202020204" pitchFamily="34" charset="0"/>
                <a:cs typeface="Arial" panose="020B0604020202020204" pitchFamily="34" charset="0"/>
              </a:rPr>
              <a:t>2–3 days (manual follow-ups on Excel &amp; email)</a:t>
            </a:r>
            <a:r>
              <a:rPr lang="en-US" dirty="0">
                <a:latin typeface="Arial" panose="020B0604020202020204" pitchFamily="34" charset="0"/>
                <a:cs typeface="Arial" panose="020B0604020202020204" pitchFamily="34" charset="0"/>
              </a:rPr>
              <a:t> to </a:t>
            </a:r>
            <a:r>
              <a:rPr lang="en-US" b="1" dirty="0">
                <a:latin typeface="Arial" panose="020B0604020202020204" pitchFamily="34" charset="0"/>
                <a:cs typeface="Arial" panose="020B0604020202020204" pitchFamily="34" charset="0"/>
              </a:rPr>
              <a:t>&lt;5 minutes via portal search</a:t>
            </a:r>
            <a:r>
              <a:rPr lang="en-US"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70–80% reduction in duplicate data entries across Pune and US teams.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100% traceability of inventor reward history (past and current years) without coordinator intervention.</a:t>
            </a:r>
          </a:p>
          <a:p>
            <a:pPr marL="285750" indent="-285750">
              <a:buFont typeface="Wingdings" panose="05000000000000000000" pitchFamily="2" charset="2"/>
              <a:buChar char="Ø"/>
            </a:pPr>
            <a:r>
              <a:rPr lang="en-IN" dirty="0">
                <a:latin typeface="Arial" panose="020B0604020202020204" pitchFamily="34" charset="0"/>
                <a:cs typeface="Arial" panose="020B0604020202020204" pitchFamily="34" charset="0"/>
              </a:rPr>
              <a:t>Anaqua uptime target: </a:t>
            </a:r>
            <a:r>
              <a:rPr lang="en-IN" b="1" dirty="0">
                <a:latin typeface="Arial" panose="020B0604020202020204" pitchFamily="34" charset="0"/>
                <a:cs typeface="Arial" panose="020B0604020202020204" pitchFamily="34" charset="0"/>
              </a:rPr>
              <a:t>99.5% availability</a:t>
            </a:r>
            <a:r>
              <a:rPr lang="en-IN"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Average system response time for queries reduced from </a:t>
            </a:r>
            <a:r>
              <a:rPr lang="en-US" b="1" dirty="0">
                <a:latin typeface="Arial" panose="020B0604020202020204" pitchFamily="34" charset="0"/>
                <a:cs typeface="Arial" panose="020B0604020202020204" pitchFamily="34" charset="0"/>
              </a:rPr>
              <a:t>minutes (Excel/manual tracking)</a:t>
            </a:r>
            <a:r>
              <a:rPr lang="en-US" dirty="0">
                <a:latin typeface="Arial" panose="020B0604020202020204" pitchFamily="34" charset="0"/>
                <a:cs typeface="Arial" panose="020B0604020202020204" pitchFamily="34" charset="0"/>
              </a:rPr>
              <a:t> to </a:t>
            </a:r>
            <a:r>
              <a:rPr lang="en-US" b="1" dirty="0">
                <a:latin typeface="Arial" panose="020B0604020202020204" pitchFamily="34" charset="0"/>
                <a:cs typeface="Arial" panose="020B0604020202020204" pitchFamily="34" charset="0"/>
              </a:rPr>
              <a:t>&lt;3 seconds</a:t>
            </a:r>
            <a:r>
              <a:rPr lang="en-US"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Invoice processing time reduced from </a:t>
            </a:r>
            <a:r>
              <a:rPr lang="en-US" b="1" dirty="0">
                <a:latin typeface="Arial" panose="020B0604020202020204" pitchFamily="34" charset="0"/>
                <a:cs typeface="Arial" panose="020B0604020202020204" pitchFamily="34" charset="0"/>
              </a:rPr>
              <a:t>30 days (local manual process)</a:t>
            </a:r>
            <a:r>
              <a:rPr lang="en-US" dirty="0">
                <a:latin typeface="Arial" panose="020B0604020202020204" pitchFamily="34" charset="0"/>
                <a:cs typeface="Arial" panose="020B0604020202020204" pitchFamily="34" charset="0"/>
              </a:rPr>
              <a:t> to </a:t>
            </a:r>
            <a:r>
              <a:rPr lang="en-US" b="1" dirty="0">
                <a:latin typeface="Arial" panose="020B0604020202020204" pitchFamily="34" charset="0"/>
                <a:cs typeface="Arial" panose="020B0604020202020204" pitchFamily="34" charset="0"/>
              </a:rPr>
              <a:t>7–10 days (automated global workflow)</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65–75% faster</a:t>
            </a:r>
            <a:r>
              <a:rPr lang="en-US"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Number of manual mails exchanged for status updates reduced by </a:t>
            </a:r>
            <a:r>
              <a:rPr lang="en-US" b="1" dirty="0">
                <a:latin typeface="Arial" panose="020B0604020202020204" pitchFamily="34" charset="0"/>
                <a:cs typeface="Arial" panose="020B0604020202020204" pitchFamily="34" charset="0"/>
              </a:rPr>
              <a:t>90%</a:t>
            </a:r>
            <a:r>
              <a:rPr lang="en-US" dirty="0">
                <a:latin typeface="Arial" panose="020B0604020202020204" pitchFamily="34" charset="0"/>
                <a:cs typeface="Arial" panose="020B0604020202020204" pitchFamily="34" charset="0"/>
              </a:rPr>
              <a:t> (system notifications instead of human follow-ups).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2036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2C304-FB94-327E-5124-362FAE86C1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ABC876C-426D-29F4-65AE-0D35AE23F4B7}"/>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Methods/Approach</a:t>
            </a:r>
          </a:p>
        </p:txBody>
      </p:sp>
      <p:sp>
        <p:nvSpPr>
          <p:cNvPr id="3" name="TextBox 2">
            <a:extLst>
              <a:ext uri="{FF2B5EF4-FFF2-40B4-BE49-F238E27FC236}">
                <a16:creationId xmlns:a16="http://schemas.microsoft.com/office/drawing/2014/main" id="{3F18B7E3-8335-38DB-70BD-4DAB73E16540}"/>
              </a:ext>
            </a:extLst>
          </p:cNvPr>
          <p:cNvSpPr txBox="1"/>
          <p:nvPr/>
        </p:nvSpPr>
        <p:spPr>
          <a:xfrm>
            <a:off x="187036" y="1122218"/>
            <a:ext cx="11845637" cy="4524315"/>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Form a cross-functional selection committee including IP coordinators (Pune &amp; US), BU leaders and Inventor representatives.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Conduct requirement elicitation workshops to gather business needs (single docket system, inventor self-service portal, invoice automation, reward transparency).</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Document and validate Business Requirements Document (BRD) and Functional Requirements Specification (FRS).</a:t>
            </a:r>
          </a:p>
          <a:p>
            <a:pPr marL="285750" indent="-285750">
              <a:buFont typeface="Wingdings" panose="05000000000000000000" pitchFamily="2" charset="2"/>
              <a:buChar char="Ø"/>
            </a:pPr>
            <a:r>
              <a:rPr lang="en-IN" dirty="0">
                <a:latin typeface="Arial" panose="020B0604020202020204" pitchFamily="34" charset="0"/>
                <a:cs typeface="Arial" panose="020B0604020202020204" pitchFamily="34" charset="0"/>
              </a:rPr>
              <a:t>Define solution evaluation criteria (usability, scalability, integration, compliance, cost).</a:t>
            </a:r>
            <a:endParaRPr lang="en-US"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Evaluate proposals based on design criteria, technical feasibility, cost, and alignment with IP processes.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Perform gap analysis between current AS-IS system and vendor solutions.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Configure Anaqua to match TO-BE workflows (IP submissions, docketing, invoice management, reward tracking).</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Migrate legacy data (Excel, Word templates, invoices) into Anaqua with data cleansing to remove duplicates.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Conduct User Training for inventors, coordinators, managers, and BU leaders.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Execute Pilot Phase with selected inventors and coordinators to validate real-time usability.</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Officially launch Anaqua as the single source for IP data management.</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Perform continuous improvement through periodic reviews.</a:t>
            </a:r>
          </a:p>
        </p:txBody>
      </p:sp>
    </p:spTree>
    <p:extLst>
      <p:ext uri="{BB962C8B-B14F-4D97-AF65-F5344CB8AC3E}">
        <p14:creationId xmlns:p14="http://schemas.microsoft.com/office/powerpoint/2010/main" val="2920594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7515E-1D9F-EF68-4532-C7737136BA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B57D8E0-F3D3-2E4E-F145-E240EAF612C7}"/>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Resources</a:t>
            </a:r>
          </a:p>
        </p:txBody>
      </p:sp>
      <p:sp>
        <p:nvSpPr>
          <p:cNvPr id="3" name="TextBox 2">
            <a:extLst>
              <a:ext uri="{FF2B5EF4-FFF2-40B4-BE49-F238E27FC236}">
                <a16:creationId xmlns:a16="http://schemas.microsoft.com/office/drawing/2014/main" id="{B4CC410C-7E26-7C2E-CAE1-96FBCC064C4D}"/>
              </a:ext>
            </a:extLst>
          </p:cNvPr>
          <p:cNvSpPr txBox="1"/>
          <p:nvPr/>
        </p:nvSpPr>
        <p:spPr>
          <a:xfrm>
            <a:off x="259773" y="1714502"/>
            <a:ext cx="11710554" cy="1200329"/>
          </a:xfrm>
          <a:prstGeom prst="rect">
            <a:avLst/>
          </a:prstGeom>
          <a:noFill/>
        </p:spPr>
        <p:txBody>
          <a:bodyPr wrap="square" rtlCol="0">
            <a:spAutoFit/>
          </a:bodyPr>
          <a:lstStyle/>
          <a:p>
            <a:pPr marL="285750" indent="-285750">
              <a:buFont typeface="Wingdings" panose="05000000000000000000" pitchFamily="2" charset="2"/>
              <a:buChar char="Ø"/>
            </a:pPr>
            <a:r>
              <a:rPr lang="en-US" b="1" dirty="0">
                <a:latin typeface="Arial" panose="020B0604020202020204" pitchFamily="34" charset="0"/>
                <a:cs typeface="Arial" panose="020B0604020202020204" pitchFamily="34" charset="0"/>
              </a:rPr>
              <a:t>People: </a:t>
            </a:r>
            <a:r>
              <a:rPr lang="en-US" dirty="0">
                <a:latin typeface="Arial" panose="020B0604020202020204" pitchFamily="34" charset="0"/>
                <a:cs typeface="Arial" panose="020B0604020202020204" pitchFamily="34" charset="0"/>
              </a:rPr>
              <a:t>Project team included members- IP coordinators, inventors, managers, BU leaders, and IT support team.</a:t>
            </a:r>
          </a:p>
          <a:p>
            <a:pPr marL="285750" indent="-285750">
              <a:buFont typeface="Wingdings" panose="05000000000000000000" pitchFamily="2" charset="2"/>
              <a:buChar char="Ø"/>
            </a:pPr>
            <a:r>
              <a:rPr lang="en-US" b="1" dirty="0">
                <a:latin typeface="Arial" panose="020B0604020202020204" pitchFamily="34" charset="0"/>
                <a:cs typeface="Arial" panose="020B0604020202020204" pitchFamily="34" charset="0"/>
              </a:rPr>
              <a:t>Time:</a:t>
            </a:r>
            <a:r>
              <a:rPr lang="en-US" dirty="0">
                <a:latin typeface="Arial" panose="020B0604020202020204" pitchFamily="34" charset="0"/>
                <a:cs typeface="Arial" panose="020B0604020202020204" pitchFamily="34" charset="0"/>
              </a:rPr>
              <a:t> Project implementation scheduled to be completed within </a:t>
            </a:r>
            <a:r>
              <a:rPr lang="en-US" b="1" dirty="0">
                <a:latin typeface="Arial" panose="020B0604020202020204" pitchFamily="34" charset="0"/>
                <a:cs typeface="Arial" panose="020B0604020202020204" pitchFamily="34" charset="0"/>
              </a:rPr>
              <a:t>8 months</a:t>
            </a:r>
            <a:r>
              <a:rPr lang="en-US"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en-US" b="1" dirty="0">
                <a:latin typeface="Arial" panose="020B0604020202020204" pitchFamily="34" charset="0"/>
                <a:cs typeface="Arial" panose="020B0604020202020204" pitchFamily="34" charset="0"/>
              </a:rPr>
              <a:t>Budget:</a:t>
            </a:r>
            <a:r>
              <a:rPr lang="en-US" dirty="0">
                <a:latin typeface="Arial" panose="020B0604020202020204" pitchFamily="34" charset="0"/>
                <a:cs typeface="Arial" panose="020B0604020202020204" pitchFamily="34" charset="0"/>
              </a:rPr>
              <a:t> Total budget for hardware, software, training, and services not to exceed </a:t>
            </a:r>
            <a:r>
              <a:rPr lang="en-US" b="1" dirty="0">
                <a:latin typeface="Arial" panose="020B0604020202020204" pitchFamily="34" charset="0"/>
                <a:cs typeface="Arial" panose="020B0604020202020204" pitchFamily="34" charset="0"/>
              </a:rPr>
              <a:t>Rs. 5,000,000</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130086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451</TotalTime>
  <Words>1193</Words>
  <Application>Microsoft Office PowerPoint</Application>
  <PresentationFormat>Widescreen</PresentationFormat>
  <Paragraphs>85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Gill Sans MT</vt:lpstr>
      <vt:lpstr>Wingdings</vt:lpstr>
      <vt:lpstr>Gallery</vt:lpstr>
      <vt:lpstr>Anaqua Tool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kaustubh pawar</dc:creator>
  <cp:lastModifiedBy>kaustubh pawar</cp:lastModifiedBy>
  <cp:revision>1</cp:revision>
  <dcterms:created xsi:type="dcterms:W3CDTF">2025-09-18T16:55:53Z</dcterms:created>
  <dcterms:modified xsi:type="dcterms:W3CDTF">2025-09-21T09:50:35Z</dcterms:modified>
</cp:coreProperties>
</file>