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2" r:id="rId1"/>
  </p:sldMasterIdLst>
  <p:notesMasterIdLst>
    <p:notesMasterId r:id="rId18"/>
  </p:notesMasterIdLst>
  <p:sldIdLst>
    <p:sldId id="256" r:id="rId2"/>
    <p:sldId id="257" r:id="rId3"/>
    <p:sldId id="267" r:id="rId4"/>
    <p:sldId id="258" r:id="rId5"/>
    <p:sldId id="268" r:id="rId6"/>
    <p:sldId id="260" r:id="rId7"/>
    <p:sldId id="261" r:id="rId8"/>
    <p:sldId id="262" r:id="rId9"/>
    <p:sldId id="271" r:id="rId10"/>
    <p:sldId id="269" r:id="rId11"/>
    <p:sldId id="264" r:id="rId12"/>
    <p:sldId id="265" r:id="rId13"/>
    <p:sldId id="270" r:id="rId14"/>
    <p:sldId id="272" r:id="rId15"/>
    <p:sldId id="259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41" autoAdjust="0"/>
    <p:restoredTop sz="91984" autoAdjust="0"/>
  </p:normalViewPr>
  <p:slideViewPr>
    <p:cSldViewPr snapToGrid="0" snapToObjects="1">
      <p:cViewPr varScale="1">
        <p:scale>
          <a:sx n="102" d="100"/>
          <a:sy n="102" d="100"/>
        </p:scale>
        <p:origin x="1240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arohi Dongre" userId="7d6efd657cc38a81" providerId="LiveId" clId="{84FA8299-8CBD-4B56-907B-52617A8C4CC7}"/>
    <pc:docChg chg="modSld">
      <pc:chgData name="Aarohi Dongre" userId="7d6efd657cc38a81" providerId="LiveId" clId="{84FA8299-8CBD-4B56-907B-52617A8C4CC7}" dt="2025-06-22T06:34:27.547" v="13"/>
      <pc:docMkLst>
        <pc:docMk/>
      </pc:docMkLst>
      <pc:sldChg chg="modTransition">
        <pc:chgData name="Aarohi Dongre" userId="7d6efd657cc38a81" providerId="LiveId" clId="{84FA8299-8CBD-4B56-907B-52617A8C4CC7}" dt="2025-06-22T06:34:27.547" v="13"/>
        <pc:sldMkLst>
          <pc:docMk/>
          <pc:sldMk cId="0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85639-2F39-4FA7-B945-7F4F977D319E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5C271-5C0D-4E1B-9166-3E9E1AC455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103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5C271-5C0D-4E1B-9166-3E9E1AC455B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7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5C271-5C0D-4E1B-9166-3E9E1AC455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323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5C271-5C0D-4E1B-9166-3E9E1AC455B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690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159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983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95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626268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2294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692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943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3451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501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50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460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383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580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555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67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56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479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37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603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3" r:id="rId1"/>
    <p:sldLayoutId id="2147483924" r:id="rId2"/>
    <p:sldLayoutId id="2147483925" r:id="rId3"/>
    <p:sldLayoutId id="2147483926" r:id="rId4"/>
    <p:sldLayoutId id="2147483927" r:id="rId5"/>
    <p:sldLayoutId id="2147483928" r:id="rId6"/>
    <p:sldLayoutId id="2147483929" r:id="rId7"/>
    <p:sldLayoutId id="2147483930" r:id="rId8"/>
    <p:sldLayoutId id="2147483931" r:id="rId9"/>
    <p:sldLayoutId id="2147483932" r:id="rId10"/>
    <p:sldLayoutId id="2147483933" r:id="rId11"/>
    <p:sldLayoutId id="2147483934" r:id="rId12"/>
    <p:sldLayoutId id="2147483935" r:id="rId13"/>
    <p:sldLayoutId id="2147483936" r:id="rId14"/>
    <p:sldLayoutId id="2147483937" r:id="rId15"/>
    <p:sldLayoutId id="2147483938" r:id="rId16"/>
    <p:sldLayoutId id="2147483939" r:id="rId17"/>
    <p:sldLayoutId id="2147483940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7304" y="121113"/>
            <a:ext cx="7083469" cy="3098076"/>
          </a:xfrm>
        </p:spPr>
        <p:txBody>
          <a:bodyPr>
            <a:normAutofit/>
          </a:bodyPr>
          <a:lstStyle/>
          <a:p>
            <a:r>
              <a:rPr sz="4000" b="1" dirty="0">
                <a:solidFill>
                  <a:srgbClr val="000000"/>
                </a:solidFill>
                <a:latin typeface="Arial"/>
              </a:rPr>
              <a:t>Project Talent Bridge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4823325"/>
            <a:ext cx="5633581" cy="1521108"/>
          </a:xfrm>
        </p:spPr>
        <p:txBody>
          <a:bodyPr/>
          <a:lstStyle/>
          <a:p>
            <a:r>
              <a:rPr sz="1200" dirty="0">
                <a:solidFill>
                  <a:srgbClr val="000000"/>
                </a:solidFill>
                <a:latin typeface="Arial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BA7DA4-1126-53EB-FE58-412A02122CEA}"/>
              </a:ext>
            </a:extLst>
          </p:cNvPr>
          <p:cNvSpPr txBox="1"/>
          <p:nvPr/>
        </p:nvSpPr>
        <p:spPr>
          <a:xfrm>
            <a:off x="181629" y="4823325"/>
            <a:ext cx="4872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Prepared By – Nilam Dongre</a:t>
            </a:r>
          </a:p>
          <a:p>
            <a:r>
              <a:rPr lang="en-US" b="1" dirty="0"/>
              <a:t>Date-23/Jun/2025</a:t>
            </a:r>
            <a:endParaRPr lang="en-US" dirty="0"/>
          </a:p>
        </p:txBody>
      </p:sp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24FE6-A9B9-9525-0572-B223A0CC6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457201"/>
            <a:ext cx="7285045" cy="1121078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Methods/Approach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143C2-E902-5C74-27CC-2FABE3548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1885166"/>
            <a:ext cx="7704667" cy="4114649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1200" dirty="0">
                <a:solidFill>
                  <a:srgbClr val="000000"/>
                </a:solidFill>
                <a:latin typeface="Arial"/>
              </a:rPr>
              <a:t>Form a </a:t>
            </a:r>
            <a:r>
              <a:rPr lang="en-US" sz="1200" b="1" dirty="0">
                <a:solidFill>
                  <a:srgbClr val="000000"/>
                </a:solidFill>
                <a:latin typeface="Arial"/>
              </a:rPr>
              <a:t>selection committee</a:t>
            </a:r>
            <a:r>
              <a:rPr lang="en-US" sz="1200" dirty="0">
                <a:solidFill>
                  <a:srgbClr val="000000"/>
                </a:solidFill>
                <a:latin typeface="Arial"/>
              </a:rPr>
              <a:t> from HR, IT, and end users.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Arial"/>
              </a:rPr>
              <a:t>Gather and finalize technical and functional requirements.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Arial"/>
              </a:rPr>
              <a:t>Issue </a:t>
            </a:r>
            <a:r>
              <a:rPr lang="en-US" sz="1200" b="1" dirty="0">
                <a:solidFill>
                  <a:srgbClr val="000000"/>
                </a:solidFill>
                <a:latin typeface="Arial"/>
              </a:rPr>
              <a:t>RFPs (Request for Proposals)</a:t>
            </a:r>
            <a:r>
              <a:rPr lang="en-US" sz="1200" dirty="0">
                <a:solidFill>
                  <a:srgbClr val="000000"/>
                </a:solidFill>
                <a:latin typeface="Arial"/>
              </a:rPr>
              <a:t> to identify best tools and vendors if external support is required.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Arial"/>
              </a:rPr>
              <a:t>Begin phased implementation:</a:t>
            </a:r>
          </a:p>
          <a:p>
            <a:pPr lvl="1"/>
            <a:r>
              <a:rPr lang="en-US" sz="1200" dirty="0">
                <a:solidFill>
                  <a:srgbClr val="000000"/>
                </a:solidFill>
                <a:latin typeface="Arial"/>
              </a:rPr>
              <a:t>Design and build MVP</a:t>
            </a:r>
          </a:p>
          <a:p>
            <a:pPr lvl="1"/>
            <a:r>
              <a:rPr lang="en-US" sz="1200" dirty="0">
                <a:solidFill>
                  <a:srgbClr val="000000"/>
                </a:solidFill>
                <a:latin typeface="Arial"/>
              </a:rPr>
              <a:t>Internal testing with HR</a:t>
            </a:r>
          </a:p>
          <a:p>
            <a:pPr lvl="1"/>
            <a:r>
              <a:rPr lang="en-US" sz="1200" dirty="0">
                <a:solidFill>
                  <a:srgbClr val="000000"/>
                </a:solidFill>
                <a:latin typeface="Arial"/>
              </a:rPr>
              <a:t>UAT (User Acceptance Testing)</a:t>
            </a:r>
          </a:p>
          <a:p>
            <a:pPr lvl="1"/>
            <a:r>
              <a:rPr lang="en-US" sz="1200" dirty="0">
                <a:solidFill>
                  <a:srgbClr val="000000"/>
                </a:solidFill>
                <a:latin typeface="Arial"/>
              </a:rPr>
              <a:t>Training sessions</a:t>
            </a:r>
          </a:p>
          <a:p>
            <a:r>
              <a:rPr lang="en-US" sz="1200" dirty="0">
                <a:solidFill>
                  <a:srgbClr val="000000"/>
                </a:solidFill>
                <a:latin typeface="Arial"/>
              </a:rPr>
              <a:t>Final Go Live with full documentation and support setup</a:t>
            </a:r>
          </a:p>
          <a:p>
            <a:r>
              <a:rPr lang="en-US" sz="1200" dirty="0">
                <a:solidFill>
                  <a:srgbClr val="000000"/>
                </a:solidFill>
                <a:latin typeface="Arial"/>
              </a:rPr>
              <a:t>Establish project team, define requirements with all stakeholders.</a:t>
            </a:r>
          </a:p>
          <a:p>
            <a:r>
              <a:rPr lang="en-US" sz="1200" dirty="0">
                <a:solidFill>
                  <a:srgbClr val="000000"/>
                </a:solidFill>
                <a:latin typeface="Arial"/>
              </a:rPr>
              <a:t>Use RFP process to evaluate potential tech stacks and frameworks.</a:t>
            </a:r>
          </a:p>
          <a:p>
            <a:r>
              <a:rPr lang="en-US" sz="1200" dirty="0">
                <a:solidFill>
                  <a:srgbClr val="000000"/>
                </a:solidFill>
                <a:latin typeface="Arial"/>
              </a:rPr>
              <a:t>Prototype development followed by functional testing and stakeholder review.</a:t>
            </a:r>
          </a:p>
          <a:p>
            <a:r>
              <a:rPr lang="en-US" sz="1200" dirty="0">
                <a:solidFill>
                  <a:srgbClr val="000000"/>
                </a:solidFill>
                <a:latin typeface="Arial"/>
              </a:rPr>
              <a:t>Train users (recruiters, admins) and IT support teams.</a:t>
            </a:r>
          </a:p>
          <a:p>
            <a:r>
              <a:rPr lang="en-US" sz="1200" dirty="0">
                <a:solidFill>
                  <a:srgbClr val="000000"/>
                </a:solidFill>
                <a:latin typeface="Arial"/>
              </a:rPr>
              <a:t>Go Live with full deployment and support mechanisms in place.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4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04" y="457201"/>
            <a:ext cx="8968635" cy="1189972"/>
          </a:xfrm>
        </p:spPr>
        <p:txBody>
          <a:bodyPr>
            <a:noAutofit/>
          </a:bodyPr>
          <a:lstStyle/>
          <a:p>
            <a:r>
              <a:rPr sz="4000" b="1" dirty="0">
                <a:solidFill>
                  <a:srgbClr val="000000"/>
                </a:solidFill>
                <a:latin typeface="Arial"/>
              </a:rPr>
              <a:t>Resource &amp; Budget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359" y="1515649"/>
            <a:ext cx="8273441" cy="3300609"/>
          </a:xfrm>
        </p:spPr>
        <p:txBody>
          <a:bodyPr>
            <a:normAutofit/>
          </a:bodyPr>
          <a:lstStyle/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People: Core team of developers, QA, project manager, UI/UX, and HR SMEs.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Time: Full implementation planned within 6 months.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Budget: Total cost not to exceed Rs. 1,00,00,000 including development, testing, and training.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Other: External evaluations, visits, reports capped at Rs. 5,00,000.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4" y="457201"/>
            <a:ext cx="7548092" cy="707720"/>
          </a:xfrm>
        </p:spPr>
        <p:txBody>
          <a:bodyPr>
            <a:normAutofit/>
          </a:bodyPr>
          <a:lstStyle/>
          <a:p>
            <a:r>
              <a:rPr sz="4000" b="1" dirty="0">
                <a:solidFill>
                  <a:srgbClr val="000000"/>
                </a:solidFill>
                <a:latin typeface="Arial"/>
              </a:rPr>
              <a:t>Risks and Dependencies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727" y="1164921"/>
            <a:ext cx="8217074" cy="2918564"/>
          </a:xfrm>
        </p:spPr>
        <p:txBody>
          <a:bodyPr>
            <a:normAutofit/>
          </a:bodyPr>
          <a:lstStyle/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manual system has been used for over 5 years; users are familiar with it.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resistance expected due to user comfort with legacy workflows.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Justifying ROI in qualitative terms like better UX and candidate satisfaction may be hard.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 depends on stakeholder adoption, training effectiveness, and post-Go Live support.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839" y="457201"/>
            <a:ext cx="8661748" cy="995818"/>
          </a:xfrm>
        </p:spPr>
        <p:txBody>
          <a:bodyPr>
            <a:noAutofit/>
          </a:bodyPr>
          <a:lstStyle/>
          <a:p>
            <a:r>
              <a:rPr sz="4000" b="1" dirty="0">
                <a:solidFill>
                  <a:srgbClr val="000000"/>
                </a:solidFill>
                <a:latin typeface="Arial"/>
              </a:rPr>
              <a:t>What Problem Does Project Talent Bridge Solve?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sz="1200" dirty="0">
                <a:solidFill>
                  <a:srgbClr val="000000"/>
                </a:solidFill>
                <a:latin typeface="Arial"/>
              </a:rPr>
              <a:t>What problem does your project aim to solve?</a:t>
            </a:r>
          </a:p>
          <a:p>
            <a:r>
              <a:rPr sz="1200" dirty="0">
                <a:solidFill>
                  <a:srgbClr val="000000"/>
                </a:solidFill>
                <a:latin typeface="Arial"/>
              </a:rPr>
              <a:t>Project Talent Bridge addresses the lack of transparency and efficiency in recruitment. Candidates receive little to no status updates, while recruiters use fragmented tools, causing communication delays and manual overhead.</a:t>
            </a:r>
          </a:p>
          <a:p>
            <a:endParaRPr sz="1200" dirty="0">
              <a:solidFill>
                <a:srgbClr val="000000"/>
              </a:solidFill>
              <a:latin typeface="Arial"/>
            </a:endParaRPr>
          </a:p>
          <a:p>
            <a:pPr marL="0" indent="0">
              <a:buNone/>
            </a:pPr>
            <a:r>
              <a:rPr sz="1200" dirty="0">
                <a:solidFill>
                  <a:srgbClr val="000000"/>
                </a:solidFill>
                <a:latin typeface="Arial"/>
              </a:rPr>
              <a:t>Why is it important to solve it?</a:t>
            </a:r>
          </a:p>
          <a:p>
            <a:r>
              <a:rPr sz="1200" dirty="0">
                <a:solidFill>
                  <a:srgbClr val="000000"/>
                </a:solidFill>
                <a:latin typeface="Arial"/>
              </a:rPr>
              <a:t>- Enhances candidate experience and trust</a:t>
            </a:r>
          </a:p>
          <a:p>
            <a:r>
              <a:rPr sz="1200" dirty="0">
                <a:solidFill>
                  <a:srgbClr val="000000"/>
                </a:solidFill>
                <a:latin typeface="Arial"/>
              </a:rPr>
              <a:t>- Reduces recruiter workload and improves productivity</a:t>
            </a:r>
          </a:p>
          <a:p>
            <a:r>
              <a:rPr sz="1200" dirty="0">
                <a:solidFill>
                  <a:srgbClr val="000000"/>
                </a:solidFill>
                <a:latin typeface="Arial"/>
              </a:rPr>
              <a:t>- Improves employer branding and talent acquisition</a:t>
            </a:r>
          </a:p>
          <a:p>
            <a:r>
              <a:rPr sz="1200" dirty="0">
                <a:solidFill>
                  <a:srgbClr val="000000"/>
                </a:solidFill>
                <a:latin typeface="Arial"/>
              </a:rPr>
              <a:t>- Supports scalable hiring processes for growth</a:t>
            </a:r>
          </a:p>
          <a:p>
            <a:endParaRPr sz="1200" dirty="0">
              <a:solidFill>
                <a:srgbClr val="000000"/>
              </a:solidFill>
              <a:latin typeface="Arial"/>
            </a:endParaRPr>
          </a:p>
          <a:p>
            <a:pPr marL="0" indent="0">
              <a:buNone/>
            </a:pPr>
            <a:r>
              <a:rPr sz="1200" dirty="0">
                <a:solidFill>
                  <a:srgbClr val="000000"/>
                </a:solidFill>
                <a:latin typeface="Arial"/>
              </a:rPr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D23CF8-5815-67B9-B46F-8DD91350D3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3085" y="958241"/>
            <a:ext cx="7575585" cy="483296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200" b="0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How will it help solve it?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 Centralized platform for candidates and recruiters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 Real-time updates, in-app messaging, and status tracking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 Recruiter dashboards, automation, and analytics</a:t>
            </a:r>
          </a:p>
          <a:p>
            <a:pPr marL="228600" marR="0" lvl="0" indent="-22860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 Follows a structured Waterfall implementation model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727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926925"/>
          </a:xfrm>
        </p:spPr>
        <p:txBody>
          <a:bodyPr>
            <a:normAutofit/>
          </a:bodyPr>
          <a:lstStyle/>
          <a:p>
            <a:r>
              <a:rPr sz="4000" b="1" dirty="0">
                <a:solidFill>
                  <a:srgbClr val="000000"/>
                </a:solidFill>
                <a:latin typeface="Arial"/>
              </a:rPr>
              <a:t>Potential for Impact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277655"/>
            <a:ext cx="7704667" cy="3093929"/>
          </a:xfrm>
        </p:spPr>
        <p:txBody>
          <a:bodyPr>
            <a:normAutofit/>
          </a:bodyPr>
          <a:lstStyle/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 a custom application solving a real, long-standing problem.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Enhance candidate trust and employer reputation.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 recruiter workload through automation and visibility.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Enable analytics and data-driven hiring decisions.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 a new standard in recruitment experience.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CF183-7689-66FE-319F-AD82932F8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783" y="1772434"/>
            <a:ext cx="4528159" cy="1252602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Project Sponsor-ABC 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8B1036-96C0-DFA2-87D9-E0E8CBEB41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85775" y="2674308"/>
            <a:ext cx="3601233" cy="1847588"/>
          </a:xfrm>
        </p:spPr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Project Manager-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Xyz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316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895610"/>
          </a:xfrm>
        </p:spPr>
        <p:txBody>
          <a:bodyPr>
            <a:normAutofit/>
          </a:bodyPr>
          <a:lstStyle/>
          <a:p>
            <a:r>
              <a:rPr sz="4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208762"/>
            <a:ext cx="7704667" cy="4791054"/>
          </a:xfrm>
        </p:spPr>
        <p:txBody>
          <a:bodyPr>
            <a:normAutofit/>
          </a:bodyPr>
          <a:lstStyle/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existing application provides full visibility to candidates on their job application lifecycle.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Recruiters rely on fragmented tools, leading to inefficient follow-ups.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solution will be selected based on clearly defined design criteria, technical specs, and stakeholder needs.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follow waterfall model: Requirements → Design → Prototyping → Testing → Deployment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Objective: Build a custom solution to improve candidate experience and streamline recruiter workflows.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401F0-458F-09DE-F233-D42F4CC19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112735"/>
            <a:ext cx="7704667" cy="1189972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F84AF-A630-C2CA-CA59-008FDD972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2133" y="1171184"/>
            <a:ext cx="7704667" cy="482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Candidates often struggle with: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lack of visibility into their job application process.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Delays in communication with recruiters.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Unclear or no feedback after interviews.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Difficulty reaching recruiters for clarifications or queries.</a:t>
            </a:r>
          </a:p>
          <a:p>
            <a:pPr marL="0" indent="0">
              <a:buNone/>
            </a:pP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recruiter side: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Managing multiple applicants manually is inefficient.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Tracking candidate status across multiple stages is error-prone.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Candidates follow up through unstructured channels (emails, calls, LinkedIn),overwhelming recruiters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144049"/>
            <a:ext cx="7704667" cy="1227551"/>
          </a:xfrm>
        </p:spPr>
        <p:txBody>
          <a:bodyPr>
            <a:normAutofit/>
          </a:bodyPr>
          <a:lstStyle/>
          <a:p>
            <a:r>
              <a:rPr sz="4000" b="1" dirty="0">
                <a:solidFill>
                  <a:srgbClr val="000000"/>
                </a:solidFill>
                <a:latin typeface="Arial"/>
              </a:rPr>
              <a:t>Current Challenges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44049"/>
            <a:ext cx="7704667" cy="5855767"/>
          </a:xfrm>
        </p:spPr>
        <p:txBody>
          <a:bodyPr>
            <a:normAutofit/>
          </a:bodyPr>
          <a:lstStyle/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Lack of transparency for candidates post-application.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centralized platform for recruiters and applicants to communicate.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Recruiters overwhelmed with manual updates and queries.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Poor candidate experience affects employer branding.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Difficulty in tracking hiring pipeline efficiently.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CB0E3-8A68-0CA2-928B-A4AC22150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2133" y="81419"/>
            <a:ext cx="7704667" cy="1164921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CDC0C-F7C6-5998-2418-4256EF417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74" y="482252"/>
            <a:ext cx="7704667" cy="4922578"/>
          </a:xfrm>
        </p:spPr>
        <p:txBody>
          <a:bodyPr>
            <a:normAutofit/>
          </a:bodyPr>
          <a:lstStyle/>
          <a:p>
            <a:pPr lvl="0"/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Build a 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unique platform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that doesn’t just track applications, but also enhances communication.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employer branding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by showing candidates a professional and responsive hiring process.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Streamline recruiters' work through 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automation, dashboards, and analytics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 the organization apart as a 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candidate-centric employer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the platform in </a:t>
            </a: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graduate admissions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internships, and lateral hiring across departments.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5560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726" y="225469"/>
            <a:ext cx="8536487" cy="1503124"/>
          </a:xfrm>
        </p:spPr>
        <p:txBody>
          <a:bodyPr>
            <a:normAutofit/>
          </a:bodyPr>
          <a:lstStyle/>
          <a:p>
            <a:r>
              <a:rPr sz="4000" b="1" dirty="0">
                <a:solidFill>
                  <a:srgbClr val="000000"/>
                </a:solidFill>
                <a:latin typeface="Arial"/>
              </a:rPr>
              <a:t>Purpose Statement &amp;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356992"/>
            <a:ext cx="7704667" cy="4559474"/>
          </a:xfrm>
        </p:spPr>
        <p:txBody>
          <a:bodyPr>
            <a:normAutofit/>
          </a:bodyPr>
          <a:lstStyle/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analyze, design, and implement a candidate tracking system from scratch.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Specifically focused on graduate admissions and job applications.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Enable seamless status tracking for each stage: search, apply, shortlist, interview, feedback.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 recruiters with a structured and simplified system to manage applicants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820454"/>
          </a:xfrm>
        </p:spPr>
        <p:txBody>
          <a:bodyPr>
            <a:normAutofit/>
          </a:bodyPr>
          <a:lstStyle/>
          <a:p>
            <a:r>
              <a:rPr sz="4000" b="1" dirty="0">
                <a:solidFill>
                  <a:srgbClr val="000000"/>
                </a:solidFill>
                <a:latin typeface="Arial"/>
              </a:rPr>
              <a:t>Project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177448"/>
            <a:ext cx="7704667" cy="2448838"/>
          </a:xfrm>
        </p:spPr>
        <p:txBody>
          <a:bodyPr>
            <a:normAutofit/>
          </a:bodyPr>
          <a:lstStyle/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a full-featured web &amp; mobile recruitment application.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real-time status updates for candidates.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Enable direct but controlled communication between candidates and recruiters.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Support recruiter dashboards, analytics, and application workflow tracking.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MVP delivery within 6 months using waterfall phases.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69519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0000"/>
                </a:solidFill>
                <a:latin typeface="Arial"/>
              </a:rPr>
              <a:t>Success Criteria</a:t>
            </a:r>
            <a:endParaRPr sz="40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1766170"/>
            <a:ext cx="7704667" cy="2530257"/>
          </a:xfrm>
        </p:spPr>
        <p:txBody>
          <a:bodyPr>
            <a:noAutofit/>
          </a:bodyPr>
          <a:lstStyle/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access to application records, documents, and communication history.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Enhanced system responsiveness and uptime.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least 90% of candidates receive timely status updates.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 reduction in recruiter response lag.</a:t>
            </a:r>
          </a:p>
          <a:p>
            <a:r>
              <a:rPr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Successful onboarding of all recruiter teams post-Go Live.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00DF7-8FDD-2A44-249F-78DA3FEAFAD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330" y="1039661"/>
            <a:ext cx="7772870" cy="47515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 Objectives</a:t>
            </a: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Specific: Build a transparent recruitment platform with status tracking and recruiter interaction.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Measurable: 90% of candidates receive real-time status updates; reduce recruiter-candidate query response time by 50%.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Achievable: Delivered in 6 months with phased rollout.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Realistic: Team of 1 PM, 2 Developers, 1 QA, 1 UX/UI designer, and 1 HR SME.</a:t>
            </a:r>
          </a:p>
          <a:p>
            <a:pPr marL="0" indent="0">
              <a:buNone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Time-bound: MVP by Month 4, UAT in Month 5, Full rollout by Month 6.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427459291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237</TotalTime>
  <Words>937</Words>
  <Application>Microsoft Office PowerPoint</Application>
  <PresentationFormat>On-screen Show (4:3)</PresentationFormat>
  <Paragraphs>112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Tw Cen MT</vt:lpstr>
      <vt:lpstr>Droplet</vt:lpstr>
      <vt:lpstr>Project Talent Bridge</vt:lpstr>
      <vt:lpstr>Situation</vt:lpstr>
      <vt:lpstr>Problem</vt:lpstr>
      <vt:lpstr>Current Challenges</vt:lpstr>
      <vt:lpstr>Opportunity</vt:lpstr>
      <vt:lpstr>Purpose Statement &amp; Goals</vt:lpstr>
      <vt:lpstr>Project Objectives</vt:lpstr>
      <vt:lpstr>Success Criteria</vt:lpstr>
      <vt:lpstr>PowerPoint Presentation</vt:lpstr>
      <vt:lpstr>Methods/Approach</vt:lpstr>
      <vt:lpstr>Resource &amp; Budget Overview</vt:lpstr>
      <vt:lpstr>Risks and Dependencies</vt:lpstr>
      <vt:lpstr>What Problem Does Project Talent Bridge Solve?</vt:lpstr>
      <vt:lpstr>PowerPoint Presentation</vt:lpstr>
      <vt:lpstr>Potential for Impact</vt:lpstr>
      <vt:lpstr>Project Sponsor-ABC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user</dc:creator>
  <cp:keywords/>
  <dc:description>generated using python-pptx</dc:description>
  <cp:lastModifiedBy>Aarohi Dongre</cp:lastModifiedBy>
  <cp:revision>7</cp:revision>
  <dcterms:created xsi:type="dcterms:W3CDTF">2013-01-27T09:14:16Z</dcterms:created>
  <dcterms:modified xsi:type="dcterms:W3CDTF">2025-06-22T06:35:15Z</dcterms:modified>
  <cp:category/>
</cp:coreProperties>
</file>