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6AC769-59C8-4AC8-AF43-6A38FA4DBB40}" type="datetimeFigureOut">
              <a:rPr lang="en-US" smtClean="0"/>
              <a:pPr/>
              <a:t>7/26/2025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SFDC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SALES FORCE DIRECT CHANNEL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 AND DEPENDENCES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RISKS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Risk may arise if there is a lack of clarity , or  if any change process take time to update </a:t>
            </a:r>
          </a:p>
          <a:p>
            <a:r>
              <a:rPr lang="en-US" dirty="0" err="1" smtClean="0"/>
              <a:t>Inaccurancy</a:t>
            </a:r>
            <a:r>
              <a:rPr lang="en-US" dirty="0" smtClean="0"/>
              <a:t> in accessing the data me cause the risk </a:t>
            </a:r>
          </a:p>
          <a:p>
            <a:r>
              <a:rPr lang="en-US" dirty="0" smtClean="0"/>
              <a:t>As we care handling complete information so risk might  be their if weakness in data </a:t>
            </a:r>
            <a:r>
              <a:rPr lang="en-US" dirty="0" err="1" smtClean="0"/>
              <a:t>athentication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AND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Dependencies on external vendor and partners or any change in these partners</a:t>
            </a:r>
          </a:p>
          <a:p>
            <a:pPr>
              <a:buNone/>
            </a:pPr>
            <a:r>
              <a:rPr lang="en-US" dirty="0" err="1" smtClean="0"/>
              <a:t>Compactability</a:t>
            </a:r>
            <a:r>
              <a:rPr lang="en-US" dirty="0" smtClean="0"/>
              <a:t> issue between components might cause the risk on dependences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     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		Thanks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Gather complete information for any client in one platform we build up an application called SFDC . Creating this application help us to know  over all details of customer  </a:t>
            </a:r>
          </a:p>
          <a:p>
            <a:r>
              <a:rPr lang="en-US" dirty="0" smtClean="0"/>
              <a:t>There is an enhancement in existing in application it should now  contain offers belongs to particular customer</a:t>
            </a:r>
          </a:p>
          <a:p>
            <a:r>
              <a:rPr lang="en-US" dirty="0" smtClean="0"/>
              <a:t>Specific information like  Offer in customer account for loans and  on basis of his ERV  offer for </a:t>
            </a:r>
            <a:r>
              <a:rPr lang="en-US" dirty="0" err="1" smtClean="0"/>
              <a:t>upgrdation</a:t>
            </a:r>
            <a:r>
              <a:rPr lang="en-US" dirty="0" smtClean="0"/>
              <a:t> in  different  privilege program .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changes may takes some time to update . Customer average book update once in a Quarter .</a:t>
            </a:r>
          </a:p>
          <a:p>
            <a:r>
              <a:rPr lang="en-US" dirty="0" smtClean="0"/>
              <a:t>Data Privacy and security plays main role because it contain over all detail for a customer.</a:t>
            </a:r>
          </a:p>
          <a:p>
            <a:r>
              <a:rPr lang="en-US" dirty="0" smtClean="0"/>
              <a:t>Once we reject any offer it will remove from customer portal and again it will not automatically generated 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STATEMENT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purpose statement of SFDC to provide  over all overview of customer details ,financial and non financial transaction , over all relationship , offer in his customer id with complete personal details that can be update if require . Details of loan on particular customer . </a:t>
            </a:r>
          </a:p>
          <a:p>
            <a:r>
              <a:rPr lang="en-US" dirty="0" smtClean="0"/>
              <a:t>On basis of average EVR </a:t>
            </a:r>
            <a:r>
              <a:rPr lang="en-US" dirty="0" err="1" smtClean="0"/>
              <a:t>upgradation</a:t>
            </a:r>
            <a:r>
              <a:rPr lang="en-US" dirty="0" smtClean="0"/>
              <a:t> in </a:t>
            </a:r>
            <a:r>
              <a:rPr lang="en-US" dirty="0" err="1" smtClean="0"/>
              <a:t>privillege</a:t>
            </a:r>
            <a:r>
              <a:rPr lang="en-US" dirty="0" smtClean="0"/>
              <a:t> program 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Presenting Customer 360 degree view to know in complete sense about any customer</a:t>
            </a:r>
          </a:p>
          <a:p>
            <a:r>
              <a:rPr lang="en-US" dirty="0" smtClean="0"/>
              <a:t>Data management defines the data source , data models and data processing work flow for the application . </a:t>
            </a:r>
          </a:p>
          <a:p>
            <a:r>
              <a:rPr lang="en-US" dirty="0" smtClean="0"/>
              <a:t>Data distribution technology to achieve and saves the data with security information . </a:t>
            </a:r>
          </a:p>
          <a:p>
            <a:r>
              <a:rPr lang="en-US" dirty="0" smtClean="0"/>
              <a:t>Regulatory compliance ensure that the application complies with relevant  regulatory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CRITIERIA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accuracy and completeness of the customer detail . </a:t>
            </a:r>
          </a:p>
          <a:p>
            <a:r>
              <a:rPr lang="en-US" dirty="0" smtClean="0"/>
              <a:t>Showing </a:t>
            </a:r>
            <a:r>
              <a:rPr lang="en-US" dirty="0" err="1" smtClean="0"/>
              <a:t>updation</a:t>
            </a:r>
            <a:r>
              <a:rPr lang="en-US" dirty="0" smtClean="0"/>
              <a:t> of last meeting and  interaction  .</a:t>
            </a:r>
          </a:p>
          <a:p>
            <a:r>
              <a:rPr lang="en-US" dirty="0" smtClean="0"/>
              <a:t>Display all offers and also sending notification to customer</a:t>
            </a:r>
          </a:p>
          <a:p>
            <a:r>
              <a:rPr lang="en-US" dirty="0" smtClean="0"/>
              <a:t>Enhance the integrity of customer data so that customer privacy did not breach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AND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Waterfall methodology  is used to develop the application . Waterfall is Linear and Sequential development approach which is Less adaptable to changes after project initiation changes can be costly .</a:t>
            </a:r>
          </a:p>
          <a:p>
            <a:r>
              <a:rPr lang="en-US" dirty="0" smtClean="0"/>
              <a:t>Requirement Gathering where the stakeholders identify and documents , BRD document needs to be prepare by interacting with client . Brain </a:t>
            </a:r>
            <a:r>
              <a:rPr lang="en-US" dirty="0" err="1" smtClean="0"/>
              <a:t>stoorming</a:t>
            </a:r>
            <a:r>
              <a:rPr lang="en-US" dirty="0" smtClean="0"/>
              <a:t> , Document Analysis , Reverse Engineering are needed elicitation technique to gather requirement . </a:t>
            </a:r>
          </a:p>
          <a:p>
            <a:r>
              <a:rPr lang="en-US" dirty="0" smtClean="0"/>
              <a:t>Requirement Analysis where we draw use case diagram and activity diagram prepare SSD document and also take sign off .RTM also needs to be prepare</a:t>
            </a:r>
          </a:p>
          <a:p>
            <a:r>
              <a:rPr lang="en-US" dirty="0" smtClean="0"/>
              <a:t>In  Design  stage we will prepare Test Case Document . </a:t>
            </a:r>
          </a:p>
          <a:p>
            <a:r>
              <a:rPr lang="en-US" dirty="0" smtClean="0"/>
              <a:t>In Coding Stage Technical team  starts work </a:t>
            </a:r>
          </a:p>
          <a:p>
            <a:r>
              <a:rPr lang="en-US" dirty="0" smtClean="0"/>
              <a:t>Under Testing we perform UAT Testing </a:t>
            </a:r>
          </a:p>
          <a:p>
            <a:r>
              <a:rPr lang="en-US" dirty="0" smtClean="0"/>
              <a:t>Deployment Stage Project closure documents needs to attached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AND APPROCAHES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We use Ms Visio tool   for explaining the process in graphical </a:t>
            </a:r>
            <a:r>
              <a:rPr lang="en-US" dirty="0" err="1" smtClean="0"/>
              <a:t>mananer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Report generation  tools we use like Power bi and </a:t>
            </a:r>
            <a:r>
              <a:rPr lang="en-US" dirty="0" err="1" smtClean="0"/>
              <a:t>Tabalue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PEOPLE :-  Developer and Project Manager and Team Members will involve in this project </a:t>
            </a:r>
          </a:p>
          <a:p>
            <a:r>
              <a:rPr lang="en-US" dirty="0" smtClean="0"/>
              <a:t>TIME:-    The over all time for this  project is around 1 yr </a:t>
            </a:r>
          </a:p>
          <a:p>
            <a:r>
              <a:rPr lang="en-US" dirty="0" smtClean="0"/>
              <a:t>BUDGET:-  Budget for the project contain hardware costing ,software costing and services   , so the Budget for the project </a:t>
            </a:r>
            <a:r>
              <a:rPr lang="en-US" smtClean="0"/>
              <a:t>is </a:t>
            </a:r>
            <a:r>
              <a:rPr lang="en-US" dirty="0" smtClean="0"/>
              <a:t>6</a:t>
            </a:r>
            <a:r>
              <a:rPr lang="en-US" smtClean="0"/>
              <a:t>0 </a:t>
            </a:r>
            <a:r>
              <a:rPr lang="en-US" dirty="0" err="1" smtClean="0"/>
              <a:t>Lacs</a:t>
            </a:r>
            <a:endParaRPr lang="en-US" dirty="0" smtClean="0"/>
          </a:p>
          <a:p>
            <a:r>
              <a:rPr lang="en-US" dirty="0" smtClean="0"/>
              <a:t>	Training and Service :-  30 </a:t>
            </a:r>
            <a:r>
              <a:rPr lang="en-US" dirty="0" err="1" smtClean="0"/>
              <a:t>Lacs</a:t>
            </a:r>
            <a:r>
              <a:rPr lang="en-US" dirty="0" smtClean="0"/>
              <a:t> </a:t>
            </a:r>
          </a:p>
          <a:p>
            <a:r>
              <a:rPr lang="en-US" dirty="0" smtClean="0"/>
              <a:t>	Software :- 10 </a:t>
            </a:r>
            <a:r>
              <a:rPr lang="en-US" dirty="0" err="1" smtClean="0"/>
              <a:t>Lacs</a:t>
            </a:r>
            <a:endParaRPr lang="en-US" dirty="0" smtClean="0"/>
          </a:p>
          <a:p>
            <a:r>
              <a:rPr lang="en-US" dirty="0" smtClean="0"/>
              <a:t>	Hardware :- 10  </a:t>
            </a:r>
            <a:r>
              <a:rPr lang="en-US" dirty="0" err="1" smtClean="0"/>
              <a:t>Lacs</a:t>
            </a:r>
            <a:endParaRPr lang="en-US" dirty="0" smtClean="0"/>
          </a:p>
          <a:p>
            <a:r>
              <a:rPr lang="en-US" dirty="0" smtClean="0"/>
              <a:t>  	Third Party </a:t>
            </a:r>
            <a:r>
              <a:rPr lang="en-US" dirty="0" err="1" smtClean="0"/>
              <a:t>Evalution</a:t>
            </a:r>
            <a:r>
              <a:rPr lang="en-US" dirty="0" smtClean="0"/>
              <a:t> :- 10 </a:t>
            </a:r>
            <a:r>
              <a:rPr lang="en-US" dirty="0" err="1" smtClean="0"/>
              <a:t>Lacs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202</TotalTime>
  <Words>565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SFDC</vt:lpstr>
      <vt:lpstr>SITUATION</vt:lpstr>
      <vt:lpstr>PROBLEM</vt:lpstr>
      <vt:lpstr>PURPOSE STATEMENT </vt:lpstr>
      <vt:lpstr>PROJECT OBJECTIVE</vt:lpstr>
      <vt:lpstr>SUCCESS CRITIERIA</vt:lpstr>
      <vt:lpstr>METHOD AND APPROACHES</vt:lpstr>
      <vt:lpstr>METHOD AND APPROCAHES</vt:lpstr>
      <vt:lpstr>RESOURCES </vt:lpstr>
      <vt:lpstr>RISKS AND DEPENDENCES</vt:lpstr>
      <vt:lpstr>RISK AND DEPENDENCIES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SFDC</dc:title>
  <dc:creator>Ravi Soni</dc:creator>
  <cp:lastModifiedBy>Ravi Soni</cp:lastModifiedBy>
  <cp:revision>25</cp:revision>
  <dcterms:created xsi:type="dcterms:W3CDTF">2025-07-20T11:09:26Z</dcterms:created>
  <dcterms:modified xsi:type="dcterms:W3CDTF">2025-07-26T12:25:52Z</dcterms:modified>
</cp:coreProperties>
</file>