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7" r:id="rId4"/>
    <p:sldId id="258" r:id="rId5"/>
    <p:sldId id="268" r:id="rId6"/>
    <p:sldId id="259" r:id="rId7"/>
    <p:sldId id="260" r:id="rId8"/>
    <p:sldId id="261" r:id="rId9"/>
    <p:sldId id="262" r:id="rId10"/>
    <p:sldId id="269" r:id="rId11"/>
    <p:sldId id="270" r:id="rId12"/>
    <p:sldId id="263" r:id="rId13"/>
    <p:sldId id="264" r:id="rId14"/>
    <p:sldId id="265" r:id="rId15"/>
    <p:sldId id="266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850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769C71-3895-11B9-EB04-984424B78CB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6F08070-06DE-79FC-80DC-99D91299B81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369B3D9-056F-30D0-2C54-921ECC690B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B73A7-734D-4392-BE40-39389DF839D3}" type="datetimeFigureOut">
              <a:rPr lang="en-IN" smtClean="0"/>
              <a:t>10-10-2025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5E9B04-CE32-34B6-A450-367CA2A7F2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8360D9D-6C46-06FC-6A25-AAE5D9DEA3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221AA8-698E-4760-A535-52B2EDD00DA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6154803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CDDBEA-3D23-2C46-94AE-A0CF0E7C33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BD5B4EA-29F6-9010-6800-8AECC661ED0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21F6FD9-5A2A-C209-EF52-153C12D465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B73A7-734D-4392-BE40-39389DF839D3}" type="datetimeFigureOut">
              <a:rPr lang="en-IN" smtClean="0"/>
              <a:t>10-10-2025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922629F-B274-A56A-EC68-B20E27FE51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E32D97-F5AA-4CAF-2F0A-A6817509C7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221AA8-698E-4760-A535-52B2EDD00DA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0274272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772CB6C-145F-B8EB-2552-ACF91334BA8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C645687-3F6A-5DD3-AE11-00A364D5D6E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505EFF-54C8-52C1-5813-DFA747C144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B73A7-734D-4392-BE40-39389DF839D3}" type="datetimeFigureOut">
              <a:rPr lang="en-IN" smtClean="0"/>
              <a:t>10-10-2025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D7F05E3-D8B5-D9C0-77F5-69C4A6398A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F0D1672-15D3-E81F-A3A8-1C210BB01F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221AA8-698E-4760-A535-52B2EDD00DA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874412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03CF8A-0768-D94D-BFAE-480F10B209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29AEEA-7E69-D8C1-C569-5FCF2E637B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94E9B86-CC83-495F-81A5-A69856136B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B73A7-734D-4392-BE40-39389DF839D3}" type="datetimeFigureOut">
              <a:rPr lang="en-IN" smtClean="0"/>
              <a:t>10-10-2025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A7093D-EF1A-3F65-5368-DCC3F4B930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29844E7-A854-3BF4-608B-B40BA977C0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221AA8-698E-4760-A535-52B2EDD00DA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8278117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3BABFC-69D8-C6CB-D863-B96796AF2B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F44EE75-A74B-5CD3-34DC-5E63BA800E4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EB0557-B140-D33C-C91A-E9CCF68955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B73A7-734D-4392-BE40-39389DF839D3}" type="datetimeFigureOut">
              <a:rPr lang="en-IN" smtClean="0"/>
              <a:t>10-10-2025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648A537-F91E-9369-BA4E-7D30F11202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D081C4C-909E-739A-0095-CA4678DAEE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221AA8-698E-4760-A535-52B2EDD00DA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6124511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31EDEB-5477-2D3E-A134-D2FD4D0D6C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DFB8BE-58B7-B09F-AF75-DBA3C7BC381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DC1D12F-0663-AB83-7EB9-28798525626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4777AF4-FE37-5D1C-8C0B-7FFCC2C2FB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B73A7-734D-4392-BE40-39389DF839D3}" type="datetimeFigureOut">
              <a:rPr lang="en-IN" smtClean="0"/>
              <a:t>10-10-2025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8D267DB-2BC2-B6AA-6211-53B992944E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03E2887-C349-96B7-BDBC-93459CE489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221AA8-698E-4760-A535-52B2EDD00DA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5572137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83FACD-AB6D-6C98-21C6-D12B6D53C2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C48DD9C-E18D-11E6-6D71-2258C7A448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8007288-5402-4860-E228-1F43AA86FFA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D8E3C88-FCB5-BBD1-1B49-3A8CB3E5A9F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FFA9E9F-45A5-861F-8EDF-C7565165EDA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7BF215D-ED47-94EE-17EF-52A09D5081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B73A7-734D-4392-BE40-39389DF839D3}" type="datetimeFigureOut">
              <a:rPr lang="en-IN" smtClean="0"/>
              <a:t>10-10-2025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54030A5-93FD-97C2-55A0-F56474DAD8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7621F7C-EE88-5838-D09D-C854BE7610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221AA8-698E-4760-A535-52B2EDD00DA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8251177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9F6602-FEAE-127B-EAE2-CB7BEE0198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05ABB0B-AE80-661F-678D-C4486EEC12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B73A7-734D-4392-BE40-39389DF839D3}" type="datetimeFigureOut">
              <a:rPr lang="en-IN" smtClean="0"/>
              <a:t>10-10-2025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3C391D3-F79C-2F2A-11E2-93D76014B0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3A8D3CA-ED3A-453C-B780-39C6050ECF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221AA8-698E-4760-A535-52B2EDD00DA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7536857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FC26C28-62A8-8354-A4CE-71EF5B8E33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B73A7-734D-4392-BE40-39389DF839D3}" type="datetimeFigureOut">
              <a:rPr lang="en-IN" smtClean="0"/>
              <a:t>10-10-2025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D7692CC-F978-E299-A81F-90D2B8FDB1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DAD8C30-C549-A976-BF3F-5FCFE51625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221AA8-698E-4760-A535-52B2EDD00DA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6591554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CEB57E-02BB-8C07-3ACB-C9353BFF01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3D4157-5DB2-DD53-0D70-DFFBEE02E5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DAD1310-BABD-E609-94E0-4009EADE4F0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D54EAB0-FDD1-6632-681B-957D2CF33A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B73A7-734D-4392-BE40-39389DF839D3}" type="datetimeFigureOut">
              <a:rPr lang="en-IN" smtClean="0"/>
              <a:t>10-10-2025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1F92B77-76AA-31BC-DEC1-9FEF509DFE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11AC596-817A-D619-BBF3-6A8FE33793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221AA8-698E-4760-A535-52B2EDD00DA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6166357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575846-D174-1990-ACF2-1FD39D3539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FC95AFE-FCFB-4F85-1E47-777BAA25D98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4C9D44B-DE85-3364-AE8A-F4894954ACD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65E2240-9A69-4114-878D-32D5E36125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B73A7-734D-4392-BE40-39389DF839D3}" type="datetimeFigureOut">
              <a:rPr lang="en-IN" smtClean="0"/>
              <a:t>10-10-2025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3022A3D-2120-9789-D81B-1DC5263B20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A44F3CF-AEAA-6999-C770-352855FD56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221AA8-698E-4760-A535-52B2EDD00DA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98297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AECDF0B-9093-1A5F-A8E7-A614631055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8917FF7-48C3-9D51-36C5-CAD5485499F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39C6382-E4B4-0A10-3343-3E98454640A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6B73A7-734D-4392-BE40-39389DF839D3}" type="datetimeFigureOut">
              <a:rPr lang="en-IN" smtClean="0"/>
              <a:t>10-10-2025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417190F-B260-C771-244E-C0C00C1044B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F8AC57B-1853-639F-C510-15CF724E566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221AA8-698E-4760-A535-52B2EDD00DA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9962754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0D9588-252A-F69A-9E45-8A2574871F9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IN" dirty="0"/>
              <a:t>PROJECT TITLE:-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C3BE205-0B7B-D7E4-237E-BAF91FDB181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IN" dirty="0"/>
              <a:t>QUERY RESOLVING SYSTEM</a:t>
            </a:r>
          </a:p>
        </p:txBody>
      </p:sp>
    </p:spTree>
    <p:extLst>
      <p:ext uri="{BB962C8B-B14F-4D97-AF65-F5344CB8AC3E}">
        <p14:creationId xmlns:p14="http://schemas.microsoft.com/office/powerpoint/2010/main" val="204989538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D0535F-3E32-F820-1074-5AA5DCD24D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Waterfall Approach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2AEEB3-AF32-1FA0-D96E-21FA8ACCB35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Requirement Gathering:-This phase involves collecting ,documenting stakeholders and client requirements.</a:t>
            </a:r>
          </a:p>
          <a:p>
            <a:r>
              <a:rPr lang="en-US" dirty="0"/>
              <a:t>We used elicitation Techniques like </a:t>
            </a:r>
            <a:r>
              <a:rPr lang="en-US" dirty="0" err="1"/>
              <a:t>questionare</a:t>
            </a:r>
            <a:r>
              <a:rPr lang="en-US" dirty="0"/>
              <a:t>, interviews, workshops, surveys, observation, document analysis, and prototyping</a:t>
            </a:r>
          </a:p>
          <a:p>
            <a:endParaRPr lang="en-US" dirty="0"/>
          </a:p>
          <a:p>
            <a:r>
              <a:rPr lang="en-US" dirty="0"/>
              <a:t>Design:-Created a Blue print of the </a:t>
            </a:r>
            <a:r>
              <a:rPr lang="en-US" dirty="0" err="1"/>
              <a:t>application.Created</a:t>
            </a:r>
            <a:r>
              <a:rPr lang="en-US" dirty="0"/>
              <a:t> high level diagrams for showing input output flow and data mapping and flowchart.</a:t>
            </a:r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27936623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17B78A-C961-F132-A759-F1F4823320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D126EF-CCDC-B661-7101-A3BF4C3501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Implementation:-</a:t>
            </a:r>
          </a:p>
          <a:p>
            <a:pPr marL="0" indent="0">
              <a:buNone/>
            </a:pPr>
            <a:r>
              <a:rPr lang="en-US" dirty="0"/>
              <a:t>In the waterfall model, the implementation phase is where the detailed designs from the previous phase are translated into actual, functional code or a physical product. During this stage, developers wrote code in Java , build software components, and integrated them, using the requirements and design documents as a guide to produce the final software or product. </a:t>
            </a:r>
          </a:p>
          <a:p>
            <a:pPr marL="0" indent="0">
              <a:buNone/>
            </a:pPr>
            <a:br>
              <a:rPr lang="en-US" dirty="0"/>
            </a:br>
            <a:r>
              <a:rPr lang="en-US" dirty="0"/>
              <a:t>Testing:-Testers created and tested and executed Test cases using </a:t>
            </a:r>
            <a:r>
              <a:rPr lang="en-US" dirty="0" err="1"/>
              <a:t>bugzilla</a:t>
            </a:r>
            <a:r>
              <a:rPr lang="en-US" dirty="0"/>
              <a:t> and selenium.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Deployment:-Application is deployed in a live environment.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92653313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EAB856-0B11-37DE-A542-3C2108E1BF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RESOURCES:-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232358-36E8-5A73-0EEA-0BB694F7F6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/>
              <a:t>The Team consists of 10 Tech support Agents.</a:t>
            </a:r>
          </a:p>
          <a:p>
            <a:r>
              <a:rPr lang="en-IN" dirty="0"/>
              <a:t>Two Project leads and one Project Manager.</a:t>
            </a:r>
          </a:p>
          <a:p>
            <a:r>
              <a:rPr lang="en-IN" dirty="0"/>
              <a:t>Budget:50 lakhs</a:t>
            </a:r>
          </a:p>
          <a:p>
            <a:r>
              <a:rPr lang="en-IN" dirty="0" err="1"/>
              <a:t>Time:Should</a:t>
            </a:r>
            <a:r>
              <a:rPr lang="en-IN" dirty="0"/>
              <a:t> be completed within adhered time limits for a span of 5 years.</a:t>
            </a:r>
          </a:p>
          <a:p>
            <a:r>
              <a:rPr lang="en-IN" dirty="0"/>
              <a:t>Resources are allocated as per knowledge and experience.</a:t>
            </a:r>
          </a:p>
          <a:p>
            <a:endParaRPr lang="en-IN" dirty="0"/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98048351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C61A1B-A9EB-E492-BB66-FE2E847472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RISK AND DEPENDENCIES:-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2892FD-73EE-903A-E9DE-FDADEA606B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/>
              <a:t>User </a:t>
            </a:r>
            <a:r>
              <a:rPr lang="en-IN" dirty="0" err="1"/>
              <a:t>maintabilty</a:t>
            </a:r>
            <a:r>
              <a:rPr lang="en-IN" dirty="0"/>
              <a:t> and </a:t>
            </a:r>
            <a:r>
              <a:rPr lang="en-IN" dirty="0" err="1"/>
              <a:t>scability</a:t>
            </a:r>
            <a:r>
              <a:rPr lang="en-IN" dirty="0"/>
              <a:t> Issue.</a:t>
            </a:r>
          </a:p>
          <a:p>
            <a:r>
              <a:rPr lang="en-IN" dirty="0"/>
              <a:t>Timely resolution of customer queries</a:t>
            </a:r>
          </a:p>
          <a:p>
            <a:r>
              <a:rPr lang="en-IN" dirty="0"/>
              <a:t>Maintaining system down time and response time.</a:t>
            </a:r>
          </a:p>
          <a:p>
            <a:r>
              <a:rPr lang="en-IN" dirty="0"/>
              <a:t>SLA adherence</a:t>
            </a:r>
          </a:p>
          <a:p>
            <a:r>
              <a:rPr lang="en-IN" dirty="0"/>
              <a:t>KPI’s mandatory Adherence for Team.</a:t>
            </a:r>
          </a:p>
          <a:p>
            <a:r>
              <a:rPr lang="en-IN" dirty="0"/>
              <a:t>Scalability Issue</a:t>
            </a:r>
          </a:p>
          <a:p>
            <a:r>
              <a:rPr lang="en-IN" dirty="0"/>
              <a:t>Risk of changing requirements.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72061368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DA0DEA-C7D9-9477-F339-2C791A42B7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PROJECT SPONSOR:-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8CEC35-D9B3-3F14-BDB9-301F07AC08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/>
              <a:t>Mr Lalit Tiwari</a:t>
            </a:r>
          </a:p>
        </p:txBody>
      </p:sp>
    </p:spTree>
    <p:extLst>
      <p:ext uri="{BB962C8B-B14F-4D97-AF65-F5344CB8AC3E}">
        <p14:creationId xmlns:p14="http://schemas.microsoft.com/office/powerpoint/2010/main" val="150538531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731A8C-F2E8-8028-F20D-58D20AB1B9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PROJECT MANAGER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DDFB32-1F39-C571-D73E-BB5B5FF6D2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/>
              <a:t>Mr Rohan Kumar</a:t>
            </a:r>
          </a:p>
        </p:txBody>
      </p:sp>
    </p:spTree>
    <p:extLst>
      <p:ext uri="{BB962C8B-B14F-4D97-AF65-F5344CB8AC3E}">
        <p14:creationId xmlns:p14="http://schemas.microsoft.com/office/powerpoint/2010/main" val="33627040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B2F59E-54E6-679C-66C1-729E539312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PREAPARED BY:-</a:t>
            </a:r>
            <a:br>
              <a:rPr lang="en-IN" dirty="0"/>
            </a:b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74DDD9-2901-55FE-8E64-B5121D21738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/>
              <a:t>RITIKA PANDEY</a:t>
            </a:r>
          </a:p>
        </p:txBody>
      </p:sp>
    </p:spTree>
    <p:extLst>
      <p:ext uri="{BB962C8B-B14F-4D97-AF65-F5344CB8AC3E}">
        <p14:creationId xmlns:p14="http://schemas.microsoft.com/office/powerpoint/2010/main" val="40735024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0C5904-9F55-0828-CF74-3E46D8B653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SITUATION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AD81F9-A5BA-9653-214E-9CF107013F0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 this project the amazon UK customers were struggling with the amazon application while online shopping.</a:t>
            </a:r>
          </a:p>
          <a:p>
            <a:r>
              <a:rPr lang="en-US" dirty="0"/>
              <a:t>They were facing Issues with system down time and delays .</a:t>
            </a:r>
          </a:p>
          <a:p>
            <a:r>
              <a:rPr lang="en-US" dirty="0"/>
              <a:t>They were facing Issues with response </a:t>
            </a:r>
            <a:r>
              <a:rPr lang="en-US" dirty="0" err="1"/>
              <a:t>time.The</a:t>
            </a:r>
            <a:r>
              <a:rPr lang="en-US" dirty="0"/>
              <a:t> system was taking too longer to reply.</a:t>
            </a:r>
          </a:p>
          <a:p>
            <a:r>
              <a:rPr lang="en-US" dirty="0"/>
              <a:t>The Issues were not addressed by the Tech support agents.</a:t>
            </a:r>
          </a:p>
          <a:p>
            <a:r>
              <a:rPr lang="en-US" dirty="0"/>
              <a:t>There was a need to build a new application a query resolving system.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26518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D2A8C2-C6A7-97C2-E40B-25C3BCA936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PROBLEM:-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3515C1-4121-3978-7BE9-2D268F3832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/>
              <a:t>It was observed that Amazon UK customers were facing technical Issues while accessing the software.</a:t>
            </a:r>
          </a:p>
          <a:p>
            <a:r>
              <a:rPr lang="en-IN" dirty="0"/>
              <a:t>To handle DART operations:- replace refund of product and delays were happening in product delivery.</a:t>
            </a:r>
          </a:p>
          <a:p>
            <a:r>
              <a:rPr lang="en-IN" dirty="0"/>
              <a:t>This project is aimed to Provide robust and efficient Technical Support to Amazon UK customers.</a:t>
            </a:r>
          </a:p>
          <a:p>
            <a:r>
              <a:rPr lang="en-IN" dirty="0"/>
              <a:t>Handle DART operations</a:t>
            </a:r>
          </a:p>
          <a:p>
            <a:r>
              <a:rPr lang="en-IN" dirty="0"/>
              <a:t>Handle exceptions and Escalations and maintain SLA’s.</a:t>
            </a:r>
          </a:p>
        </p:txBody>
      </p:sp>
    </p:spTree>
    <p:extLst>
      <p:ext uri="{BB962C8B-B14F-4D97-AF65-F5344CB8AC3E}">
        <p14:creationId xmlns:p14="http://schemas.microsoft.com/office/powerpoint/2010/main" val="12382501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15A2C5-2054-CAC6-4E7A-FD9E85841D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OPPORTUNITY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C5991D-BEA2-AF1D-FD8D-1AE6654845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There was a clear opportunity to build a query resolving system.</a:t>
            </a:r>
          </a:p>
          <a:p>
            <a:r>
              <a:rPr lang="en-US" dirty="0"/>
              <a:t>Here the Issues were related to Technical </a:t>
            </a:r>
            <a:r>
              <a:rPr lang="en-US" dirty="0" err="1"/>
              <a:t>queries,replace</a:t>
            </a:r>
            <a:r>
              <a:rPr lang="en-US" dirty="0"/>
              <a:t> ,refund of product during spillage and minimize delays in delivering the new product.</a:t>
            </a:r>
          </a:p>
          <a:p>
            <a:r>
              <a:rPr lang="en-US" dirty="0"/>
              <a:t>The Issues were related to DART operations and handling exceptions and escalations from customer’s end.</a:t>
            </a:r>
          </a:p>
          <a:p>
            <a:r>
              <a:rPr lang="en-US" dirty="0"/>
              <a:t>To tap this potential we built a robust Technical online query </a:t>
            </a:r>
            <a:r>
              <a:rPr lang="en-US"/>
              <a:t>resolving system.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2191936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1B3C94-49A8-C651-1965-E6531A71DA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PURPOSE STATEMENT:-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DA9BDD-4A17-6078-0AF9-D79EB27C8B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/>
              <a:t>The purpose of this project is to provide Robust Technical and customer support to Amazon UK customers.</a:t>
            </a:r>
          </a:p>
          <a:p>
            <a:r>
              <a:rPr lang="en-IN" dirty="0"/>
              <a:t>Handle DART operations like </a:t>
            </a:r>
            <a:r>
              <a:rPr lang="en-IN" dirty="0" err="1"/>
              <a:t>replace,modify</a:t>
            </a:r>
            <a:r>
              <a:rPr lang="en-IN" dirty="0"/>
              <a:t> and ensure no delays in product delivery.</a:t>
            </a:r>
          </a:p>
          <a:p>
            <a:r>
              <a:rPr lang="en-IN" dirty="0"/>
              <a:t>Maintain SLA’s and adhere Timelines.</a:t>
            </a:r>
          </a:p>
          <a:p>
            <a:r>
              <a:rPr lang="en-IN" dirty="0"/>
              <a:t>Handle exceptions and escalations.</a:t>
            </a:r>
          </a:p>
          <a:p>
            <a:endParaRPr lang="en-IN" dirty="0"/>
          </a:p>
          <a:p>
            <a:endParaRPr lang="en-IN" dirty="0"/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9727019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33EAB8-B71E-5B88-8A6A-10E1FF3BA2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PROJECT OBJECTIVES:-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58083A-A64C-0B9F-E47D-43DA980646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/>
              <a:t>Handle DART operations like </a:t>
            </a:r>
            <a:r>
              <a:rPr lang="en-IN" dirty="0" err="1"/>
              <a:t>replace,modify</a:t>
            </a:r>
            <a:r>
              <a:rPr lang="en-IN" dirty="0"/>
              <a:t> product and ensure no delays in product delivery.</a:t>
            </a:r>
          </a:p>
          <a:p>
            <a:r>
              <a:rPr lang="en-IN" dirty="0"/>
              <a:t>Maintain SLA’s and adhere Timelines.</a:t>
            </a:r>
          </a:p>
          <a:p>
            <a:r>
              <a:rPr lang="en-IN" dirty="0"/>
              <a:t>Handle exceptions and escalations.</a:t>
            </a:r>
          </a:p>
          <a:p>
            <a:r>
              <a:rPr lang="en-IN" dirty="0"/>
              <a:t>This project works better because it ensures Timely resolution of Customer’s Issues.</a:t>
            </a:r>
          </a:p>
          <a:p>
            <a:endParaRPr lang="en-IN" dirty="0"/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1407279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74E165-BACC-71D7-C93E-877BA01207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SUCCESS CRITERIA:-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BAC497-EA8A-DC2D-2660-FDACFA30654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/>
              <a:t>Success criteria is measured by KPIs</a:t>
            </a:r>
          </a:p>
          <a:p>
            <a:r>
              <a:rPr lang="en-IN" dirty="0"/>
              <a:t>Knowledge performance Indicators.</a:t>
            </a:r>
          </a:p>
          <a:p>
            <a:r>
              <a:rPr lang="en-IN" dirty="0"/>
              <a:t>The Project must meet SLA of 98% and there should not be any breach.</a:t>
            </a:r>
          </a:p>
          <a:p>
            <a:r>
              <a:rPr lang="en-IN" dirty="0"/>
              <a:t>Reduce downtime and processing and response Time.</a:t>
            </a:r>
          </a:p>
          <a:p>
            <a:r>
              <a:rPr lang="en-IN" dirty="0"/>
              <a:t>Improve accessibility and readability of Information.</a:t>
            </a:r>
          </a:p>
        </p:txBody>
      </p:sp>
    </p:spTree>
    <p:extLst>
      <p:ext uri="{BB962C8B-B14F-4D97-AF65-F5344CB8AC3E}">
        <p14:creationId xmlns:p14="http://schemas.microsoft.com/office/powerpoint/2010/main" val="156700849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C62E4C-BABA-72AA-1D1C-0DC816A400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APPROACH:-</a:t>
            </a:r>
            <a:br>
              <a:rPr lang="en-IN" dirty="0"/>
            </a:br>
            <a:r>
              <a:rPr lang="en-IN" dirty="0"/>
              <a:t>Waterfall Approach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442D7B-9A23-B09B-8316-6ED8D5668E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/>
              <a:t>This project  Uses a fundamental Waterfall Approach.</a:t>
            </a:r>
          </a:p>
          <a:p>
            <a:r>
              <a:rPr lang="en-IN" dirty="0"/>
              <a:t>Changing </a:t>
            </a:r>
            <a:r>
              <a:rPr lang="en-IN" dirty="0" err="1"/>
              <a:t>requirements,continuous</a:t>
            </a:r>
            <a:r>
              <a:rPr lang="en-IN" dirty="0"/>
              <a:t> feedback is discouraged.</a:t>
            </a:r>
          </a:p>
          <a:p>
            <a:r>
              <a:rPr lang="en-IN" dirty="0"/>
              <a:t>It has a Linear and sequential Approach.</a:t>
            </a:r>
          </a:p>
          <a:p>
            <a:r>
              <a:rPr lang="en-IN" dirty="0"/>
              <a:t>Train Technical staff members and do Knowledge Transfer.</a:t>
            </a:r>
          </a:p>
          <a:p>
            <a:r>
              <a:rPr lang="en-IN" dirty="0"/>
              <a:t>Go live with New system with a response time of 2seconds.</a:t>
            </a:r>
          </a:p>
          <a:p>
            <a:r>
              <a:rPr lang="en-IN" dirty="0"/>
              <a:t>Provide email ,phone and chat support to Amazon UK customers.</a:t>
            </a:r>
          </a:p>
          <a:p>
            <a:r>
              <a:rPr lang="en-IN" dirty="0"/>
              <a:t>Reduced SLA’s and 98% efficiency.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3930175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69</TotalTime>
  <Words>666</Words>
  <Application>Microsoft Office PowerPoint</Application>
  <PresentationFormat>Widescreen</PresentationFormat>
  <Paragraphs>76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9" baseType="lpstr">
      <vt:lpstr>Arial</vt:lpstr>
      <vt:lpstr>Calibri</vt:lpstr>
      <vt:lpstr>Calibri Light</vt:lpstr>
      <vt:lpstr>Office Theme</vt:lpstr>
      <vt:lpstr>PROJECT TITLE:-</vt:lpstr>
      <vt:lpstr>PREAPARED BY:- </vt:lpstr>
      <vt:lpstr>SITUATION</vt:lpstr>
      <vt:lpstr>PROBLEM:-</vt:lpstr>
      <vt:lpstr>OPPORTUNITY</vt:lpstr>
      <vt:lpstr>PURPOSE STATEMENT:-</vt:lpstr>
      <vt:lpstr>PROJECT OBJECTIVES:-</vt:lpstr>
      <vt:lpstr>SUCCESS CRITERIA:-</vt:lpstr>
      <vt:lpstr>APPROACH:- Waterfall Approach</vt:lpstr>
      <vt:lpstr>Waterfall Approach</vt:lpstr>
      <vt:lpstr>PowerPoint Presentation</vt:lpstr>
      <vt:lpstr>RESOURCES:-</vt:lpstr>
      <vt:lpstr>RISK AND DEPENDENCIES:-</vt:lpstr>
      <vt:lpstr>PROJECT SPONSOR:-</vt:lpstr>
      <vt:lpstr>PROJECT MANAGER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Ritika Pandey</dc:creator>
  <cp:lastModifiedBy>Ritika Pandey</cp:lastModifiedBy>
  <cp:revision>3</cp:revision>
  <dcterms:created xsi:type="dcterms:W3CDTF">2025-10-09T11:57:07Z</dcterms:created>
  <dcterms:modified xsi:type="dcterms:W3CDTF">2025-10-10T05:31:33Z</dcterms:modified>
</cp:coreProperties>
</file>