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Wealth Management Platform (DWMP)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Prepared by: [Your Name]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Date: [XX/XX/2025]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Transforming traditional banking into smart, AI-driven wealth management.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Methodology (Waterfall Model)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Phases: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1. Requirement Gathering → BRD, FRS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2. System Design → SRS, SDD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3. Development → Core modules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4. Testing → UAT &amp; compliance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5. Deployment → Rollout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6. Maintenance → Optimization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Why Waterfall: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Predictable, auditable, and compliance-ready.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People: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PM, BA, 4 Developers, 2 Testers, UI/UX, Compliance, Architect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Tech: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Cloud (AWS/Azure), APIs, AI Engine, Secure DB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Timeline: 12 months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Budget: ₹1.2 Crore.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Risks: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Integration complexity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Security breaches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User adoption challenges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Vendor delays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Dependencies: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Data feed availability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Regulatory approval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Infrastructure readiness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Stakeholder involvement.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- BRD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FRS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SRS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SDD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Test Reports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User Manual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Deployment Plan.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This project transforms ABC Bank into a digital-first wealth institution. With Waterfall methodology, it ensures structured, transparent, and compliant delivery.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Empowering the future of digital wealth management.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Sign-off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Project Sponsor: [Director] ✓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Project Manager: [Your Name] ✓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Business Analyst: [Your Name] ✓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Go-Live Date: 25 Dec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ABC Bank plans to launch a Digital Wealth Management Platform inspired by WeInvest's modular architecture. The system automates advisory, investment, and reporting processes using AI-driven personalization and API-based integration.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Expected Impact: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Reduce manual work by 60%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Enable goal-based investment journeys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Complete within 12 months using Waterfall.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ABC Bank currently manages wealth services manually. Clients rely on branches or basic portals for portfolio updates.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Key Observations: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No unified client/advisor dashboard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Manual reports via spreadsheets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Slow compliance tracking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Lack of automation causing delays.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Challenges Identified: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1. Fragmented systems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2. Manual advisory limiting productivity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3. Data inaccuracies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4. Limited customer engagement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5. Compliance bottlenecks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Impact: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High costs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Reduced satisfaction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Missed business opportunities.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The bank can modernize operations by building a WeInvest-inspired digital platform.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Opportunities: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Unified system integrating investments, compliance, and advisory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AI automation for strategy recommendations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Modular API-based scalability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- Competitive differentiation and improved client loyalty.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To design and implement a secure, scalable, and intelligent digital wealth platform that enhances efficiency, enables personalized investment journeys, and supports ABC Bank's digital transformation.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1. Create modular Client, Advisor, and Compliance layers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2. Integrate AI for goal-based investing and portfolio rebalancing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3. Automate KYC, onboarding, and reporting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4. Support discretionary and advisory models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5. Implement 100+ strategy templates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6. Ensure data security and compliance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7. Deliver within 12 months (Waterfall).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A Digital Wealth Management Platform inspired by WeInvest's structure:</a:t>
            </a:r>
          </a:p>
          <a:p>
            <a:pPr>
              <a:defRPr sz="1800">
                <a:solidFill>
                  <a:srgbClr val="003366"/>
                </a:solidFill>
              </a:defRPr>
            </a:pP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Client Layer: AI-driven portfolio dashboard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Advisor Layer: Analytics, alerts, automation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Integration Layer: API connectivity for banking, CRM, and market data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Analytics Engine: Goal tracking and visualization.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t>✔ Improve reporting accuracy by 50%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✔ Reduce onboarding from 2 days to 30 mins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✔ Maintain 99.5% uptime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✔ Automate 80% back-office operations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✔ Ensure full audit traceability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t>✔ Increase client engagement by 30%.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