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4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893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180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1397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1788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2565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476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4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073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747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2314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446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826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527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789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43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101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1F703-507D-48DD-892C-5AFAEC0EC5E0}" type="datetimeFigureOut">
              <a:rPr lang="en-IN" smtClean="0"/>
              <a:t>12-07-2025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3248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E8D8-87AB-696B-52F2-9FC4B120AD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TRANSACTION TESTING MODEL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BAB785-AA0F-1B67-3F19-20F23A7143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dirty="0"/>
              <a:t>Prepared By : </a:t>
            </a:r>
            <a:r>
              <a:rPr lang="en-US" sz="1800" dirty="0" err="1"/>
              <a:t>Mugdha</a:t>
            </a:r>
            <a:r>
              <a:rPr lang="en-US" sz="1800" dirty="0"/>
              <a:t> Vijay </a:t>
            </a:r>
            <a:r>
              <a:rPr lang="en-US" sz="1800" dirty="0" err="1"/>
              <a:t>Borhade</a:t>
            </a:r>
            <a:endParaRPr lang="en-US" sz="1800" dirty="0"/>
          </a:p>
          <a:p>
            <a:r>
              <a:rPr lang="en-US" sz="1800" dirty="0"/>
              <a:t>Date : 12/07/2025</a:t>
            </a:r>
            <a:endParaRPr lang="en-IN" sz="18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1535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C8F0-31FC-563D-9A3A-109CDCFC0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191ED-55CF-B157-E5AA-E24F17CED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4. Test Case Design &amp; Automation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Create manual and automated test cases for selected stories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Implement automation scripts and integrate with test execution tools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Ensure alignment with ISO message structure and real-time transaction logic</a:t>
            </a:r>
          </a:p>
          <a:p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5. Daily Standups &amp; Sprint Monitoring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Track progress and resolve blockers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Collaborate across BA, Dev, and QA to align deliverables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68174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DE8DC-0E65-975E-03F2-8D74E561B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1BBB8-1644-66CF-E594-EBE046E1B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6. Sprint Review &amp; Demo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Demonstrate completed features (e.g., new transaction type simulation)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Collect feedback from stakeholders and incorporate into future sprints</a:t>
            </a:r>
          </a:p>
          <a:p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7. Sprint Retrospective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Reflect on what went well and areas of improvement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Update practices for better collaboration and velocity in the next sprint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19537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5416A-3084-A8D7-39BD-D35AD0F51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46A34-2B6D-A1FF-AD06-4773AF663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8. UAT &amp; Deployment Readiness</a:t>
            </a:r>
          </a:p>
          <a:p>
            <a:pPr marL="0" indent="0">
              <a:buNone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Conduct UAT with key users for major releases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Prepare training material and deployment documentation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Perform dry-run or pilot testing of the full model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90794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141C0-3D32-1BF9-AB8E-D1F454346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9ABE2-5C1E-30F8-8979-B138A305D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Team: Project Owner, Business analyst, QA Automation Engineer, Backend Developers, DevOps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Engineer,Test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SME.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Technology used: </a:t>
            </a:r>
            <a:r>
              <a:rPr lang="en-I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Java/Python, Selenium/</a:t>
            </a:r>
            <a:r>
              <a:rPr lang="en-IN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PyTest</a:t>
            </a:r>
            <a:r>
              <a:rPr lang="en-I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(Automation Framework), </a:t>
            </a:r>
            <a:r>
              <a:rPr lang="en-IN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Postman,Jenkins</a:t>
            </a:r>
            <a:r>
              <a:rPr lang="en-I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/Docker(For CI/DC Pipeline), Git, </a:t>
            </a:r>
            <a:r>
              <a:rPr lang="en-IN" sz="1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GitHub,Jira</a:t>
            </a:r>
            <a:r>
              <a:rPr lang="en-I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License for : Selenium/</a:t>
            </a:r>
            <a:r>
              <a:rPr lang="en-IN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Pytest</a:t>
            </a:r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Jira, Postman, Confluence.</a:t>
            </a:r>
            <a:endParaRPr lang="en-IN" sz="18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Hardware: 10 laptops,10 headphones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Time:</a:t>
            </a:r>
          </a:p>
          <a:p>
            <a:pPr marL="0" indent="0">
              <a:buNone/>
            </a:pPr>
            <a:r>
              <a:rPr lang="en-IN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Total Duration: 5 months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Delivery Model: Agile (2-week sprints)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027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85E0C-8137-E64E-39C8-1CC3DB8F7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D37E7-660E-216C-DB87-DE3F6C101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Milestones:</a:t>
            </a:r>
          </a:p>
          <a:p>
            <a:pPr marL="0" indent="0">
              <a:buNone/>
            </a:pP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Sprint 1-2: Discovery &amp; Architecture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Sprint 3-6: Feature Implementation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Sprint 7-8: Testing &amp; Optimization</a:t>
            </a:r>
            <a:b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▪ Sprint 9-10: UAT &amp; Go-Live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Budget: Up to Rs. 15 lacs for model development, platform design, and deployment.</a:t>
            </a:r>
          </a:p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Other: Sample transaction logs, sandbox environments, reusable components</a:t>
            </a:r>
            <a:endParaRPr lang="en-IN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5876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BAA5B-F4EC-F949-931D-A56414CD7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5D3DB3-7541-1D29-97A8-6C7C71BB7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 financial message formats may lead to inconsistent parsing or validation errors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Incomplete or insufficient test data can reduce coverage of edge and negative scenarios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Resistance from teams accustomed to manual testing or legacy scripts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scope creep if transaction types or business flows are not locked early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Limited automation experience within the current QA team may slow progress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Unforeseen changes in API contracts or transaction processing rules could affect test logic</a:t>
            </a:r>
            <a:endParaRPr lang="en-IN" sz="2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84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288D5-F9E4-D492-4979-ED1DE5B05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93702-48EB-9BC5-1509-C7DEEE4AC0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Access to UAT environments, backend APIs, and stubs for simulating transaction flows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Availability of SMEs for each transaction type to validate test cases and flows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Timely support from DevOps team for CI/CD integration and test environment setup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Coordination with external vendors/tools (if integrated) for sandbox/test credentials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 be Completed by Manager : Mr. Rohit M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Project Sponsor 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PayNexus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Project Manager : Mr. Arnav 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15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4A20-ADC1-18B5-B016-2F28F1742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C22AA-F03A-A8B7-372D-A17D27C8F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Online banking involves multiple transaction types such as Authorization, Settlement, ATM, Cardholder-Initiated, and Refunds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Current testing processes are fragmented and lack standardization across transaction types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is no centralized model to simulate and validate various financial transactions effectively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 data and environment setup are repetitive and time-consuming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Functional and regression testing rely heavily on manual effort, increasing risk and turnaround time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505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0A3F1-4C51-FE54-BD68-6DFE18A19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5EB8E-4A5B-1D77-2530-3C0AF836F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centralized platform to test and validate different transaction types like Authorization, Settlement, ATM, etc.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Manual testing increases the chances of human error, especially for edge and negative test scenarios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 cases are often not reusable across different transaction modules, reducing efficiency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Lack of visibility into which transaction types are fully validated and which are at risk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Absence of a real-time, traceable simulation model delays early defect detection</a:t>
            </a:r>
          </a:p>
        </p:txBody>
      </p:sp>
    </p:spTree>
    <p:extLst>
      <p:ext uri="{BB962C8B-B14F-4D97-AF65-F5344CB8AC3E}">
        <p14:creationId xmlns:p14="http://schemas.microsoft.com/office/powerpoint/2010/main" val="3774233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55EAE-B42D-D3C1-641B-581EE5A9E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67AD1-B01B-3042-A168-28F065BCE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Build a unified, reusable test model covering all critical transaction types in online banking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Enable simulation of financial transaction flows, reducing dependency on external systems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 real-time test reporting, enhancing transparency and control over validation efforts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Enable scalable test scenarios to support future transaction types with minimal effort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Accelerate regression and functional testing, shortening release cycles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Automate testing improving accuracy and coverage</a:t>
            </a:r>
          </a:p>
        </p:txBody>
      </p:sp>
    </p:spTree>
    <p:extLst>
      <p:ext uri="{BB962C8B-B14F-4D97-AF65-F5344CB8AC3E}">
        <p14:creationId xmlns:p14="http://schemas.microsoft.com/office/powerpoint/2010/main" val="3869709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5A2C2-D805-BBB0-BFEF-66BA9DD01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5706C-153F-EB4E-A318-4BEDB081B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45" y="1930400"/>
            <a:ext cx="8596668" cy="388077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purpose of this project is to analyze, design, and implement a centralized test model for validating online banking transaction types such as Authorization, Settlement, ATM, Cardholder-Initiated Transactions, and Refunds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goal is also to ensure test Automation, improved test coverage, and faster, reliable validation across development cycles.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will Provide a consistent and reusable testing framework for multiple transaction types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Reducing manual efforts and improve test data management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Enable quick turnaround during sprint cycles and minimize post-release defects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36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90368-2F11-77D1-FB5B-08886541F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A6523-756D-EFC5-941C-72B973B87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 and document functional requirements for each transaction type.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Design a modular test model that simulates transaction workflows and message structures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Implement automation to reduce test execution time and manual efforts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Enable end-to-end validation with input, processing, and output checkpoints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Support seamless integration with test pipelines for continuous testing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Provide dashboards for test results, coverage analysis, and traceability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002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5B539-7024-1795-490A-6983B4208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A22ED-412F-0EF9-DC85-9949B5B16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Achieve ≥95% test coverage across all selected transaction types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Reduce test cycle time by at least 60% through automation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Early detection of defects in sprint cycles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Full traceability between requirements, test cases, and execution results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Positive feedback from stakeholders and testers on usability and impact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08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2AA2-3B2C-822C-A936-155BFEB2F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05C98-A1FB-469B-A14F-8E7DF46D7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1. Requirement Discovery &amp; Backlog Creation</a:t>
            </a:r>
          </a:p>
          <a:p>
            <a:pPr marL="0" indent="0">
              <a:buNone/>
            </a:pP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Conduct stakeholder discussions (SMEs, QA, Dev)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Identify transaction types and corresponding test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Break requirements into Epics and User Stories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Prioritize stories in the Product Backlog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90421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FDC5A-6C2F-2ABE-17C0-B31E89B2A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 /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B7779-857E-767C-1FFF-00ED5B791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Sprint Planning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Select stories for the sprint based on priority and team capacity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Define Acceptance Criteria for each user story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Assign tasks and estimate effort (story points)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Design &amp; Development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Define flow for each transaction type (e.g., Authorization, ATM, Refunds)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Develop components of the test model (simulation engine, data handling, validations)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Set up test data and stubs/mock systems as needed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436197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3009</TotalTime>
  <Words>1037</Words>
  <Application>Microsoft Office PowerPoint</Application>
  <PresentationFormat>Widescreen</PresentationFormat>
  <Paragraphs>115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Wingdings</vt:lpstr>
      <vt:lpstr>Wingdings 3</vt:lpstr>
      <vt:lpstr>Facet</vt:lpstr>
      <vt:lpstr>TRANSACTION TESTING MODEL</vt:lpstr>
      <vt:lpstr>Situation/Problem/Opportunity</vt:lpstr>
      <vt:lpstr>Situation/Problem/Opportunity</vt:lpstr>
      <vt:lpstr>Situation/Problem/Opportunity</vt:lpstr>
      <vt:lpstr>Purpose Statement (Goals)</vt:lpstr>
      <vt:lpstr>Project Objectives </vt:lpstr>
      <vt:lpstr>Success Criteria</vt:lpstr>
      <vt:lpstr>Methods / Approach</vt:lpstr>
      <vt:lpstr>Methods / Approach</vt:lpstr>
      <vt:lpstr>Methods / Approach</vt:lpstr>
      <vt:lpstr>Methods / Approach</vt:lpstr>
      <vt:lpstr>Methods / Approach</vt:lpstr>
      <vt:lpstr>Resources</vt:lpstr>
      <vt:lpstr>Resources</vt:lpstr>
      <vt:lpstr>Risks and Dependencies</vt:lpstr>
      <vt:lpstr>Risks and Dependencies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 TESTING MODEL</dc:title>
  <dc:creator>Admin</dc:creator>
  <cp:lastModifiedBy>Admin</cp:lastModifiedBy>
  <cp:revision>61</cp:revision>
  <dcterms:created xsi:type="dcterms:W3CDTF">2025-07-10T12:11:48Z</dcterms:created>
  <dcterms:modified xsi:type="dcterms:W3CDTF">2025-07-12T16:20:41Z</dcterms:modified>
</cp:coreProperties>
</file>