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364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85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358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51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890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90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526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66999"/>
            <a:ext cx="5157787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183188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9/15/2025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143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41CFF-90C9-47B3-9DA1-F2BF8D839F7E}" type="datetime1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306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9/15/2025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077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054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20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1CB7E8AE-A3AC-4BB7-A5C6-F00EC697B265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54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9450"/>
            <a:ext cx="10515600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9/15/2025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317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3" r:id="rId8"/>
    <p:sldLayoutId id="2147483720" r:id="rId9"/>
    <p:sldLayoutId id="2147483721" r:id="rId10"/>
    <p:sldLayoutId id="214748372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644DE9-8D09-43E2-BA69-F57482CFC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23C919-B32E-40FF-B3D8-631316E84E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B17B84-F8A7-4053-9C9D-91E3CA7FFE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0"/>
            <a:ext cx="12188951" cy="6858000"/>
          </a:xfrm>
          <a:prstGeom prst="rect">
            <a:avLst/>
          </a:prstGeom>
          <a:blipFill dpi="0" rotWithShape="1">
            <a:blip r:embed="rId2">
              <a:alphaModFix amt="30000"/>
              <a:lum bright="70000" contrast="-70000"/>
            </a:blip>
            <a:srcRect/>
            <a:tile tx="889000" ty="0" sx="100000" sy="100000" flip="xy" algn="t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Colored pencils inside a pencil holder which is on top of a wood table">
            <a:extLst>
              <a:ext uri="{FF2B5EF4-FFF2-40B4-BE49-F238E27FC236}">
                <a16:creationId xmlns:a16="http://schemas.microsoft.com/office/drawing/2014/main" id="{E8F4C10C-BCDD-120E-A66E-F5B5B94FA9AC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</a:blip>
          <a:srcRect t="15726" r="-1" b="-1"/>
          <a:stretch>
            <a:fillRect/>
          </a:stretch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BF4153-7363-D00E-A8DC-FA0D747C84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78328"/>
            <a:ext cx="8368885" cy="5034987"/>
          </a:xfrm>
        </p:spPr>
        <p:txBody>
          <a:bodyPr>
            <a:normAutofit/>
          </a:bodyPr>
          <a:lstStyle/>
          <a:p>
            <a:pPr algn="l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Proposal – </a:t>
            </a:r>
            <a:r>
              <a:rPr lang="en-US" sz="2000" b="0" dirty="0"/>
              <a:t>The Agile project: Optimization of Ticket Management System</a:t>
            </a: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Prepared By: Kirty Sharma</a:t>
            </a: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Date: 15</a:t>
            </a:r>
            <a:r>
              <a:rPr lang="en-US" sz="18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September 2025</a:t>
            </a: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Sponsor: COEPD</a:t>
            </a: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Manager: KIRTY</a:t>
            </a:r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78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4B63F-083F-7E44-D8F5-B2B64A535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67DB4-E896-C570-2616-73B334414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People: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Agile team (1 PO, 1 SM, 5 Devs, 2 QA, Business Analyst, Stakeholders)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Time: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~5 sprints (12 weeks)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Budget: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Agile tools (Jira, Confluence): Rs. 80,000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Development &amp; Testing: Rs. 2,50,000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Training &amp; Support: Rs. 70,000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Cloud Hosting &amp; Licenses: Rs. 1,00,000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Total Estimate: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Rs. 5,00,000</a:t>
            </a:r>
          </a:p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Other: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Site visits, 3rd-party integration testing, research reports – Rs. 50,000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671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D286C-A959-D60E-29CD-F3B4A4B20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Risks &amp; 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4C529-BF70-D085-6941-F4B73169A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9450"/>
            <a:ext cx="10515600" cy="4542790"/>
          </a:xfrm>
        </p:spPr>
        <p:txBody>
          <a:bodyPr>
            <a:normAutofit fontScale="92500"/>
          </a:bodyPr>
          <a:lstStyle/>
          <a:p>
            <a:r>
              <a:rPr lang="en-US" sz="2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Risks:</a:t>
            </a:r>
            <a:endParaRPr lang="en-US" sz="23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User resistance to new system</a:t>
            </a:r>
          </a:p>
          <a:p>
            <a:r>
              <a:rPr lang="en-US" sz="2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Scope creep if backlog not controlled</a:t>
            </a:r>
          </a:p>
          <a:p>
            <a:r>
              <a:rPr lang="en-US" sz="2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Cost justification for management</a:t>
            </a:r>
          </a:p>
          <a:p>
            <a:r>
              <a:rPr lang="en-US" sz="2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Dependencies:</a:t>
            </a:r>
            <a:endParaRPr lang="en-US" sz="23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Integration with LDAP &amp; email</a:t>
            </a:r>
          </a:p>
          <a:p>
            <a:r>
              <a:rPr lang="en-US" sz="2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Availability of skilled Agile team</a:t>
            </a:r>
          </a:p>
          <a:p>
            <a:r>
              <a:rPr lang="en-US" sz="2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Continuous stakeholder participation</a:t>
            </a:r>
          </a:p>
          <a:p>
            <a:r>
              <a:rPr lang="en-US" sz="23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Mitigation:</a:t>
            </a:r>
            <a:r>
              <a:rPr lang="en-US" sz="2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Regular backlog grooming, stakeholder demos, Agile change 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836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EE096-EECA-D6E5-0CB7-C55CD5CC4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FD312-2A7E-FE77-969C-A2BC33ED7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current Ticket Management System struggles with inefficiencies, frequent downtime, and lack of automation, resulting in longer resolution times and lower stakeholder satisfaction. This project aims to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optimize the system using Agile methodology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delivering improvements iteratively to ensure faster results and continuous stakeholder feedback.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importance of this project lies in its ability to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reduce ticket resolution times, improve SLA compliance, and enhance transparency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through real-time dashboards and automation. By addressing these challenges, the organization will not only improve employee and customer satisfaction but also achieve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cost efficiency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scalability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future growth.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383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85CDD-6462-1F47-DA5D-ABDC727E5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Through Agile practices—short sprints, continuous integration, and stakeholder collaboration—the optimized system will provide:</a:t>
            </a:r>
          </a:p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30% faster resolution times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within 3 months</a:t>
            </a:r>
          </a:p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95% SLA compliance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with reduced downtime</a:t>
            </a:r>
          </a:p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Greater adoption and satisfaction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from users and stakeholders</a:t>
            </a:r>
          </a:p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Incremental ROI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through early and frequent delivery of value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short, this project represents an opportunity to transform the Ticket Management System into a 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flexible, scalable, and efficient solution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that supports the organization’s business goals while ensuring measurable, sustained success.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299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CAA3E-C8A3-083E-5DCE-21FE66FE2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908F99F-044C-3EDF-13A1-C82C9ACF9C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36609" y="2149048"/>
            <a:ext cx="9803756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Current ticket management system faces delays, downtime, and poor user experience.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Manual ticket assignment causes inefficiencies.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Lack of real-time visibility into ticket progress.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Stakeholders have limited transparency on performance metrics.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Growing demand for faster resolution, automation, and integration.</a:t>
            </a:r>
          </a:p>
        </p:txBody>
      </p:sp>
    </p:spTree>
    <p:extLst>
      <p:ext uri="{BB962C8B-B14F-4D97-AF65-F5344CB8AC3E}">
        <p14:creationId xmlns:p14="http://schemas.microsoft.com/office/powerpoint/2010/main" val="2229873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0E93F-6AA5-9103-9C9E-EEF089F8E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2A5C157-48ED-9E43-A5A2-D17C98BFC2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495181"/>
            <a:ext cx="7489294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Inefficient workflows → longer ticket resolution times.</a:t>
            </a:r>
            <a:endParaRPr lang="en-US" altLang="en-US" sz="1800" dirty="0"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Frequent downtime affects business continuity.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Limited scalability to handle increased ticket volume.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Lack of automation leads to manual errors.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Difficulty integrating with tools like email, LDAP, and reporting systems.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User dissatisfaction due to poor dashboard and tracking features.</a:t>
            </a:r>
          </a:p>
        </p:txBody>
      </p:sp>
    </p:spTree>
    <p:extLst>
      <p:ext uri="{BB962C8B-B14F-4D97-AF65-F5344CB8AC3E}">
        <p14:creationId xmlns:p14="http://schemas.microsoft.com/office/powerpoint/2010/main" val="3998769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C81C3-CD1B-645F-E7E2-E801CC7AC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A529C90-5AEB-FC88-658B-183D156F18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72273" y="1771540"/>
            <a:ext cx="7799508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Adopt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Agile methodology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to iteratively optimize the system.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Introduce automation for ticket assignment and escalation.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Build real-time dashboards for transparency and faster decision-making.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Reduce downtime through continuous integration &amp; testing.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Empower stakeholders with incremental improvements and early feedback.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Deliver cost-effective, scalable, and user-friendly solution.</a:t>
            </a:r>
          </a:p>
        </p:txBody>
      </p:sp>
    </p:spTree>
    <p:extLst>
      <p:ext uri="{BB962C8B-B14F-4D97-AF65-F5344CB8AC3E}">
        <p14:creationId xmlns:p14="http://schemas.microsoft.com/office/powerpoint/2010/main" val="869251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F191D-DCAA-9E09-74D8-99C735162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Statement (Goals)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5FFC0D-1669-2D4F-A461-04D58340BE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purpose of this project is to optimize and modernize the Ticket Management System using </a:t>
            </a:r>
            <a:r>
              <a:rPr lang="en-US" sz="2000" b="1" dirty="0"/>
              <a:t>Agile practices</a:t>
            </a:r>
            <a:r>
              <a:rPr lang="en-US" sz="2000" dirty="0"/>
              <a:t>, ensuring scalability, reduced downtime, and improved user experience while aligning with organizational goals.</a:t>
            </a:r>
          </a:p>
        </p:txBody>
      </p:sp>
    </p:spTree>
    <p:extLst>
      <p:ext uri="{BB962C8B-B14F-4D97-AF65-F5344CB8AC3E}">
        <p14:creationId xmlns:p14="http://schemas.microsoft.com/office/powerpoint/2010/main" val="3406334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C6797-3658-63F6-17A5-9CA55FC05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2CF42-62B2-7735-5EE9-2E0543268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Prioritize and implement features using product backlog and sprints. </a:t>
            </a:r>
          </a:p>
          <a:p>
            <a:r>
              <a:rPr lang="en-US" sz="1800" dirty="0"/>
              <a:t>▪ Automate ticket assignment and escalation. </a:t>
            </a:r>
          </a:p>
          <a:p>
            <a:r>
              <a:rPr lang="en-US" sz="1800" dirty="0"/>
              <a:t>▪ Develop dashboards and reporting for transparency. </a:t>
            </a:r>
          </a:p>
          <a:p>
            <a:r>
              <a:rPr lang="en-US" sz="1800" dirty="0"/>
              <a:t>▪ Improve user experience with intuitive interfaces. </a:t>
            </a:r>
          </a:p>
          <a:p>
            <a:r>
              <a:rPr lang="en-US" sz="1800" dirty="0"/>
              <a:t>▪ Reduce downtime and improve SLA compliance.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147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376F9-5420-4F66-EE3B-EAA34CBC4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Deliverables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3CA12-3080-0C21-36D8-A4AB06B2B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Optimized ticket workflow</a:t>
            </a:r>
          </a:p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Automation &amp; escalation process</a:t>
            </a:r>
          </a:p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Dashboards &amp; reporting modules</a:t>
            </a:r>
          </a:p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Training manuals &amp; user adoption support</a:t>
            </a:r>
          </a:p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Post-implementation support plan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429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09D06-371E-0E35-2896-EAA53A138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Success Criteria:</a:t>
            </a:r>
            <a:br>
              <a:rPr lang="en-US" dirty="0"/>
            </a:b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6A5C568-4B21-484A-BAE2-112F4EA528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90310" y="1406472"/>
            <a:ext cx="5373012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Reduce resolution time by 30% within 3 months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SLA compliance ≥ 95%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Downtime reduced by 40%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User adoption ≥ 90%</a:t>
            </a:r>
          </a:p>
        </p:txBody>
      </p:sp>
    </p:spTree>
    <p:extLst>
      <p:ext uri="{BB962C8B-B14F-4D97-AF65-F5344CB8AC3E}">
        <p14:creationId xmlns:p14="http://schemas.microsoft.com/office/powerpoint/2010/main" val="1325135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C190C-C3AD-0B1C-AB46-2BAD33C55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/ Approach (Agile)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4B0CB1C-ABF5-B266-17EF-9FD50F60A5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55585" y="1446592"/>
            <a:ext cx="9953853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Form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Scrum Team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: Product Owner, Scrum Master, Developers, QA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Collect requirements as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user stories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&amp; prioritize backlog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Iterative sprints (~2–3 weeks each): Planning → Daily Standups → Review → Retrospective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Continuous testing &amp; integration for quality assurance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Incremental go-live at end of each sprint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Stakeholder demos for transparency &amp; feedback</a:t>
            </a:r>
          </a:p>
        </p:txBody>
      </p:sp>
    </p:spTree>
    <p:extLst>
      <p:ext uri="{BB962C8B-B14F-4D97-AF65-F5344CB8AC3E}">
        <p14:creationId xmlns:p14="http://schemas.microsoft.com/office/powerpoint/2010/main" val="2116525021"/>
      </p:ext>
    </p:extLst>
  </p:cSld>
  <p:clrMapOvr>
    <a:masterClrMapping/>
  </p:clrMapOvr>
</p:sld>
</file>

<file path=ppt/theme/theme1.xml><?xml version="1.0" encoding="utf-8"?>
<a:theme xmlns:a="http://schemas.openxmlformats.org/drawingml/2006/main" name="BlockprintVTI">
  <a:themeElements>
    <a:clrScheme name="Custom 69">
      <a:dk1>
        <a:sysClr val="windowText" lastClr="000000"/>
      </a:dk1>
      <a:lt1>
        <a:sysClr val="window" lastClr="FFFFFF"/>
      </a:lt1>
      <a:dk2>
        <a:srgbClr val="44131A"/>
      </a:dk2>
      <a:lt2>
        <a:srgbClr val="F2ECEA"/>
      </a:lt2>
      <a:accent1>
        <a:srgbClr val="A62C52"/>
      </a:accent1>
      <a:accent2>
        <a:srgbClr val="A7928D"/>
      </a:accent2>
      <a:accent3>
        <a:srgbClr val="307C71"/>
      </a:accent3>
      <a:accent4>
        <a:srgbClr val="41575D"/>
      </a:accent4>
      <a:accent5>
        <a:srgbClr val="8FA3A3"/>
      </a:accent5>
      <a:accent6>
        <a:srgbClr val="CA8370"/>
      </a:accent6>
      <a:hlink>
        <a:srgbClr val="D13D6E"/>
      </a:hlink>
      <a:folHlink>
        <a:srgbClr val="6C9D92"/>
      </a:folHlink>
    </a:clrScheme>
    <a:fontScheme name="Custom 56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printVTI" id="{AA8C8908-6BA4-477C-AEA4-CB6C32A1FE3B}" vid="{36392749-7C1D-4938-93BB-440CD2A1B0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713</Words>
  <Application>Microsoft Office PowerPoint</Application>
  <PresentationFormat>Widescreen</PresentationFormat>
  <Paragraphs>96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Avenir Next LT Pro</vt:lpstr>
      <vt:lpstr>AvenirNext LT Pro Medium</vt:lpstr>
      <vt:lpstr>Calibri</vt:lpstr>
      <vt:lpstr>BlockprintVTI</vt:lpstr>
      <vt:lpstr>Project Proposal – The Agile project: Optimization of Ticket Management System Prepared By: Kirty Sharma Date: 15th September 2025 Project Sponsor: COEPD Project Manager: KIRTY</vt:lpstr>
      <vt:lpstr>Situation</vt:lpstr>
      <vt:lpstr>Problem</vt:lpstr>
      <vt:lpstr>Opportunity</vt:lpstr>
      <vt:lpstr>Purpose Statement (Goals)</vt:lpstr>
      <vt:lpstr>Project Objectives</vt:lpstr>
      <vt:lpstr>Deliverables</vt:lpstr>
      <vt:lpstr>Success Criteria: </vt:lpstr>
      <vt:lpstr>Methods / Approach (Agile)</vt:lpstr>
      <vt:lpstr>Resources</vt:lpstr>
      <vt:lpstr>Risks &amp; Dependencies</vt:lpstr>
      <vt:lpstr>Executive 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Sharma, Kirty</dc:creator>
  <cp:lastModifiedBy>Sharma, Kirty</cp:lastModifiedBy>
  <cp:revision>3</cp:revision>
  <dcterms:created xsi:type="dcterms:W3CDTF">2025-09-15T12:54:58Z</dcterms:created>
  <dcterms:modified xsi:type="dcterms:W3CDTF">2025-09-15T14:42:06Z</dcterms:modified>
</cp:coreProperties>
</file>