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E302-6DCF-E748-A6AC-3CC22773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724A-FDF1-7011-591D-A2C00E6F8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A28E-C1DC-DDFF-1B47-F28B4D5D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303A-B45C-B39B-1F8D-6C6ADCD6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61D5-4561-A415-E305-B2C182A3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9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B729-E379-E81B-7D67-6C6B30B7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366D-3C2D-1445-4C08-53813F1DD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139E4-807D-AD75-8A5F-B3F8D942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11CE-CE54-2058-C311-E27B7B0C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252A-AE57-8A8F-2BE4-F04C150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3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7DE8E-F361-D32B-D237-462B7F414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0C716-88F2-7B1C-2923-D3870835E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44EB-3236-8D1F-19D7-481BC855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A4AA-96DF-E919-C6F1-2D6F209D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6AC9-3D6F-C5E6-047B-F8499567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9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C623-7F14-F2E7-75BC-91683C45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5E0D-0907-3F24-FA8C-5B8D80378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1643E-C0CA-EA29-E0E9-3D78A51E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2D01-8262-285D-3F23-5C67AA3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18DD-F734-38AF-8453-30E31EF9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1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56D8-FE02-C51D-346D-903595EF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2BCC-4817-6EC8-82A5-FFCAE560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A509-DB07-AB2D-6447-0543801F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416A-72D2-F571-7347-89F0C3D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BD41-4E9D-BFB3-6098-854642BD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00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7FF0-B097-5106-25CD-6E9A1A15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0DB4-2817-D39D-A661-DDB13E6AC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A95C0-15B9-06BC-9860-32FEC6956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8EFA-9A10-3B0A-76BB-E648A9B4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415FB-CA4B-6332-12A2-37419ED6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AD992-9F6C-919A-4942-28AACFF7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1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6B92-54AA-405D-E3C1-D666DC82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D929A-AE79-1719-4239-27D54705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9C8C6-1142-CA23-9B21-F458D050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2C66C-28CF-7B11-BAB1-24CDD49F2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32D41-3DC0-6704-577B-F28A26333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E4E20-3B7A-99C4-A636-5A05B26D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1F2C5-3E30-F828-545E-F6EA9F48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5E0F6-5D63-8024-2FF4-83BA51AA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04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6857-9496-B951-1905-2749533C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736EE-2A8B-6A7F-9EB2-AE1C7A50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EF514-CD17-F077-DDB9-4D8AD5A7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00AAC-6B39-B3D5-8DC8-E6625BE8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9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D3826-7D09-2A76-5B9F-91426BC8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9F552-DABC-51E5-3261-C13A3F6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98D12-EBD9-2312-5277-AB12C4BE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69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E24A-D0DA-07E7-CF6D-ECA706AA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1B8C-8F94-D873-5070-2B186EAB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3F8E-908A-5613-9779-1D32E9B30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65BD4-A571-099A-C1C4-03C5A197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8F21-BA43-E48C-2128-D3F64BCB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10BF8-7480-61C4-B8FD-B4171DCC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3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A654-630C-C695-0B20-FEE2033A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FD388-ECA3-CD92-8D35-1FF302F6C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2EFB-8DDA-7168-B58A-BD28615D2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56E1E-28AC-F1E8-8ADF-9B17EBBA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60ADA-C324-F184-2886-4D41D085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8A6DF-7EEC-6B01-AF9E-94179D1B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91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54B1D-6C34-0FCD-75BA-362E5FD0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A386-949F-F082-216E-C39CB286B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41F5-1439-F31E-0B97-8C1E7F9E2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5947-AC44-427F-993C-E98F147F3D0B}" type="datetimeFigureOut">
              <a:rPr lang="en-IN" smtClean="0"/>
              <a:t>03-07-2025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ADE7-8DAA-B294-B2CD-F09C18351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BF06-8A99-3ECF-03D5-4D42A35EB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D1ED-C55D-7C18-1B28-D6831EC3C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346DC-C4E1-3F56-0A4F-B457B6F02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BA24D-6A8B-3244-F55A-6F7C3BFB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ACEA-8105-4BCC-6472-F9632948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6BAB-39A2-CF46-3D8E-A913FE97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63342-94DF-5B01-6572-D51B66C9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2AB3-A4F8-6AAA-C3F9-39661A9B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E588-27A3-32AF-D720-695564F5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A95B2-6DC2-BA31-4906-7B02861D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55EE-C58C-F7D4-94CD-49F7F674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FC29-83BA-3A8A-CAA5-7A4A7E23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29D10-1916-4FA2-0BDC-94E60C3A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C16E-20D6-FF08-911E-AAB5010C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A8B8-803C-626C-E11A-58C07F29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C7A74-52F1-5140-E2C3-C0C462BD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F27B-23A1-7411-355B-AE3C3F3A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ED9A-1C33-4D86-45D3-AD12A169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FC235-1ADF-4680-A708-C88F9505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D602-9DC9-8A4F-8D32-42C23DD9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4785-71B2-D18E-11EB-3CFFA4A3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BF3E8-5B93-880E-B248-83125ACA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C965-216F-0F93-5D59-184FF7A5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1D105-2BD6-ED1F-1619-78314D6B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4C59-1AC0-32CF-4DC0-D2F4CF70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49C-100A-4649-3F38-5221FAFA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7F5-DBD6-FBB3-29CF-F902BDB2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5F26F-FC48-072F-4993-9EFD0394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D7A4B5-4F01-0DEC-2854-FC17F82F4517}"/>
              </a:ext>
            </a:extLst>
          </p:cNvPr>
          <p:cNvSpPr txBox="1"/>
          <p:nvPr/>
        </p:nvSpPr>
        <p:spPr>
          <a:xfrm>
            <a:off x="1376516" y="3706761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sutharisrikanth124@gmail.com</a:t>
            </a:r>
          </a:p>
        </p:txBody>
      </p:sp>
    </p:spTree>
    <p:extLst>
      <p:ext uri="{BB962C8B-B14F-4D97-AF65-F5344CB8AC3E}">
        <p14:creationId xmlns:p14="http://schemas.microsoft.com/office/powerpoint/2010/main" val="314659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prasad mudhiraj</dc:creator>
  <cp:lastModifiedBy>prasad mudhiraj</cp:lastModifiedBy>
  <cp:revision>1</cp:revision>
  <dcterms:created xsi:type="dcterms:W3CDTF">2025-07-03T08:49:23Z</dcterms:created>
  <dcterms:modified xsi:type="dcterms:W3CDTF">2025-07-03T09:00:36Z</dcterms:modified>
</cp:coreProperties>
</file>