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7AB51-4DC7-4EF8-A0CA-CC3BBCA7DDD3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F87E7-6F60-4334-AF1D-C8779E8803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1117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7AB51-4DC7-4EF8-A0CA-CC3BBCA7DDD3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F87E7-6F60-4334-AF1D-C8779E8803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8004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7AB51-4DC7-4EF8-A0CA-CC3BBCA7DDD3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F87E7-6F60-4334-AF1D-C8779E8803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0208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7AB51-4DC7-4EF8-A0CA-CC3BBCA7DDD3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F87E7-6F60-4334-AF1D-C8779E8803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36704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7AB51-4DC7-4EF8-A0CA-CC3BBCA7DDD3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F87E7-6F60-4334-AF1D-C8779E8803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8871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7AB51-4DC7-4EF8-A0CA-CC3BBCA7DDD3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F87E7-6F60-4334-AF1D-C8779E8803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261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7AB51-4DC7-4EF8-A0CA-CC3BBCA7DDD3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F87E7-6F60-4334-AF1D-C8779E8803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9910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7AB51-4DC7-4EF8-A0CA-CC3BBCA7DDD3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F87E7-6F60-4334-AF1D-C8779E8803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8094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7AB51-4DC7-4EF8-A0CA-CC3BBCA7DDD3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F87E7-6F60-4334-AF1D-C8779E8803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9816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7AB51-4DC7-4EF8-A0CA-CC3BBCA7DDD3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F87E7-6F60-4334-AF1D-C8779E8803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2012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7AB51-4DC7-4EF8-A0CA-CC3BBCA7DDD3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F87E7-6F60-4334-AF1D-C8779E8803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4984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7AB51-4DC7-4EF8-A0CA-CC3BBCA7DDD3}" type="datetimeFigureOut">
              <a:rPr lang="en-IN" smtClean="0"/>
              <a:t>29-07-2025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F87E7-6F60-4334-AF1D-C8779E88037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883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Risx</a:t>
            </a:r>
            <a:r>
              <a:rPr lang="en-US" b="1" dirty="0" smtClean="0"/>
              <a:t>-FACS </a:t>
            </a:r>
            <a:r>
              <a:rPr lang="en-US" dirty="0" smtClean="0"/>
              <a:t>– </a:t>
            </a:r>
            <a:r>
              <a:rPr lang="en-US" sz="2800" dirty="0" smtClean="0"/>
              <a:t>Unified Claims &amp; Coding System</a:t>
            </a:r>
            <a:endParaRPr lang="en-IN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Prepared by – </a:t>
            </a:r>
            <a:r>
              <a:rPr lang="en-US" dirty="0" err="1" smtClean="0"/>
              <a:t>Pradnya</a:t>
            </a:r>
            <a:r>
              <a:rPr lang="en-US" dirty="0" smtClean="0"/>
              <a:t> </a:t>
            </a:r>
            <a:r>
              <a:rPr lang="en-US" dirty="0" err="1" smtClean="0"/>
              <a:t>Sidankar</a:t>
            </a:r>
            <a:endParaRPr lang="en-US" dirty="0" smtClean="0"/>
          </a:p>
          <a:p>
            <a:r>
              <a:rPr lang="en-US" dirty="0" smtClean="0"/>
              <a:t>Date : 26/7/2025</a:t>
            </a:r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54591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792088"/>
          </a:xfrm>
        </p:spPr>
        <p:txBody>
          <a:bodyPr>
            <a:normAutofit/>
          </a:bodyPr>
          <a:lstStyle/>
          <a:p>
            <a:pPr algn="l"/>
            <a:r>
              <a:rPr lang="en-IN" dirty="0" smtClean="0"/>
              <a:t>RISKS AND DEPENDENCIES 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77272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 smtClean="0"/>
              <a:t>Manual Process Dependency</a:t>
            </a:r>
            <a:endParaRPr lang="en-US" dirty="0" smtClean="0"/>
          </a:p>
          <a:p>
            <a:r>
              <a:rPr lang="en-US" dirty="0" smtClean="0"/>
              <a:t>Current claim coding and tracking rely on manual Excel and timesheet entry, which causes errors and inefficiency.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Query Delay Dependency</a:t>
            </a:r>
            <a:endParaRPr lang="en-US" dirty="0" smtClean="0"/>
          </a:p>
          <a:p>
            <a:r>
              <a:rPr lang="en-US" dirty="0" smtClean="0"/>
              <a:t>Queries to RM (Resolution Manager) via email can take time to resolve, delaying coding work and weekly dispatch.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User Adaptation Risk</a:t>
            </a:r>
            <a:endParaRPr lang="en-US" dirty="0" smtClean="0"/>
          </a:p>
          <a:p>
            <a:r>
              <a:rPr lang="en-US" dirty="0" smtClean="0"/>
              <a:t>Coders and analysts are used to old tools and manual processes. They may face difficulty adjusting to the new system.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Time Tracking Risk</a:t>
            </a:r>
            <a:endParaRPr lang="en-US" dirty="0" smtClean="0"/>
          </a:p>
          <a:p>
            <a:r>
              <a:rPr lang="en-US" dirty="0" smtClean="0"/>
              <a:t>Timesheet entries are not accurate, so tracking AHT (Average Handling Time) and productivity is unreliable.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Data Availability Dependency</a:t>
            </a:r>
            <a:endParaRPr lang="en-US" dirty="0" smtClean="0"/>
          </a:p>
          <a:p>
            <a:r>
              <a:rPr lang="en-US" dirty="0" smtClean="0"/>
              <a:t>Notes like 010 (Comp), 019 (POA), and others may not always be updated or detailed, making it hard to confirm body parts.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Compliance Risk</a:t>
            </a:r>
            <a:endParaRPr lang="en-US" dirty="0" smtClean="0"/>
          </a:p>
          <a:p>
            <a:r>
              <a:rPr lang="en-US" dirty="0" smtClean="0"/>
              <a:t>As the project handles US insurance data, HIPAA compliance must be strictly followed.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Budget/Resource Constraints</a:t>
            </a:r>
            <a:endParaRPr lang="en-US" dirty="0" smtClean="0"/>
          </a:p>
          <a:p>
            <a:r>
              <a:rPr lang="en-US" dirty="0" smtClean="0"/>
              <a:t>Risk of going over budget if resources or tools are not properly planned or if timelines slip.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313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To be completed by - </a:t>
            </a:r>
            <a:r>
              <a:rPr lang="en-IN" dirty="0" smtClean="0"/>
              <a:t>Mr. Karan Mehta</a:t>
            </a:r>
            <a:r>
              <a:rPr lang="en-US" dirty="0" smtClean="0"/>
              <a:t> (Manager)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Project Sponsor - Mr. Rajeev Menon (VP – Operations)</a:t>
            </a:r>
          </a:p>
          <a:p>
            <a:r>
              <a:rPr lang="en-IN" dirty="0" smtClean="0"/>
              <a:t>Project Manager - Mr. Karan Mehta</a:t>
            </a:r>
            <a:r>
              <a:rPr lang="en-US" dirty="0" smtClean="0"/>
              <a:t> </a:t>
            </a:r>
            <a:endParaRPr lang="en-IN" dirty="0" smtClean="0"/>
          </a:p>
          <a:p>
            <a:r>
              <a:rPr lang="en-IN" dirty="0" smtClean="0"/>
              <a:t>(IT Project Manager)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35506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435280" cy="792088"/>
          </a:xfrm>
        </p:spPr>
        <p:txBody>
          <a:bodyPr>
            <a:normAutofit/>
          </a:bodyPr>
          <a:lstStyle/>
          <a:p>
            <a:pPr algn="l"/>
            <a:r>
              <a:rPr lang="en-IN" sz="3600" b="1" dirty="0" smtClean="0"/>
              <a:t>SITUATION:</a:t>
            </a:r>
            <a:endParaRPr lang="en-IN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5688632"/>
          </a:xfrm>
        </p:spPr>
        <p:txBody>
          <a:bodyPr>
            <a:normAutofit fontScale="77500" lnSpcReduction="20000"/>
          </a:bodyPr>
          <a:lstStyle/>
          <a:p>
            <a:r>
              <a:rPr lang="en-US" sz="2600" dirty="0" smtClean="0"/>
              <a:t>We handle US insurance claims with different types like Med only claim, Worker’s compensation claim, Indemnity claim, Liability claim using tools like Med Screen, E-Bill, MC Search, Note Index, and Excel.</a:t>
            </a:r>
          </a:p>
          <a:p>
            <a:pPr marL="0" indent="0">
              <a:buNone/>
            </a:pPr>
            <a:endParaRPr lang="en-US" sz="2600" dirty="0" smtClean="0"/>
          </a:p>
          <a:p>
            <a:r>
              <a:rPr lang="en-US" sz="2600" dirty="0" smtClean="0"/>
              <a:t>Each claim has many notes like </a:t>
            </a:r>
            <a:r>
              <a:rPr lang="en-US" sz="2600" dirty="0" smtClean="0"/>
              <a:t>001 – File note, 002- Medical note, 003- Investigation note, 004 – Legal note, 007-  Supervision Note, 009 – Damages Note,  010 – Compensability/Coverage Note, 017 – Loss Note, 019 – POA(Plan of Action), 020 – Run-in Notes </a:t>
            </a:r>
            <a:r>
              <a:rPr lang="en-US" sz="2600" dirty="0" smtClean="0"/>
              <a:t>, and others.</a:t>
            </a:r>
          </a:p>
          <a:p>
            <a:pPr marL="0" indent="0">
              <a:buNone/>
            </a:pPr>
            <a:endParaRPr lang="en-US" sz="2600" dirty="0" smtClean="0"/>
          </a:p>
          <a:p>
            <a:r>
              <a:rPr lang="en-US" sz="2600" dirty="0" smtClean="0"/>
              <a:t>We confirm compensable body parts (POB) using these notes and with Resolution Manager (RM) when needed.</a:t>
            </a:r>
          </a:p>
          <a:p>
            <a:pPr marL="0" indent="0">
              <a:buNone/>
            </a:pPr>
            <a:endParaRPr lang="en-US" sz="2600" dirty="0" smtClean="0"/>
          </a:p>
          <a:p>
            <a:r>
              <a:rPr lang="en-US" sz="2600" dirty="0" smtClean="0"/>
              <a:t>Coding is done in the Medicare Screen using ICD9/10, CPT, HCPCS codes.</a:t>
            </a:r>
          </a:p>
          <a:p>
            <a:r>
              <a:rPr lang="en-US" sz="2600" dirty="0" smtClean="0"/>
              <a:t>We record coding details in Excel and submit weekly to US based client.</a:t>
            </a:r>
          </a:p>
          <a:p>
            <a:pPr marL="0" indent="0">
              <a:buNone/>
            </a:pPr>
            <a:endParaRPr lang="en-US" sz="2600" dirty="0" smtClean="0"/>
          </a:p>
          <a:p>
            <a:r>
              <a:rPr lang="en-US" sz="2600" dirty="0" smtClean="0"/>
              <a:t>Basic claim info like(Accident Date, Claimant’s Name, Injury description, Injured part of body etc.) </a:t>
            </a:r>
            <a:r>
              <a:rPr lang="en-US" sz="2600" dirty="0" smtClean="0"/>
              <a:t>is available but not always reliable.</a:t>
            </a:r>
          </a:p>
          <a:p>
            <a:pPr marL="0" indent="0">
              <a:buNone/>
            </a:pPr>
            <a:endParaRPr lang="en-US" sz="2600" dirty="0" smtClean="0"/>
          </a:p>
          <a:p>
            <a:r>
              <a:rPr lang="en-US" sz="2600" dirty="0" smtClean="0"/>
              <a:t>Queries are raised manually by sending emails to RM when info does not match with provided in notes &amp; e bills.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45797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2008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/>
              <a:t>OPPORTUNITY:</a:t>
            </a:r>
            <a:endParaRPr lang="en-IN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112568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Develop RISX FACS software to </a:t>
            </a:r>
            <a:r>
              <a:rPr lang="en-US" b="1" dirty="0" smtClean="0"/>
              <a:t>combine all tools in one platform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Automate coding, claim info review, note analysis, and reporting.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Add built-in communication with RM for faster clarifications.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Track compensability directly from note types (001 to 020) with filters.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Integrate smart timesheet for accurate work timing and claim hours.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Improve speed, accuracy, and consistency in processing claims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Meet HIPAA compliance and support US healthcare insurance workflows better.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54709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435280" cy="1052736"/>
          </a:xfrm>
        </p:spPr>
        <p:txBody>
          <a:bodyPr/>
          <a:lstStyle/>
          <a:p>
            <a:pPr algn="l"/>
            <a:r>
              <a:rPr lang="en-US" sz="3600" b="1" dirty="0" smtClean="0"/>
              <a:t>PROBLEM</a:t>
            </a:r>
            <a:r>
              <a:rPr lang="en-US" b="1" dirty="0" smtClean="0"/>
              <a:t> :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468052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Current process is </a:t>
            </a:r>
            <a:r>
              <a:rPr lang="en-US" b="1" dirty="0" smtClean="0"/>
              <a:t>manual and time-consuming</a:t>
            </a:r>
            <a:r>
              <a:rPr lang="en-US" dirty="0" smtClean="0"/>
              <a:t> across multiple tools.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Manual timesheet entry is </a:t>
            </a:r>
            <a:r>
              <a:rPr lang="en-US" b="1" dirty="0" smtClean="0"/>
              <a:t>not accurate</a:t>
            </a:r>
            <a:r>
              <a:rPr lang="en-US" dirty="0" smtClean="0"/>
              <a:t> and affects productivity tracking.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Basic claim information is often </a:t>
            </a:r>
            <a:r>
              <a:rPr lang="en-US" b="1" dirty="0" smtClean="0"/>
              <a:t>incomplete or mismatched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Some claim has many e bill, which taken time to open, leads to extra time consumption.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Raising queries via email takes extra time and creates communication delays.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Excel-based claim tracking is </a:t>
            </a:r>
            <a:r>
              <a:rPr lang="en-US" b="1" dirty="0" smtClean="0"/>
              <a:t>prone to error and hard to maintain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 single system for end-to-end claim coding and verification.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2062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b="1" dirty="0" smtClean="0"/>
              <a:t>PURPOSE</a:t>
            </a:r>
            <a:r>
              <a:rPr lang="en-US" sz="3200" b="1" dirty="0" smtClean="0"/>
              <a:t> </a:t>
            </a:r>
            <a:r>
              <a:rPr lang="en-US" sz="4000" b="1" dirty="0" smtClean="0"/>
              <a:t>STATEMENT:</a:t>
            </a:r>
            <a:endParaRPr lang="en-IN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77272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The purpose of this project is to design and implement the </a:t>
            </a:r>
            <a:r>
              <a:rPr lang="en-US" b="1" dirty="0" smtClean="0"/>
              <a:t>RISX FACS application</a:t>
            </a:r>
            <a:r>
              <a:rPr lang="en-US" dirty="0" smtClean="0"/>
              <a:t> to support US healthcare insurance claims.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This system will help with </a:t>
            </a:r>
            <a:r>
              <a:rPr lang="en-US" b="1" dirty="0" smtClean="0"/>
              <a:t>accurate medical coding</a:t>
            </a:r>
            <a:r>
              <a:rPr lang="en-US" dirty="0" smtClean="0"/>
              <a:t>, </a:t>
            </a:r>
            <a:r>
              <a:rPr lang="en-US" b="1" dirty="0" smtClean="0"/>
              <a:t>claim tracking</a:t>
            </a:r>
            <a:r>
              <a:rPr lang="en-US" dirty="0" smtClean="0"/>
              <a:t>, and </a:t>
            </a:r>
            <a:r>
              <a:rPr lang="en-US" b="1" dirty="0" smtClean="0"/>
              <a:t>faster communication</a:t>
            </a:r>
            <a:r>
              <a:rPr lang="en-US" dirty="0" smtClean="0"/>
              <a:t> with the Resolution Manager (RM).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It will combine all required tools like </a:t>
            </a:r>
            <a:r>
              <a:rPr lang="en-US" b="1" dirty="0" smtClean="0"/>
              <a:t>Medicare Screen</a:t>
            </a:r>
            <a:r>
              <a:rPr lang="en-US" dirty="0" smtClean="0"/>
              <a:t>, </a:t>
            </a:r>
            <a:r>
              <a:rPr lang="en-US" b="1" dirty="0" smtClean="0"/>
              <a:t>E-Bill</a:t>
            </a:r>
            <a:r>
              <a:rPr lang="en-US" dirty="0" smtClean="0"/>
              <a:t>, </a:t>
            </a:r>
            <a:r>
              <a:rPr lang="en-US" b="1" dirty="0" smtClean="0"/>
              <a:t>Note Index</a:t>
            </a:r>
            <a:r>
              <a:rPr lang="en-US" dirty="0" smtClean="0"/>
              <a:t>, </a:t>
            </a:r>
            <a:r>
              <a:rPr lang="en-US" b="1" dirty="0" smtClean="0"/>
              <a:t>MC Search</a:t>
            </a:r>
            <a:r>
              <a:rPr lang="en-US" dirty="0" smtClean="0"/>
              <a:t>, and </a:t>
            </a:r>
            <a:r>
              <a:rPr lang="en-US" b="1" dirty="0" smtClean="0"/>
              <a:t>Excel tracking</a:t>
            </a:r>
            <a:r>
              <a:rPr lang="en-US" dirty="0" smtClean="0"/>
              <a:t> into one platform.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system will follow </a:t>
            </a:r>
            <a:r>
              <a:rPr lang="en-US" b="1" dirty="0" smtClean="0"/>
              <a:t>Agile methodology</a:t>
            </a:r>
            <a:r>
              <a:rPr lang="en-US" dirty="0" smtClean="0"/>
              <a:t> to deliver features step by step.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Our goal is to make the claims process </a:t>
            </a:r>
            <a:r>
              <a:rPr lang="en-US" b="1" dirty="0" smtClean="0"/>
              <a:t>faster, more accurate, and easier</a:t>
            </a:r>
            <a:r>
              <a:rPr lang="en-US" dirty="0" smtClean="0"/>
              <a:t> to manage.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project supports </a:t>
            </a:r>
            <a:r>
              <a:rPr lang="en-US" b="1" dirty="0" smtClean="0"/>
              <a:t>HIPAA compliance</a:t>
            </a:r>
            <a:r>
              <a:rPr lang="en-US" dirty="0" smtClean="0"/>
              <a:t> and will improve data security, speed, and transparency.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It will also reduce </a:t>
            </a:r>
            <a:r>
              <a:rPr lang="en-US" b="1" dirty="0" smtClean="0"/>
              <a:t>manual work</a:t>
            </a:r>
            <a:r>
              <a:rPr lang="en-US" dirty="0" smtClean="0"/>
              <a:t>, </a:t>
            </a:r>
            <a:r>
              <a:rPr lang="en-US" b="1" dirty="0" smtClean="0"/>
              <a:t>errors</a:t>
            </a:r>
            <a:r>
              <a:rPr lang="en-US" dirty="0" smtClean="0"/>
              <a:t>, and </a:t>
            </a:r>
            <a:r>
              <a:rPr lang="en-US" b="1" dirty="0" smtClean="0"/>
              <a:t>time delays</a:t>
            </a:r>
            <a:r>
              <a:rPr lang="en-US" dirty="0" smtClean="0"/>
              <a:t> in coding and communication.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95192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352928" cy="576064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/>
              <a:t>PROJECT OBJCTIVES :</a:t>
            </a:r>
            <a:endParaRPr lang="en-IN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964488" cy="5688632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 smtClean="0"/>
              <a:t>Build a new RISX FACS software</a:t>
            </a:r>
            <a:r>
              <a:rPr lang="en-US" dirty="0" smtClean="0"/>
              <a:t> to support US healthcare insurance claim processing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Combine multiple modules</a:t>
            </a:r>
            <a:r>
              <a:rPr lang="en-US" dirty="0" smtClean="0"/>
              <a:t> like Medicare Screen, E-Bill, Note Index, and MC Search in one platform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Improve accuracy</a:t>
            </a:r>
            <a:r>
              <a:rPr lang="en-US" dirty="0" smtClean="0"/>
              <a:t> in medical coding using ICD-9/10, CPT, and HCPCS codes.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Reduce dependency on manual Excel tracking</a:t>
            </a:r>
            <a:r>
              <a:rPr lang="en-US" dirty="0" smtClean="0"/>
              <a:t> by automating claim data capture and reporting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Enable faster confirmation</a:t>
            </a:r>
            <a:r>
              <a:rPr lang="en-US" dirty="0" smtClean="0"/>
              <a:t> of compensable body parts (POB) through integrated RM (Resolution Manager) interaction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Track coding details, evidence, and decisions</a:t>
            </a:r>
            <a:r>
              <a:rPr lang="en-US" dirty="0" smtClean="0"/>
              <a:t> for each claim more effectively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Make the system user-friendly and compliant</a:t>
            </a:r>
            <a:r>
              <a:rPr lang="en-US" dirty="0" smtClean="0"/>
              <a:t> with HIPAA standards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b="1" dirty="0" smtClean="0"/>
              <a:t>Deliver project using Agile methodology</a:t>
            </a:r>
            <a:r>
              <a:rPr lang="en-US" dirty="0" smtClean="0"/>
              <a:t> with regular feedback and sprint-based progress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20943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634082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/>
              <a:t>SUCCESS CRITERIA:</a:t>
            </a:r>
            <a:endParaRPr lang="en-IN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964488" cy="4896544"/>
          </a:xfrm>
        </p:spPr>
        <p:txBody>
          <a:bodyPr>
            <a:noAutofit/>
          </a:bodyPr>
          <a:lstStyle/>
          <a:p>
            <a:r>
              <a:rPr lang="en-US" sz="1800" b="1" dirty="0" smtClean="0"/>
              <a:t>Fast and accurate claim data access</a:t>
            </a:r>
            <a:r>
              <a:rPr lang="en-US" sz="1800" dirty="0" smtClean="0"/>
              <a:t> from Medicare Screen, E-Bill, Note Index, and MC Search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b="1" dirty="0" smtClean="0"/>
              <a:t>Easy to find compensable body parts (POB)</a:t>
            </a:r>
            <a:r>
              <a:rPr lang="en-US" sz="1800" dirty="0" smtClean="0"/>
              <a:t> using 010 (Compensability) and 019 (POA) notes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b="1" dirty="0" smtClean="0"/>
              <a:t>Less manual work</a:t>
            </a:r>
            <a:r>
              <a:rPr lang="en-US" sz="1800" dirty="0" smtClean="0"/>
              <a:t> in Excel and timesheet entries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b="1" dirty="0" smtClean="0"/>
              <a:t>Better tracking of coding source and evidence</a:t>
            </a:r>
            <a:r>
              <a:rPr lang="en-US" sz="1800" dirty="0" smtClean="0"/>
              <a:t> (e.g., from E-Bill, Notes, Basic Claim Info)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 </a:t>
            </a:r>
            <a:r>
              <a:rPr lang="en-US" sz="1800" b="1" dirty="0" smtClean="0"/>
              <a:t>Clear query communication</a:t>
            </a:r>
            <a:r>
              <a:rPr lang="en-US" sz="1800" dirty="0" smtClean="0"/>
              <a:t> with RM using structured data instead of only emails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 </a:t>
            </a:r>
            <a:r>
              <a:rPr lang="en-US" sz="1800" b="1" dirty="0" smtClean="0"/>
              <a:t>Reduce delay and errors</a:t>
            </a:r>
            <a:r>
              <a:rPr lang="en-US" sz="1800" dirty="0" smtClean="0"/>
              <a:t> in weekly claim dispatch and record maintenance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 </a:t>
            </a:r>
            <a:r>
              <a:rPr lang="en-US" sz="1800" b="1" dirty="0" smtClean="0"/>
              <a:t>Improve coding quality</a:t>
            </a:r>
            <a:r>
              <a:rPr lang="en-US" sz="1800" dirty="0" smtClean="0"/>
              <a:t> and reduce mismatches in diagnosis and claim details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 </a:t>
            </a:r>
            <a:r>
              <a:rPr lang="en-US" sz="1800" b="1" dirty="0" smtClean="0"/>
              <a:t>Provide user-friendly screens</a:t>
            </a:r>
            <a:r>
              <a:rPr lang="en-US" sz="1800" dirty="0" smtClean="0"/>
              <a:t> to enter, validate, and submit codes quickly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 </a:t>
            </a:r>
            <a:r>
              <a:rPr lang="en-US" sz="1800" b="1" dirty="0" smtClean="0"/>
              <a:t>Meet HIPAA compliance</a:t>
            </a:r>
            <a:r>
              <a:rPr lang="en-US" sz="1800" dirty="0" smtClean="0"/>
              <a:t> and US healthcare insurance standards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sz="1800" dirty="0" smtClean="0"/>
              <a:t> </a:t>
            </a:r>
            <a:r>
              <a:rPr lang="en-US" sz="1800" b="1" dirty="0" smtClean="0"/>
              <a:t>Timely delivery of features</a:t>
            </a:r>
            <a:r>
              <a:rPr lang="en-US" sz="1800" dirty="0" smtClean="0"/>
              <a:t> in each sprint, as per Agile approach</a:t>
            </a:r>
          </a:p>
          <a:p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1525991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algn="l"/>
            <a:r>
              <a:rPr lang="en-US" b="1" dirty="0" smtClean="0"/>
              <a:t>METHODS &amp; APPROACHES: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59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 smtClean="0"/>
              <a:t>Understand business needs</a:t>
            </a:r>
            <a:r>
              <a:rPr lang="en-US" dirty="0" smtClean="0"/>
              <a:t> from users, medical coders, and RM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Gather detailed requirements</a:t>
            </a:r>
            <a:r>
              <a:rPr lang="en-US" dirty="0" smtClean="0"/>
              <a:t> for all modules – Medicare Screen, Note Index, MC Search, and E-Bill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Break work into sprints</a:t>
            </a:r>
            <a:r>
              <a:rPr lang="en-US" dirty="0" smtClean="0"/>
              <a:t> using Agile methodology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Create wireframes and mockups</a:t>
            </a:r>
            <a:r>
              <a:rPr lang="en-US" dirty="0" smtClean="0"/>
              <a:t> to visualize screen designs and workflows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Get feedback</a:t>
            </a:r>
            <a:r>
              <a:rPr lang="en-US" dirty="0" smtClean="0"/>
              <a:t> from testers and end users for each screen and flow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Do multiple testing cycles</a:t>
            </a:r>
            <a:r>
              <a:rPr lang="en-US" dirty="0" smtClean="0"/>
              <a:t> to fix bugs and improve usability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Train coders and support team</a:t>
            </a:r>
            <a:r>
              <a:rPr lang="en-US" dirty="0" smtClean="0"/>
              <a:t> on the new system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Go Live with new features</a:t>
            </a:r>
            <a:r>
              <a:rPr lang="en-US" dirty="0" smtClean="0"/>
              <a:t> after successful testing and review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Monitor system usage and fix gaps</a:t>
            </a:r>
            <a:r>
              <a:rPr lang="en-US" dirty="0" smtClean="0"/>
              <a:t> after implementation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15877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49006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RESOURCES :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88632"/>
          </a:xfrm>
        </p:spPr>
        <p:txBody>
          <a:bodyPr>
            <a:normAutofit fontScale="25000" lnSpcReduction="20000"/>
          </a:bodyPr>
          <a:lstStyle/>
          <a:p>
            <a:r>
              <a:rPr lang="en-US" sz="6400" b="1" dirty="0" smtClean="0"/>
              <a:t>People</a:t>
            </a:r>
            <a:endParaRPr lang="en-US" sz="6400" dirty="0" smtClean="0"/>
          </a:p>
          <a:p>
            <a:r>
              <a:rPr lang="en-US" sz="6400" dirty="0" smtClean="0"/>
              <a:t>Business Analyst, Medical Coders, QA/Testers, Developers, RM (Resolution Manager)</a:t>
            </a:r>
          </a:p>
          <a:p>
            <a:r>
              <a:rPr lang="en-US" sz="6400" dirty="0" smtClean="0"/>
              <a:t>Project Manager to lead and track progress</a:t>
            </a:r>
          </a:p>
          <a:p>
            <a:r>
              <a:rPr lang="en-US" sz="6400" dirty="0" smtClean="0"/>
              <a:t>End users for feedback and UAT</a:t>
            </a:r>
          </a:p>
          <a:p>
            <a:pPr marL="0" indent="0">
              <a:buNone/>
            </a:pPr>
            <a:endParaRPr lang="en-US" sz="6400" dirty="0" smtClean="0"/>
          </a:p>
          <a:p>
            <a:r>
              <a:rPr lang="en-US" sz="6400" b="1" dirty="0" smtClean="0"/>
              <a:t>Time</a:t>
            </a:r>
            <a:endParaRPr lang="en-US" sz="6400" dirty="0" smtClean="0"/>
          </a:p>
          <a:p>
            <a:r>
              <a:rPr lang="en-US" sz="6400" dirty="0" smtClean="0"/>
              <a:t>Project to be delivered in </a:t>
            </a:r>
            <a:r>
              <a:rPr lang="en-US" sz="6400" b="1" dirty="0" smtClean="0"/>
              <a:t>3 to 4 months</a:t>
            </a:r>
            <a:r>
              <a:rPr lang="en-US" sz="6400" dirty="0" smtClean="0"/>
              <a:t> using Agile sprints</a:t>
            </a:r>
          </a:p>
          <a:p>
            <a:pPr marL="0" indent="0">
              <a:buNone/>
            </a:pPr>
            <a:endParaRPr lang="en-US" sz="6400" dirty="0" smtClean="0"/>
          </a:p>
          <a:p>
            <a:r>
              <a:rPr lang="en-US" sz="6400" dirty="0" smtClean="0"/>
              <a:t> </a:t>
            </a:r>
            <a:r>
              <a:rPr lang="en-US" sz="6400" b="1" dirty="0" smtClean="0"/>
              <a:t>Budget</a:t>
            </a:r>
            <a:endParaRPr lang="en-US" sz="6400" dirty="0" smtClean="0"/>
          </a:p>
          <a:p>
            <a:r>
              <a:rPr lang="en-US" sz="6400" dirty="0" smtClean="0"/>
              <a:t>For tools, software licenses, development cost, training, and documentation</a:t>
            </a:r>
          </a:p>
          <a:p>
            <a:r>
              <a:rPr lang="en-US" sz="6600" dirty="0" smtClean="0"/>
              <a:t>An estimated </a:t>
            </a:r>
            <a:r>
              <a:rPr lang="en-US" sz="6600" b="1" dirty="0" err="1" smtClean="0"/>
              <a:t>Rs</a:t>
            </a:r>
            <a:r>
              <a:rPr lang="en-US" sz="6600" b="1" dirty="0" smtClean="0"/>
              <a:t>. 30,00,000</a:t>
            </a:r>
            <a:r>
              <a:rPr lang="en-US" sz="6600" dirty="0" smtClean="0"/>
              <a:t> covering software development, tool subscriptions (if any), user training sessions, and ongoing support during rollout.</a:t>
            </a:r>
          </a:p>
          <a:p>
            <a:pPr marL="0" indent="0">
              <a:buNone/>
            </a:pPr>
            <a:endParaRPr lang="en-US" sz="6400" dirty="0" smtClean="0"/>
          </a:p>
          <a:p>
            <a:r>
              <a:rPr lang="en-US" sz="6400" b="1" dirty="0" smtClean="0"/>
              <a:t>Tools &amp; Technology</a:t>
            </a:r>
            <a:endParaRPr lang="en-US" sz="6400" dirty="0" smtClean="0"/>
          </a:p>
          <a:p>
            <a:r>
              <a:rPr lang="en-US" sz="6400" dirty="0" err="1" smtClean="0"/>
              <a:t>Axure</a:t>
            </a:r>
            <a:r>
              <a:rPr lang="en-US" sz="6400" dirty="0" smtClean="0"/>
              <a:t>/</a:t>
            </a:r>
            <a:r>
              <a:rPr lang="en-US" sz="6400" dirty="0" err="1" smtClean="0"/>
              <a:t>Balsamiq</a:t>
            </a:r>
            <a:r>
              <a:rPr lang="en-US" sz="6400" dirty="0" smtClean="0"/>
              <a:t> for mockups</a:t>
            </a:r>
          </a:p>
          <a:p>
            <a:r>
              <a:rPr lang="en-US" sz="6400" dirty="0" smtClean="0"/>
              <a:t>MS Visio for process flow in SOP.</a:t>
            </a:r>
          </a:p>
          <a:p>
            <a:r>
              <a:rPr lang="en-US" sz="6400" dirty="0" smtClean="0"/>
              <a:t>MS Excel for claim data</a:t>
            </a:r>
          </a:p>
          <a:p>
            <a:r>
              <a:rPr lang="en-US" sz="6400" dirty="0" smtClean="0"/>
              <a:t>Email tools for communication</a:t>
            </a:r>
          </a:p>
          <a:p>
            <a:r>
              <a:rPr lang="en-US" sz="6400" dirty="0" smtClean="0"/>
              <a:t>JIRA for task tracking and sprint planning</a:t>
            </a:r>
          </a:p>
          <a:p>
            <a:endParaRPr lang="en-US" sz="6400" dirty="0" smtClean="0"/>
          </a:p>
          <a:p>
            <a:r>
              <a:rPr lang="en-US" sz="6400" b="1" dirty="0" smtClean="0"/>
              <a:t>Other</a:t>
            </a:r>
            <a:endParaRPr lang="en-US" sz="6400" dirty="0" smtClean="0"/>
          </a:p>
          <a:p>
            <a:r>
              <a:rPr lang="en-US" sz="6400" dirty="0" smtClean="0"/>
              <a:t>Access to legacy claim data and Note Index, MC Search E bill,  Medicare screen,</a:t>
            </a:r>
          </a:p>
          <a:p>
            <a:r>
              <a:rPr lang="en-US" sz="6400" dirty="0" smtClean="0"/>
              <a:t>HIPAA-compliant environment and user access permissions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5118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1205</Words>
  <Application>Microsoft Office PowerPoint</Application>
  <PresentationFormat>On-screen Show (4:3)</PresentationFormat>
  <Paragraphs>160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Risx-FACS – Unified Claims &amp; Coding System</vt:lpstr>
      <vt:lpstr>SITUATION:</vt:lpstr>
      <vt:lpstr>OPPORTUNITY:</vt:lpstr>
      <vt:lpstr>PROBLEM :</vt:lpstr>
      <vt:lpstr>PURPOSE STATEMENT:</vt:lpstr>
      <vt:lpstr>PROJECT OBJCTIVES :</vt:lpstr>
      <vt:lpstr>SUCCESS CRITERIA:</vt:lpstr>
      <vt:lpstr>METHODS &amp; APPROACHES:</vt:lpstr>
      <vt:lpstr>RESOURCES :</vt:lpstr>
      <vt:lpstr>RISKS AND DEPENDENCIES :</vt:lpstr>
      <vt:lpstr>To be completed by - Mr. Karan Mehta (Manager)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Risx-FACS</dc:title>
  <dc:creator>Pratik</dc:creator>
  <cp:lastModifiedBy>Pratik</cp:lastModifiedBy>
  <cp:revision>9</cp:revision>
  <dcterms:created xsi:type="dcterms:W3CDTF">2025-07-28T19:15:05Z</dcterms:created>
  <dcterms:modified xsi:type="dcterms:W3CDTF">2025-07-28T21:15:31Z</dcterms:modified>
</cp:coreProperties>
</file>