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sldIdLst>
    <p:sldId id="256" r:id="rId2"/>
    <p:sldId id="257" r:id="rId3"/>
    <p:sldId id="258" r:id="rId4"/>
    <p:sldId id="259" r:id="rId5"/>
    <p:sldId id="260" r:id="rId6"/>
    <p:sldId id="263" r:id="rId7"/>
    <p:sldId id="262"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B544DC-FBE0-BE8E-B528-C49A9652F097}" v="615" dt="2025-07-11T08:04:35.1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 Rajan" userId="94100ae050c25167" providerId="Windows Live" clId="Web-{77B544DC-FBE0-BE8E-B528-C49A9652F097}"/>
    <pc:docChg chg="addSld delSld modSld addMainMaster delMainMaster modMainMaster">
      <pc:chgData name="Sam Rajan" userId="94100ae050c25167" providerId="Windows Live" clId="Web-{77B544DC-FBE0-BE8E-B528-C49A9652F097}" dt="2025-07-11T08:04:35.173" v="623"/>
      <pc:docMkLst>
        <pc:docMk/>
      </pc:docMkLst>
      <pc:sldChg chg="addSp modSp mod modTransition setBg modClrScheme chgLayout">
        <pc:chgData name="Sam Rajan" userId="94100ae050c25167" providerId="Windows Live" clId="Web-{77B544DC-FBE0-BE8E-B528-C49A9652F097}" dt="2025-07-11T08:04:35.173" v="623"/>
        <pc:sldMkLst>
          <pc:docMk/>
          <pc:sldMk cId="109857222" sldId="256"/>
        </pc:sldMkLst>
        <pc:spChg chg="mod">
          <ac:chgData name="Sam Rajan" userId="94100ae050c25167" providerId="Windows Live" clId="Web-{77B544DC-FBE0-BE8E-B528-C49A9652F097}" dt="2025-07-11T06:02:07.408" v="292"/>
          <ac:spMkLst>
            <pc:docMk/>
            <pc:sldMk cId="109857222" sldId="256"/>
            <ac:spMk id="2" creationId="{00000000-0000-0000-0000-000000000000}"/>
          </ac:spMkLst>
        </pc:spChg>
        <pc:spChg chg="mod">
          <ac:chgData name="Sam Rajan" userId="94100ae050c25167" providerId="Windows Live" clId="Web-{77B544DC-FBE0-BE8E-B528-C49A9652F097}" dt="2025-07-11T07:57:41.806" v="579" actId="20577"/>
          <ac:spMkLst>
            <pc:docMk/>
            <pc:sldMk cId="109857222" sldId="256"/>
            <ac:spMk id="3" creationId="{00000000-0000-0000-0000-000000000000}"/>
          </ac:spMkLst>
        </pc:spChg>
        <pc:spChg chg="add">
          <ac:chgData name="Sam Rajan" userId="94100ae050c25167" providerId="Windows Live" clId="Web-{77B544DC-FBE0-BE8E-B528-C49A9652F097}" dt="2025-07-10T12:18:07.875" v="0"/>
          <ac:spMkLst>
            <pc:docMk/>
            <pc:sldMk cId="109857222" sldId="256"/>
            <ac:spMk id="8" creationId="{19F9BF86-FE94-4517-B97D-026C7515E589}"/>
          </ac:spMkLst>
        </pc:spChg>
        <pc:cxnChg chg="add">
          <ac:chgData name="Sam Rajan" userId="94100ae050c25167" providerId="Windows Live" clId="Web-{77B544DC-FBE0-BE8E-B528-C49A9652F097}" dt="2025-07-10T12:18:07.875" v="0"/>
          <ac:cxnSpMkLst>
            <pc:docMk/>
            <pc:sldMk cId="109857222" sldId="256"/>
            <ac:cxnSpMk id="10" creationId="{8A5C8BF2-C035-4BFF-8802-A39723834415}"/>
          </ac:cxnSpMkLst>
        </pc:cxnChg>
      </pc:sldChg>
      <pc:sldChg chg="modSp new modTransition">
        <pc:chgData name="Sam Rajan" userId="94100ae050c25167" providerId="Windows Live" clId="Web-{77B544DC-FBE0-BE8E-B528-C49A9652F097}" dt="2025-07-11T08:04:35.173" v="623"/>
        <pc:sldMkLst>
          <pc:docMk/>
          <pc:sldMk cId="3459387487" sldId="257"/>
        </pc:sldMkLst>
        <pc:spChg chg="mod">
          <ac:chgData name="Sam Rajan" userId="94100ae050c25167" providerId="Windows Live" clId="Web-{77B544DC-FBE0-BE8E-B528-C49A9652F097}" dt="2025-07-10T13:51:27.269" v="113" actId="1076"/>
          <ac:spMkLst>
            <pc:docMk/>
            <pc:sldMk cId="3459387487" sldId="257"/>
            <ac:spMk id="2" creationId="{3AB23C22-89E8-00B9-57B4-3E61843BE927}"/>
          </ac:spMkLst>
        </pc:spChg>
        <pc:spChg chg="mod">
          <ac:chgData name="Sam Rajan" userId="94100ae050c25167" providerId="Windows Live" clId="Web-{77B544DC-FBE0-BE8E-B528-C49A9652F097}" dt="2025-07-11T06:02:28.940" v="293"/>
          <ac:spMkLst>
            <pc:docMk/>
            <pc:sldMk cId="3459387487" sldId="257"/>
            <ac:spMk id="3" creationId="{2717974E-1E9A-66B1-F80D-10184D1DDA72}"/>
          </ac:spMkLst>
        </pc:spChg>
      </pc:sldChg>
      <pc:sldChg chg="modSp new modTransition">
        <pc:chgData name="Sam Rajan" userId="94100ae050c25167" providerId="Windows Live" clId="Web-{77B544DC-FBE0-BE8E-B528-C49A9652F097}" dt="2025-07-11T08:04:35.173" v="623"/>
        <pc:sldMkLst>
          <pc:docMk/>
          <pc:sldMk cId="907685694" sldId="258"/>
        </pc:sldMkLst>
        <pc:spChg chg="mod">
          <ac:chgData name="Sam Rajan" userId="94100ae050c25167" providerId="Windows Live" clId="Web-{77B544DC-FBE0-BE8E-B528-C49A9652F097}" dt="2025-07-11T07:58:17.197" v="580" actId="20577"/>
          <ac:spMkLst>
            <pc:docMk/>
            <pc:sldMk cId="907685694" sldId="258"/>
            <ac:spMk id="2" creationId="{EACC27AB-C65C-8D1F-FDB4-A77F7212055E}"/>
          </ac:spMkLst>
        </pc:spChg>
        <pc:spChg chg="mod">
          <ac:chgData name="Sam Rajan" userId="94100ae050c25167" providerId="Windows Live" clId="Web-{77B544DC-FBE0-BE8E-B528-C49A9652F097}" dt="2025-07-11T06:02:35.112" v="294" actId="20577"/>
          <ac:spMkLst>
            <pc:docMk/>
            <pc:sldMk cId="907685694" sldId="258"/>
            <ac:spMk id="3" creationId="{F39B2276-B299-F197-1354-26108CC82E39}"/>
          </ac:spMkLst>
        </pc:spChg>
      </pc:sldChg>
      <pc:sldChg chg="addSp delSp modSp new del">
        <pc:chgData name="Sam Rajan" userId="94100ae050c25167" providerId="Windows Live" clId="Web-{77B544DC-FBE0-BE8E-B528-C49A9652F097}" dt="2025-07-10T13:56:12.038" v="118"/>
        <pc:sldMkLst>
          <pc:docMk/>
          <pc:sldMk cId="1720903164" sldId="259"/>
        </pc:sldMkLst>
        <pc:spChg chg="add del mod">
          <ac:chgData name="Sam Rajan" userId="94100ae050c25167" providerId="Windows Live" clId="Web-{77B544DC-FBE0-BE8E-B528-C49A9652F097}" dt="2025-07-10T12:27:08.453" v="87"/>
          <ac:spMkLst>
            <pc:docMk/>
            <pc:sldMk cId="1720903164" sldId="259"/>
            <ac:spMk id="2" creationId="{AF127E57-C89C-687E-BB9A-AE22E39B58FE}"/>
          </ac:spMkLst>
        </pc:spChg>
      </pc:sldChg>
      <pc:sldChg chg="modSp new modTransition">
        <pc:chgData name="Sam Rajan" userId="94100ae050c25167" providerId="Windows Live" clId="Web-{77B544DC-FBE0-BE8E-B528-C49A9652F097}" dt="2025-07-11T08:04:35.173" v="623"/>
        <pc:sldMkLst>
          <pc:docMk/>
          <pc:sldMk cId="2375792524" sldId="259"/>
        </pc:sldMkLst>
        <pc:spChg chg="mod">
          <ac:chgData name="Sam Rajan" userId="94100ae050c25167" providerId="Windows Live" clId="Web-{77B544DC-FBE0-BE8E-B528-C49A9652F097}" dt="2025-07-11T08:00:17.653" v="595" actId="20577"/>
          <ac:spMkLst>
            <pc:docMk/>
            <pc:sldMk cId="2375792524" sldId="259"/>
            <ac:spMk id="2" creationId="{B6B97F4D-0A07-B17D-643D-2B884CC2B123}"/>
          </ac:spMkLst>
        </pc:spChg>
        <pc:spChg chg="mod">
          <ac:chgData name="Sam Rajan" userId="94100ae050c25167" providerId="Windows Live" clId="Web-{77B544DC-FBE0-BE8E-B528-C49A9652F097}" dt="2025-07-11T06:02:43.488" v="295" actId="20577"/>
          <ac:spMkLst>
            <pc:docMk/>
            <pc:sldMk cId="2375792524" sldId="259"/>
            <ac:spMk id="3" creationId="{DE7B3092-4114-6636-0923-61B453B894C8}"/>
          </ac:spMkLst>
        </pc:spChg>
      </pc:sldChg>
      <pc:sldChg chg="modSp new modTransition">
        <pc:chgData name="Sam Rajan" userId="94100ae050c25167" providerId="Windows Live" clId="Web-{77B544DC-FBE0-BE8E-B528-C49A9652F097}" dt="2025-07-11T08:04:35.173" v="623"/>
        <pc:sldMkLst>
          <pc:docMk/>
          <pc:sldMk cId="754390603" sldId="260"/>
        </pc:sldMkLst>
        <pc:spChg chg="mod">
          <ac:chgData name="Sam Rajan" userId="94100ae050c25167" providerId="Windows Live" clId="Web-{77B544DC-FBE0-BE8E-B528-C49A9652F097}" dt="2025-07-11T07:58:30.494" v="581" actId="20577"/>
          <ac:spMkLst>
            <pc:docMk/>
            <pc:sldMk cId="754390603" sldId="260"/>
            <ac:spMk id="2" creationId="{C5CFF007-911F-FAEE-0C18-424EC779853A}"/>
          </ac:spMkLst>
        </pc:spChg>
        <pc:spChg chg="mod">
          <ac:chgData name="Sam Rajan" userId="94100ae050c25167" providerId="Windows Live" clId="Web-{77B544DC-FBE0-BE8E-B528-C49A9652F097}" dt="2025-07-11T06:02:50.722" v="296" actId="20577"/>
          <ac:spMkLst>
            <pc:docMk/>
            <pc:sldMk cId="754390603" sldId="260"/>
            <ac:spMk id="3" creationId="{4AA5F9D5-6EA7-91CA-5C68-CC9AADA00DC9}"/>
          </ac:spMkLst>
        </pc:spChg>
      </pc:sldChg>
      <pc:sldChg chg="addSp delSp modSp new del mod setBg">
        <pc:chgData name="Sam Rajan" userId="94100ae050c25167" providerId="Windows Live" clId="Web-{77B544DC-FBE0-BE8E-B528-C49A9652F097}" dt="2025-07-11T06:04:50.680" v="315"/>
        <pc:sldMkLst>
          <pc:docMk/>
          <pc:sldMk cId="612820059" sldId="261"/>
        </pc:sldMkLst>
        <pc:spChg chg="mod">
          <ac:chgData name="Sam Rajan" userId="94100ae050c25167" providerId="Windows Live" clId="Web-{77B544DC-FBE0-BE8E-B528-C49A9652F097}" dt="2025-07-11T06:04:41.007" v="313" actId="20577"/>
          <ac:spMkLst>
            <pc:docMk/>
            <pc:sldMk cId="612820059" sldId="261"/>
            <ac:spMk id="2" creationId="{C2938DBA-BB48-ABA1-929D-F1753137C6D7}"/>
          </ac:spMkLst>
        </pc:spChg>
        <pc:spChg chg="add del mod">
          <ac:chgData name="Sam Rajan" userId="94100ae050c25167" providerId="Windows Live" clId="Web-{77B544DC-FBE0-BE8E-B528-C49A9652F097}" dt="2025-07-10T16:25:56.778" v="270"/>
          <ac:spMkLst>
            <pc:docMk/>
            <pc:sldMk cId="612820059" sldId="261"/>
            <ac:spMk id="3" creationId="{5786BC7A-F36F-729E-1869-B04CCCCE9DC9}"/>
          </ac:spMkLst>
        </pc:spChg>
        <pc:spChg chg="add">
          <ac:chgData name="Sam Rajan" userId="94100ae050c25167" providerId="Windows Live" clId="Web-{77B544DC-FBE0-BE8E-B528-C49A9652F097}" dt="2025-07-10T16:25:56.778" v="270"/>
          <ac:spMkLst>
            <pc:docMk/>
            <pc:sldMk cId="612820059" sldId="261"/>
            <ac:spMk id="8" creationId="{DBDA151C-5770-45E4-AAFF-59E7F403866D}"/>
          </ac:spMkLst>
        </pc:spChg>
        <pc:spChg chg="add del">
          <ac:chgData name="Sam Rajan" userId="94100ae050c25167" providerId="Windows Live" clId="Web-{77B544DC-FBE0-BE8E-B528-C49A9652F097}" dt="2025-07-10T16:25:56.778" v="269"/>
          <ac:spMkLst>
            <pc:docMk/>
            <pc:sldMk cId="612820059" sldId="261"/>
            <ac:spMk id="9" creationId="{21C69525-1BE4-4BA0-A23C-3BB6C162EFB9}"/>
          </ac:spMkLst>
        </pc:spChg>
        <pc:spChg chg="add mod">
          <ac:chgData name="Sam Rajan" userId="94100ae050c25167" providerId="Windows Live" clId="Web-{77B544DC-FBE0-BE8E-B528-C49A9652F097}" dt="2025-07-11T06:04:04.147" v="307" actId="1076"/>
          <ac:spMkLst>
            <pc:docMk/>
            <pc:sldMk cId="612820059" sldId="261"/>
            <ac:spMk id="13" creationId="{5786BC7A-F36F-729E-1869-B04CCCCE9DC9}"/>
          </ac:spMkLst>
        </pc:spChg>
        <pc:graphicFrameChg chg="add del">
          <ac:chgData name="Sam Rajan" userId="94100ae050c25167" providerId="Windows Live" clId="Web-{77B544DC-FBE0-BE8E-B528-C49A9652F097}" dt="2025-07-10T16:25:56.778" v="269"/>
          <ac:graphicFrameMkLst>
            <pc:docMk/>
            <pc:sldMk cId="612820059" sldId="261"/>
            <ac:graphicFrameMk id="5" creationId="{8BFB86AC-65A7-312C-4572-2ECA1158E168}"/>
          </ac:graphicFrameMkLst>
        </pc:graphicFrameChg>
        <pc:cxnChg chg="add">
          <ac:chgData name="Sam Rajan" userId="94100ae050c25167" providerId="Windows Live" clId="Web-{77B544DC-FBE0-BE8E-B528-C49A9652F097}" dt="2025-07-10T16:25:56.778" v="270"/>
          <ac:cxnSpMkLst>
            <pc:docMk/>
            <pc:sldMk cId="612820059" sldId="261"/>
            <ac:cxnSpMk id="10" creationId="{E62D3963-2153-4637-96E6-E31BD2CE5D0D}"/>
          </ac:cxnSpMkLst>
        </pc:cxnChg>
        <pc:cxnChg chg="add del">
          <ac:chgData name="Sam Rajan" userId="94100ae050c25167" providerId="Windows Live" clId="Web-{77B544DC-FBE0-BE8E-B528-C49A9652F097}" dt="2025-07-10T16:25:56.778" v="269"/>
          <ac:cxnSpMkLst>
            <pc:docMk/>
            <pc:sldMk cId="612820059" sldId="261"/>
            <ac:cxnSpMk id="11" creationId="{B68AF875-C18B-4B48-AE4C-A63FD3CEFB11}"/>
          </ac:cxnSpMkLst>
        </pc:cxnChg>
      </pc:sldChg>
      <pc:sldChg chg="modSp new modTransition">
        <pc:chgData name="Sam Rajan" userId="94100ae050c25167" providerId="Windows Live" clId="Web-{77B544DC-FBE0-BE8E-B528-C49A9652F097}" dt="2025-07-11T08:04:35.173" v="623"/>
        <pc:sldMkLst>
          <pc:docMk/>
          <pc:sldMk cId="803206706" sldId="262"/>
        </pc:sldMkLst>
        <pc:spChg chg="mod">
          <ac:chgData name="Sam Rajan" userId="94100ae050c25167" providerId="Windows Live" clId="Web-{77B544DC-FBE0-BE8E-B528-C49A9652F097}" dt="2025-07-11T08:00:41.528" v="596" actId="20577"/>
          <ac:spMkLst>
            <pc:docMk/>
            <pc:sldMk cId="803206706" sldId="262"/>
            <ac:spMk id="2" creationId="{C1CD2C3D-112F-20BA-9F2A-8397B50ACCCA}"/>
          </ac:spMkLst>
        </pc:spChg>
        <pc:spChg chg="mod">
          <ac:chgData name="Sam Rajan" userId="94100ae050c25167" providerId="Windows Live" clId="Web-{77B544DC-FBE0-BE8E-B528-C49A9652F097}" dt="2025-07-11T07:03:48.132" v="494" actId="20577"/>
          <ac:spMkLst>
            <pc:docMk/>
            <pc:sldMk cId="803206706" sldId="262"/>
            <ac:spMk id="3" creationId="{C493ADE3-FEC1-1946-2FDB-12406475271E}"/>
          </ac:spMkLst>
        </pc:spChg>
      </pc:sldChg>
      <pc:sldChg chg="modSp new del">
        <pc:chgData name="Sam Rajan" userId="94100ae050c25167" providerId="Windows Live" clId="Web-{77B544DC-FBE0-BE8E-B528-C49A9652F097}" dt="2025-07-10T16:04:34.640" v="266"/>
        <pc:sldMkLst>
          <pc:docMk/>
          <pc:sldMk cId="3004912843" sldId="262"/>
        </pc:sldMkLst>
        <pc:spChg chg="mod">
          <ac:chgData name="Sam Rajan" userId="94100ae050c25167" providerId="Windows Live" clId="Web-{77B544DC-FBE0-BE8E-B528-C49A9652F097}" dt="2025-07-10T15:45:08.392" v="190" actId="1076"/>
          <ac:spMkLst>
            <pc:docMk/>
            <pc:sldMk cId="3004912843" sldId="262"/>
            <ac:spMk id="2" creationId="{15305DF9-0411-265A-31AE-04FB1B4B0BE9}"/>
          </ac:spMkLst>
        </pc:spChg>
        <pc:spChg chg="mod">
          <ac:chgData name="Sam Rajan" userId="94100ae050c25167" providerId="Windows Live" clId="Web-{77B544DC-FBE0-BE8E-B528-C49A9652F097}" dt="2025-07-10T15:48:48.848" v="211" actId="20577"/>
          <ac:spMkLst>
            <pc:docMk/>
            <pc:sldMk cId="3004912843" sldId="262"/>
            <ac:spMk id="3" creationId="{35E0BD97-4651-43F4-F29F-F84BB89603C9}"/>
          </ac:spMkLst>
        </pc:spChg>
      </pc:sldChg>
      <pc:sldChg chg="modSp add replId modTransition">
        <pc:chgData name="Sam Rajan" userId="94100ae050c25167" providerId="Windows Live" clId="Web-{77B544DC-FBE0-BE8E-B528-C49A9652F097}" dt="2025-07-11T08:04:35.173" v="623"/>
        <pc:sldMkLst>
          <pc:docMk/>
          <pc:sldMk cId="3217940393" sldId="263"/>
        </pc:sldMkLst>
        <pc:spChg chg="mod">
          <ac:chgData name="Sam Rajan" userId="94100ae050c25167" providerId="Windows Live" clId="Web-{77B544DC-FBE0-BE8E-B528-C49A9652F097}" dt="2025-07-11T06:04:44.664" v="314" actId="20577"/>
          <ac:spMkLst>
            <pc:docMk/>
            <pc:sldMk cId="3217940393" sldId="263"/>
            <ac:spMk id="2" creationId="{8EE0486C-EBF6-E3CF-B788-B95F7467D278}"/>
          </ac:spMkLst>
        </pc:spChg>
        <pc:spChg chg="mod">
          <ac:chgData name="Sam Rajan" userId="94100ae050c25167" providerId="Windows Live" clId="Web-{77B544DC-FBE0-BE8E-B528-C49A9652F097}" dt="2025-07-11T06:05:02.836" v="317" actId="20577"/>
          <ac:spMkLst>
            <pc:docMk/>
            <pc:sldMk cId="3217940393" sldId="263"/>
            <ac:spMk id="3" creationId="{69CEB7AC-0AAC-F263-1366-DB98BFBF200F}"/>
          </ac:spMkLst>
        </pc:spChg>
      </pc:sldChg>
      <pc:sldChg chg="modSp new modTransition">
        <pc:chgData name="Sam Rajan" userId="94100ae050c25167" providerId="Windows Live" clId="Web-{77B544DC-FBE0-BE8E-B528-C49A9652F097}" dt="2025-07-11T08:04:35.173" v="623"/>
        <pc:sldMkLst>
          <pc:docMk/>
          <pc:sldMk cId="3662950445" sldId="264"/>
        </pc:sldMkLst>
        <pc:spChg chg="mod">
          <ac:chgData name="Sam Rajan" userId="94100ae050c25167" providerId="Windows Live" clId="Web-{77B544DC-FBE0-BE8E-B528-C49A9652F097}" dt="2025-07-11T07:58:59.526" v="584" actId="20577"/>
          <ac:spMkLst>
            <pc:docMk/>
            <pc:sldMk cId="3662950445" sldId="264"/>
            <ac:spMk id="2" creationId="{27C701C2-7F15-BDCB-8035-E65DC3220CB0}"/>
          </ac:spMkLst>
        </pc:spChg>
        <pc:spChg chg="mod">
          <ac:chgData name="Sam Rajan" userId="94100ae050c25167" providerId="Windows Live" clId="Web-{77B544DC-FBE0-BE8E-B528-C49A9652F097}" dt="2025-07-11T06:23:56.064" v="337" actId="20577"/>
          <ac:spMkLst>
            <pc:docMk/>
            <pc:sldMk cId="3662950445" sldId="264"/>
            <ac:spMk id="3" creationId="{1AFB9276-C84D-49DF-1FFE-122531035C2F}"/>
          </ac:spMkLst>
        </pc:spChg>
      </pc:sldChg>
      <pc:sldChg chg="modSp new modTransition">
        <pc:chgData name="Sam Rajan" userId="94100ae050c25167" providerId="Windows Live" clId="Web-{77B544DC-FBE0-BE8E-B528-C49A9652F097}" dt="2025-07-11T08:04:35.173" v="623"/>
        <pc:sldMkLst>
          <pc:docMk/>
          <pc:sldMk cId="2231162063" sldId="265"/>
        </pc:sldMkLst>
        <pc:spChg chg="mod">
          <ac:chgData name="Sam Rajan" userId="94100ae050c25167" providerId="Windows Live" clId="Web-{77B544DC-FBE0-BE8E-B528-C49A9652F097}" dt="2025-07-11T07:59:46.043" v="589" actId="20577"/>
          <ac:spMkLst>
            <pc:docMk/>
            <pc:sldMk cId="2231162063" sldId="265"/>
            <ac:spMk id="2" creationId="{BEB39276-3B1B-C91E-12F4-0DFCE1E09A2B}"/>
          </ac:spMkLst>
        </pc:spChg>
        <pc:spChg chg="mod">
          <ac:chgData name="Sam Rajan" userId="94100ae050c25167" providerId="Windows Live" clId="Web-{77B544DC-FBE0-BE8E-B528-C49A9652F097}" dt="2025-07-11T06:30:34.546" v="365" actId="1076"/>
          <ac:spMkLst>
            <pc:docMk/>
            <pc:sldMk cId="2231162063" sldId="265"/>
            <ac:spMk id="3" creationId="{45D95B9A-8D29-5951-C4C4-3634CA082933}"/>
          </ac:spMkLst>
        </pc:spChg>
      </pc:sldChg>
      <pc:sldChg chg="modSp new modTransition">
        <pc:chgData name="Sam Rajan" userId="94100ae050c25167" providerId="Windows Live" clId="Web-{77B544DC-FBE0-BE8E-B528-C49A9652F097}" dt="2025-07-11T08:04:35.173" v="623"/>
        <pc:sldMkLst>
          <pc:docMk/>
          <pc:sldMk cId="1035704644" sldId="266"/>
        </pc:sldMkLst>
        <pc:spChg chg="mod">
          <ac:chgData name="Sam Rajan" userId="94100ae050c25167" providerId="Windows Live" clId="Web-{77B544DC-FBE0-BE8E-B528-C49A9652F097}" dt="2025-07-11T07:59:49.511" v="590" actId="20577"/>
          <ac:spMkLst>
            <pc:docMk/>
            <pc:sldMk cId="1035704644" sldId="266"/>
            <ac:spMk id="2" creationId="{138BD004-36EB-B007-CE19-C6A8A44B7DB5}"/>
          </ac:spMkLst>
        </pc:spChg>
        <pc:spChg chg="mod">
          <ac:chgData name="Sam Rajan" userId="94100ae050c25167" providerId="Windows Live" clId="Web-{77B544DC-FBE0-BE8E-B528-C49A9652F097}" dt="2025-07-11T06:39:24.143" v="406" actId="20577"/>
          <ac:spMkLst>
            <pc:docMk/>
            <pc:sldMk cId="1035704644" sldId="266"/>
            <ac:spMk id="3" creationId="{E30F1729-E693-303A-10C6-D413468ED2C9}"/>
          </ac:spMkLst>
        </pc:spChg>
      </pc:sldChg>
      <pc:sldChg chg="modSp new modTransition">
        <pc:chgData name="Sam Rajan" userId="94100ae050c25167" providerId="Windows Live" clId="Web-{77B544DC-FBE0-BE8E-B528-C49A9652F097}" dt="2025-07-11T08:04:35.173" v="623"/>
        <pc:sldMkLst>
          <pc:docMk/>
          <pc:sldMk cId="264321669" sldId="267"/>
        </pc:sldMkLst>
        <pc:spChg chg="mod">
          <ac:chgData name="Sam Rajan" userId="94100ae050c25167" providerId="Windows Live" clId="Web-{77B544DC-FBE0-BE8E-B528-C49A9652F097}" dt="2025-07-11T07:59:26.558" v="587" actId="20577"/>
          <ac:spMkLst>
            <pc:docMk/>
            <pc:sldMk cId="264321669" sldId="267"/>
            <ac:spMk id="2" creationId="{406F80A1-A500-0387-9121-18EFE37249D5}"/>
          </ac:spMkLst>
        </pc:spChg>
        <pc:spChg chg="mod">
          <ac:chgData name="Sam Rajan" userId="94100ae050c25167" providerId="Windows Live" clId="Web-{77B544DC-FBE0-BE8E-B528-C49A9652F097}" dt="2025-07-11T07:07:02.623" v="515" actId="20577"/>
          <ac:spMkLst>
            <pc:docMk/>
            <pc:sldMk cId="264321669" sldId="267"/>
            <ac:spMk id="3" creationId="{5383F487-3BBA-709E-93AB-4704C2710FD2}"/>
          </ac:spMkLst>
        </pc:spChg>
      </pc:sldChg>
      <pc:sldChg chg="modSp new modTransition">
        <pc:chgData name="Sam Rajan" userId="94100ae050c25167" providerId="Windows Live" clId="Web-{77B544DC-FBE0-BE8E-B528-C49A9652F097}" dt="2025-07-11T08:04:35.173" v="623"/>
        <pc:sldMkLst>
          <pc:docMk/>
          <pc:sldMk cId="491636235" sldId="268"/>
        </pc:sldMkLst>
        <pc:spChg chg="mod">
          <ac:chgData name="Sam Rajan" userId="94100ae050c25167" providerId="Windows Live" clId="Web-{77B544DC-FBE0-BE8E-B528-C49A9652F097}" dt="2025-07-11T07:59:54.230" v="591" actId="20577"/>
          <ac:spMkLst>
            <pc:docMk/>
            <pc:sldMk cId="491636235" sldId="268"/>
            <ac:spMk id="2" creationId="{5CC9870A-B8B6-AE7C-E36D-2A442ED379B4}"/>
          </ac:spMkLst>
        </pc:spChg>
        <pc:spChg chg="mod">
          <ac:chgData name="Sam Rajan" userId="94100ae050c25167" providerId="Windows Live" clId="Web-{77B544DC-FBE0-BE8E-B528-C49A9652F097}" dt="2025-07-11T07:53:11.363" v="544" actId="20577"/>
          <ac:spMkLst>
            <pc:docMk/>
            <pc:sldMk cId="491636235" sldId="268"/>
            <ac:spMk id="3" creationId="{F78AD403-7076-9ECF-365B-BAC4D6E40AF5}"/>
          </ac:spMkLst>
        </pc:spChg>
      </pc:sldChg>
      <pc:sldMasterChg chg="del delSldLayout">
        <pc:chgData name="Sam Rajan" userId="94100ae050c25167" providerId="Windows Live" clId="Web-{77B544DC-FBE0-BE8E-B528-C49A9652F097}" dt="2025-07-10T12:18:07.875" v="0"/>
        <pc:sldMasterMkLst>
          <pc:docMk/>
          <pc:sldMasterMk cId="2460954070" sldId="2147483660"/>
        </pc:sldMasterMkLst>
        <pc:sldLayoutChg chg="del">
          <pc:chgData name="Sam Rajan" userId="94100ae050c25167" providerId="Windows Live" clId="Web-{77B544DC-FBE0-BE8E-B528-C49A9652F097}" dt="2025-07-10T12:18:07.875" v="0"/>
          <pc:sldLayoutMkLst>
            <pc:docMk/>
            <pc:sldMasterMk cId="2460954070" sldId="2147483660"/>
            <pc:sldLayoutMk cId="2385387890" sldId="2147483661"/>
          </pc:sldLayoutMkLst>
        </pc:sldLayoutChg>
        <pc:sldLayoutChg chg="del">
          <pc:chgData name="Sam Rajan" userId="94100ae050c25167" providerId="Windows Live" clId="Web-{77B544DC-FBE0-BE8E-B528-C49A9652F097}" dt="2025-07-10T12:18:07.875" v="0"/>
          <pc:sldLayoutMkLst>
            <pc:docMk/>
            <pc:sldMasterMk cId="2460954070" sldId="2147483660"/>
            <pc:sldLayoutMk cId="949138452" sldId="2147483662"/>
          </pc:sldLayoutMkLst>
        </pc:sldLayoutChg>
        <pc:sldLayoutChg chg="del">
          <pc:chgData name="Sam Rajan" userId="94100ae050c25167" providerId="Windows Live" clId="Web-{77B544DC-FBE0-BE8E-B528-C49A9652F097}" dt="2025-07-10T12:18:07.875" v="0"/>
          <pc:sldLayoutMkLst>
            <pc:docMk/>
            <pc:sldMasterMk cId="2460954070" sldId="2147483660"/>
            <pc:sldLayoutMk cId="2591524520" sldId="2147483663"/>
          </pc:sldLayoutMkLst>
        </pc:sldLayoutChg>
        <pc:sldLayoutChg chg="del">
          <pc:chgData name="Sam Rajan" userId="94100ae050c25167" providerId="Windows Live" clId="Web-{77B544DC-FBE0-BE8E-B528-C49A9652F097}" dt="2025-07-10T12:18:07.875" v="0"/>
          <pc:sldLayoutMkLst>
            <pc:docMk/>
            <pc:sldMasterMk cId="2460954070" sldId="2147483660"/>
            <pc:sldLayoutMk cId="1203092039" sldId="2147483664"/>
          </pc:sldLayoutMkLst>
        </pc:sldLayoutChg>
        <pc:sldLayoutChg chg="del">
          <pc:chgData name="Sam Rajan" userId="94100ae050c25167" providerId="Windows Live" clId="Web-{77B544DC-FBE0-BE8E-B528-C49A9652F097}" dt="2025-07-10T12:18:07.875" v="0"/>
          <pc:sldLayoutMkLst>
            <pc:docMk/>
            <pc:sldMasterMk cId="2460954070" sldId="2147483660"/>
            <pc:sldLayoutMk cId="3733172339" sldId="2147483665"/>
          </pc:sldLayoutMkLst>
        </pc:sldLayoutChg>
        <pc:sldLayoutChg chg="del">
          <pc:chgData name="Sam Rajan" userId="94100ae050c25167" providerId="Windows Live" clId="Web-{77B544DC-FBE0-BE8E-B528-C49A9652F097}" dt="2025-07-10T12:18:07.875" v="0"/>
          <pc:sldLayoutMkLst>
            <pc:docMk/>
            <pc:sldMasterMk cId="2460954070" sldId="2147483660"/>
            <pc:sldLayoutMk cId="3210312558" sldId="2147483666"/>
          </pc:sldLayoutMkLst>
        </pc:sldLayoutChg>
        <pc:sldLayoutChg chg="del">
          <pc:chgData name="Sam Rajan" userId="94100ae050c25167" providerId="Windows Live" clId="Web-{77B544DC-FBE0-BE8E-B528-C49A9652F097}" dt="2025-07-10T12:18:07.875" v="0"/>
          <pc:sldLayoutMkLst>
            <pc:docMk/>
            <pc:sldMasterMk cId="2460954070" sldId="2147483660"/>
            <pc:sldLayoutMk cId="3146388984" sldId="2147483667"/>
          </pc:sldLayoutMkLst>
        </pc:sldLayoutChg>
        <pc:sldLayoutChg chg="del">
          <pc:chgData name="Sam Rajan" userId="94100ae050c25167" providerId="Windows Live" clId="Web-{77B544DC-FBE0-BE8E-B528-C49A9652F097}" dt="2025-07-10T12:18:07.875" v="0"/>
          <pc:sldLayoutMkLst>
            <pc:docMk/>
            <pc:sldMasterMk cId="2460954070" sldId="2147483660"/>
            <pc:sldLayoutMk cId="3171841454" sldId="2147483668"/>
          </pc:sldLayoutMkLst>
        </pc:sldLayoutChg>
        <pc:sldLayoutChg chg="del">
          <pc:chgData name="Sam Rajan" userId="94100ae050c25167" providerId="Windows Live" clId="Web-{77B544DC-FBE0-BE8E-B528-C49A9652F097}" dt="2025-07-10T12:18:07.875" v="0"/>
          <pc:sldLayoutMkLst>
            <pc:docMk/>
            <pc:sldMasterMk cId="2460954070" sldId="2147483660"/>
            <pc:sldLayoutMk cId="1718958274" sldId="2147483669"/>
          </pc:sldLayoutMkLst>
        </pc:sldLayoutChg>
        <pc:sldLayoutChg chg="del">
          <pc:chgData name="Sam Rajan" userId="94100ae050c25167" providerId="Windows Live" clId="Web-{77B544DC-FBE0-BE8E-B528-C49A9652F097}" dt="2025-07-10T12:18:07.875" v="0"/>
          <pc:sldLayoutMkLst>
            <pc:docMk/>
            <pc:sldMasterMk cId="2460954070" sldId="2147483660"/>
            <pc:sldLayoutMk cId="2202905451" sldId="2147483670"/>
          </pc:sldLayoutMkLst>
        </pc:sldLayoutChg>
        <pc:sldLayoutChg chg="del">
          <pc:chgData name="Sam Rajan" userId="94100ae050c25167" providerId="Windows Live" clId="Web-{77B544DC-FBE0-BE8E-B528-C49A9652F097}" dt="2025-07-10T12:18:07.875" v="0"/>
          <pc:sldLayoutMkLst>
            <pc:docMk/>
            <pc:sldMasterMk cId="2460954070" sldId="2147483660"/>
            <pc:sldLayoutMk cId="3479445657" sldId="2147483671"/>
          </pc:sldLayoutMkLst>
        </pc:sldLayoutChg>
      </pc:sldMasterChg>
      <pc:sldMasterChg chg="add modTransition addSldLayout modSldLayout">
        <pc:chgData name="Sam Rajan" userId="94100ae050c25167" providerId="Windows Live" clId="Web-{77B544DC-FBE0-BE8E-B528-C49A9652F097}" dt="2025-07-11T08:04:35.173" v="623"/>
        <pc:sldMasterMkLst>
          <pc:docMk/>
          <pc:sldMasterMk cId="664066092" sldId="2147483711"/>
        </pc:sldMasterMkLst>
        <pc:sldLayoutChg chg="add modTransition">
          <pc:chgData name="Sam Rajan" userId="94100ae050c25167" providerId="Windows Live" clId="Web-{77B544DC-FBE0-BE8E-B528-C49A9652F097}" dt="2025-07-11T08:04:35.173" v="623"/>
          <pc:sldLayoutMkLst>
            <pc:docMk/>
            <pc:sldMasterMk cId="664066092" sldId="2147483711"/>
            <pc:sldLayoutMk cId="882641163" sldId="2147483700"/>
          </pc:sldLayoutMkLst>
        </pc:sldLayoutChg>
        <pc:sldLayoutChg chg="add modTransition">
          <pc:chgData name="Sam Rajan" userId="94100ae050c25167" providerId="Windows Live" clId="Web-{77B544DC-FBE0-BE8E-B528-C49A9652F097}" dt="2025-07-11T08:04:35.173" v="623"/>
          <pc:sldLayoutMkLst>
            <pc:docMk/>
            <pc:sldMasterMk cId="664066092" sldId="2147483711"/>
            <pc:sldLayoutMk cId="3178736561" sldId="2147483701"/>
          </pc:sldLayoutMkLst>
        </pc:sldLayoutChg>
        <pc:sldLayoutChg chg="add modTransition">
          <pc:chgData name="Sam Rajan" userId="94100ae050c25167" providerId="Windows Live" clId="Web-{77B544DC-FBE0-BE8E-B528-C49A9652F097}" dt="2025-07-11T08:04:35.173" v="623"/>
          <pc:sldLayoutMkLst>
            <pc:docMk/>
            <pc:sldMasterMk cId="664066092" sldId="2147483711"/>
            <pc:sldLayoutMk cId="1264210176" sldId="2147483702"/>
          </pc:sldLayoutMkLst>
        </pc:sldLayoutChg>
        <pc:sldLayoutChg chg="add modTransition">
          <pc:chgData name="Sam Rajan" userId="94100ae050c25167" providerId="Windows Live" clId="Web-{77B544DC-FBE0-BE8E-B528-C49A9652F097}" dt="2025-07-11T08:04:35.173" v="623"/>
          <pc:sldLayoutMkLst>
            <pc:docMk/>
            <pc:sldMasterMk cId="664066092" sldId="2147483711"/>
            <pc:sldLayoutMk cId="283024480" sldId="2147483703"/>
          </pc:sldLayoutMkLst>
        </pc:sldLayoutChg>
        <pc:sldLayoutChg chg="add modTransition">
          <pc:chgData name="Sam Rajan" userId="94100ae050c25167" providerId="Windows Live" clId="Web-{77B544DC-FBE0-BE8E-B528-C49A9652F097}" dt="2025-07-11T08:04:35.173" v="623"/>
          <pc:sldLayoutMkLst>
            <pc:docMk/>
            <pc:sldMasterMk cId="664066092" sldId="2147483711"/>
            <pc:sldLayoutMk cId="3203826534" sldId="2147483704"/>
          </pc:sldLayoutMkLst>
        </pc:sldLayoutChg>
        <pc:sldLayoutChg chg="add modTransition">
          <pc:chgData name="Sam Rajan" userId="94100ae050c25167" providerId="Windows Live" clId="Web-{77B544DC-FBE0-BE8E-B528-C49A9652F097}" dt="2025-07-11T08:04:35.173" v="623"/>
          <pc:sldLayoutMkLst>
            <pc:docMk/>
            <pc:sldMasterMk cId="664066092" sldId="2147483711"/>
            <pc:sldLayoutMk cId="3710776439" sldId="2147483705"/>
          </pc:sldLayoutMkLst>
        </pc:sldLayoutChg>
        <pc:sldLayoutChg chg="add modTransition">
          <pc:chgData name="Sam Rajan" userId="94100ae050c25167" providerId="Windows Live" clId="Web-{77B544DC-FBE0-BE8E-B528-C49A9652F097}" dt="2025-07-11T08:04:35.173" v="623"/>
          <pc:sldLayoutMkLst>
            <pc:docMk/>
            <pc:sldMasterMk cId="664066092" sldId="2147483711"/>
            <pc:sldLayoutMk cId="404235969" sldId="2147483706"/>
          </pc:sldLayoutMkLst>
        </pc:sldLayoutChg>
        <pc:sldLayoutChg chg="add modTransition">
          <pc:chgData name="Sam Rajan" userId="94100ae050c25167" providerId="Windows Live" clId="Web-{77B544DC-FBE0-BE8E-B528-C49A9652F097}" dt="2025-07-11T08:04:35.173" v="623"/>
          <pc:sldLayoutMkLst>
            <pc:docMk/>
            <pc:sldMasterMk cId="664066092" sldId="2147483711"/>
            <pc:sldLayoutMk cId="2426003674" sldId="2147483707"/>
          </pc:sldLayoutMkLst>
        </pc:sldLayoutChg>
        <pc:sldLayoutChg chg="add modTransition">
          <pc:chgData name="Sam Rajan" userId="94100ae050c25167" providerId="Windows Live" clId="Web-{77B544DC-FBE0-BE8E-B528-C49A9652F097}" dt="2025-07-11T08:04:35.173" v="623"/>
          <pc:sldLayoutMkLst>
            <pc:docMk/>
            <pc:sldMasterMk cId="664066092" sldId="2147483711"/>
            <pc:sldLayoutMk cId="2107386063" sldId="2147483708"/>
          </pc:sldLayoutMkLst>
        </pc:sldLayoutChg>
        <pc:sldLayoutChg chg="add modTransition">
          <pc:chgData name="Sam Rajan" userId="94100ae050c25167" providerId="Windows Live" clId="Web-{77B544DC-FBE0-BE8E-B528-C49A9652F097}" dt="2025-07-11T08:04:35.173" v="623"/>
          <pc:sldLayoutMkLst>
            <pc:docMk/>
            <pc:sldMasterMk cId="664066092" sldId="2147483711"/>
            <pc:sldLayoutMk cId="1030847550" sldId="2147483709"/>
          </pc:sldLayoutMkLst>
        </pc:sldLayoutChg>
        <pc:sldLayoutChg chg="add modTransition">
          <pc:chgData name="Sam Rajan" userId="94100ae050c25167" providerId="Windows Live" clId="Web-{77B544DC-FBE0-BE8E-B528-C49A9652F097}" dt="2025-07-11T08:04:35.173" v="623"/>
          <pc:sldLayoutMkLst>
            <pc:docMk/>
            <pc:sldMasterMk cId="664066092" sldId="2147483711"/>
            <pc:sldLayoutMk cId="2742741228" sldId="2147483710"/>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640080" y="1371599"/>
            <a:ext cx="6675120" cy="2951825"/>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640080" y="4584879"/>
            <a:ext cx="667512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6444479B-705B-4489-957E-7E8A228BDFA0}" type="datetime1">
              <a:rPr lang="en-US" smtClean="0"/>
              <a:t>7/11/2025</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04235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C07B66AD-7C08-490A-ADA4-B47E10FB2407}" type="datetime1">
              <a:rPr lang="en-US" smtClean="0"/>
              <a:t>7/11/2025</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83024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1CB3635-47E1-90D8-B693-DA85A66B3831}"/>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209219" y="640079"/>
            <a:ext cx="1811773" cy="5536884"/>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640080" y="640080"/>
            <a:ext cx="8412422" cy="55368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05B95027-4255-49E7-9841-CD21BCC99996}" type="datetime1">
              <a:rPr lang="en-US" smtClean="0"/>
              <a:t>7/11/2025</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3230604F-219C-2DEE-830E-27274CC2FE19}"/>
              </a:ext>
              <a:ext uri="{C183D7F6-B498-43B3-948B-1728B52AA6E4}">
                <adec:decorative xmlns:adec="http://schemas.microsoft.com/office/drawing/2017/decorative" val="1"/>
              </a:ext>
            </a:extLst>
          </p:cNvPr>
          <p:cNvCxnSpPr>
            <a:cxnSpLocks/>
          </p:cNvCxnSpPr>
          <p:nvPr/>
        </p:nvCxnSpPr>
        <p:spPr>
          <a:xfrm rot="5400000">
            <a:off x="10872154" y="119243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07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9F89F774-3FA6-43B8-9241-99959C8FD463}" type="datetime1">
              <a:rPr lang="en-US" smtClean="0"/>
              <a:t>7/11/2025</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426003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1BB59B6-79B9-97F5-AC3B-DF65899D39D8}"/>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640080" y="1291366"/>
            <a:ext cx="9214884" cy="315997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640080" y="5018567"/>
            <a:ext cx="7907079" cy="107388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9504452-5DCC-4FE2-A5C9-8A5EF6714D65}" type="datetime1">
              <a:rPr lang="en-US" smtClean="0"/>
              <a:t>7/11/2025</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FF05EAE5-4812-F718-6D75-9627884180BF}"/>
              </a:ext>
              <a:ext uri="{C183D7F6-B498-43B3-948B-1728B52AA6E4}">
                <adec:decorative xmlns:adec="http://schemas.microsoft.com/office/drawing/2017/decorative" val="1"/>
              </a:ext>
            </a:extLst>
          </p:cNvPr>
          <p:cNvCxnSpPr>
            <a:cxnSpLocks/>
          </p:cNvCxnSpPr>
          <p:nvPr/>
        </p:nvCxnSpPr>
        <p:spPr>
          <a:xfrm>
            <a:off x="716281" y="4715234"/>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7386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640080"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318928"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E579ABC2-0180-4F3A-A895-A85BC724D472}" type="datetime1">
              <a:rPr lang="en-US" smtClean="0"/>
              <a:t>7/11/2025</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030847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640079" y="1371599"/>
            <a:ext cx="10890929"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640079"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640079"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318928"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318928"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6AEEA9BA-4E8F-439E-BEA4-91FBA01E3F5F}" type="datetime1">
              <a:rPr lang="en-US" smtClean="0"/>
              <a:t>7/11/2025</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742741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BE15BF18-0007-481C-AA29-413124BC3EE7}" type="datetime1">
              <a:rPr lang="en-US" smtClean="0"/>
              <a:t>7/11/2025</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203826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149F9F0F-FB8C-5565-247C-BDCC156B5CAF}"/>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09BE9870-3748-43AD-B547-02A075CB4A1D}" type="datetime1">
              <a:rPr lang="en-US" smtClean="0"/>
              <a:t>7/11/2025</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882641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4936519" y="1031001"/>
            <a:ext cx="6594490" cy="516636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640080" y="2972168"/>
            <a:ext cx="3859397" cy="322682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558E7897-33C5-4F1A-9307-D068E37F3DC7}" type="datetime1">
              <a:rPr lang="en-US" smtClean="0"/>
              <a:t>7/11/2025</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178736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4937760" y="1033271"/>
            <a:ext cx="6592824" cy="51663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640080" y="2972167"/>
            <a:ext cx="3859397" cy="32268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82E171BA-CC09-47C8-A6DF-F5C5CB59CEEC}" type="datetime1">
              <a:rPr lang="en-US" smtClean="0"/>
              <a:t>7/11/2025</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264210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640079" y="1371601"/>
            <a:ext cx="10890929" cy="10972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640080" y="2633472"/>
            <a:ext cx="10890928" cy="35661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640080"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7DA38F49-B3E2-4BF0-BEC7-C30D34ABBB8D}" type="datetime1">
              <a:rPr lang="en-US" smtClean="0"/>
              <a:t>7/11/2025</a:t>
            </a:fld>
            <a:endParaRPr lang="en-US"/>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70C12960-6E85-460F-B6E3-5B82CB31AF3D}" type="slidenum">
              <a:rPr lang="en-US" smtClean="0"/>
              <a:t>‹#›</a:t>
            </a:fld>
            <a:endParaRPr lang="en-US"/>
          </a:p>
        </p:txBody>
      </p:sp>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p:cNvCxnSpPr>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4066092"/>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04" r:id="rId6"/>
    <p:sldLayoutId id="2147483700" r:id="rId7"/>
    <p:sldLayoutId id="2147483701" r:id="rId8"/>
    <p:sldLayoutId id="2147483702" r:id="rId9"/>
    <p:sldLayoutId id="2147483703" r:id="rId10"/>
    <p:sldLayoutId id="2147483705" r:id="rId11"/>
  </p:sldLayoutIdLst>
  <p:hf sldNum="0" hdr="0" ftr="0" dt="0"/>
  <p:txStyles>
    <p:titleStyle>
      <a:lvl1pPr algn="l" defTabSz="914400" rtl="0" eaLnBrk="1" latinLnBrk="0" hangingPunct="1">
        <a:lnSpc>
          <a:spcPct val="10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914400" y="2599660"/>
            <a:ext cx="6592186" cy="2884107"/>
          </a:xfrm>
        </p:spPr>
        <p:txBody>
          <a:bodyPr anchor="b">
            <a:normAutofit/>
          </a:bodyPr>
          <a:lstStyle/>
          <a:p>
            <a:r>
              <a:rPr lang="en-US" sz="4000" dirty="0">
                <a:latin typeface="Arial"/>
                <a:cs typeface="Arial"/>
              </a:rPr>
              <a:t>WATERFALL MODEL</a:t>
            </a:r>
          </a:p>
        </p:txBody>
      </p:sp>
      <p:sp>
        <p:nvSpPr>
          <p:cNvPr id="3" name="Subtitle 2"/>
          <p:cNvSpPr>
            <a:spLocks noGrp="1"/>
          </p:cNvSpPr>
          <p:nvPr>
            <p:ph type="subTitle" idx="1"/>
          </p:nvPr>
        </p:nvSpPr>
        <p:spPr>
          <a:xfrm>
            <a:off x="948266" y="956115"/>
            <a:ext cx="9397475" cy="1160231"/>
          </a:xfrm>
        </p:spPr>
        <p:txBody>
          <a:bodyPr anchor="t">
            <a:normAutofit/>
          </a:bodyPr>
          <a:lstStyle/>
          <a:p>
            <a:r>
              <a:rPr lang="en-US" sz="1400">
                <a:latin typeface="Arial"/>
                <a:ea typeface="+mn-lt"/>
                <a:cs typeface="+mn-lt"/>
              </a:rPr>
              <a:t>Project Title:  Enhanced CRM  Disqualified Lead </a:t>
            </a:r>
            <a:r>
              <a:rPr lang="en-US" sz="1400" dirty="0">
                <a:latin typeface="Arial"/>
                <a:ea typeface="+mn-lt"/>
                <a:cs typeface="+mn-lt"/>
              </a:rPr>
              <a:t>Tracking Report</a:t>
            </a:r>
            <a:endParaRPr lang="en-US" sz="1400">
              <a:latin typeface="Arial"/>
              <a:cs typeface="Arial"/>
            </a:endParaRPr>
          </a:p>
          <a:p>
            <a:r>
              <a:rPr lang="en-US" sz="1400" dirty="0">
                <a:latin typeface="Arial"/>
                <a:ea typeface="+mn-lt"/>
                <a:cs typeface="+mn-lt"/>
              </a:rPr>
              <a:t>Prepared By: Sam Rajan </a:t>
            </a:r>
            <a:endParaRPr lang="en-US" sz="1400" dirty="0">
              <a:latin typeface="Arial"/>
              <a:ea typeface="Calibri"/>
              <a:cs typeface="Calibri"/>
            </a:endParaRPr>
          </a:p>
          <a:p>
            <a:r>
              <a:rPr lang="en-US" sz="1400" dirty="0">
                <a:latin typeface="Arial"/>
                <a:ea typeface="+mn-lt"/>
                <a:cs typeface="+mn-lt"/>
              </a:rPr>
              <a:t>Date:  10 JULY 2025</a:t>
            </a:r>
          </a:p>
        </p:txBody>
      </p:sp>
      <p:cxnSp>
        <p:nvCxnSpPr>
          <p:cNvPr id="10" name="Straight Connector 9">
            <a:extLst>
              <a:ext uri="{FF2B5EF4-FFF2-40B4-BE49-F238E27FC236}">
                <a16:creationId xmlns:a16="http://schemas.microsoft.com/office/drawing/2014/main" id="{8A5C8BF2-C035-4BFF-8802-A3972383441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92570" y="5832631"/>
            <a:ext cx="10208830"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BD004-36EB-B007-CE19-C6A8A44B7DB5}"/>
              </a:ext>
            </a:extLst>
          </p:cNvPr>
          <p:cNvSpPr>
            <a:spLocks noGrp="1"/>
          </p:cNvSpPr>
          <p:nvPr>
            <p:ph type="title"/>
          </p:nvPr>
        </p:nvSpPr>
        <p:spPr>
          <a:xfrm>
            <a:off x="640079" y="519194"/>
            <a:ext cx="10890929" cy="1097280"/>
          </a:xfrm>
        </p:spPr>
        <p:txBody>
          <a:bodyPr>
            <a:normAutofit/>
          </a:bodyPr>
          <a:lstStyle/>
          <a:p>
            <a:r>
              <a:rPr lang="en-US" sz="1600" dirty="0">
                <a:latin typeface="Arial"/>
                <a:ea typeface="+mj-lt"/>
                <a:cs typeface="+mj-lt"/>
              </a:rPr>
              <a:t>RESOURCES</a:t>
            </a:r>
            <a:endParaRPr lang="en-US" sz="1600" dirty="0">
              <a:latin typeface="Arial"/>
            </a:endParaRPr>
          </a:p>
        </p:txBody>
      </p:sp>
      <p:sp>
        <p:nvSpPr>
          <p:cNvPr id="3" name="Content Placeholder 2">
            <a:extLst>
              <a:ext uri="{FF2B5EF4-FFF2-40B4-BE49-F238E27FC236}">
                <a16:creationId xmlns:a16="http://schemas.microsoft.com/office/drawing/2014/main" id="{E30F1729-E693-303A-10C6-D413468ED2C9}"/>
              </a:ext>
            </a:extLst>
          </p:cNvPr>
          <p:cNvSpPr>
            <a:spLocks noGrp="1"/>
          </p:cNvSpPr>
          <p:nvPr>
            <p:ph idx="1"/>
          </p:nvPr>
        </p:nvSpPr>
        <p:spPr>
          <a:xfrm>
            <a:off x="640081" y="1212794"/>
            <a:ext cx="10890928" cy="5464702"/>
          </a:xfrm>
        </p:spPr>
        <p:txBody>
          <a:bodyPr vert="horz" lIns="91440" tIns="45720" rIns="91440" bIns="45720" rtlCol="0" anchor="t">
            <a:noAutofit/>
          </a:bodyPr>
          <a:lstStyle/>
          <a:p>
            <a:r>
              <a:rPr lang="en-US" sz="1600" b="1" dirty="0">
                <a:latin typeface="Arial"/>
                <a:ea typeface="+mn-lt"/>
                <a:cs typeface="+mn-lt"/>
              </a:rPr>
              <a:t>People:</a:t>
            </a:r>
            <a:br>
              <a:rPr lang="en-US" sz="1600" dirty="0">
                <a:latin typeface="Arial"/>
                <a:ea typeface="+mn-lt"/>
                <a:cs typeface="+mn-lt"/>
              </a:rPr>
            </a:br>
            <a:r>
              <a:rPr lang="en-US" sz="1600" dirty="0">
                <a:latin typeface="Arial"/>
                <a:ea typeface="+mn-lt"/>
                <a:cs typeface="+mn-lt"/>
              </a:rPr>
              <a:t>The project team will have about 8 to 10 members from both the client side and the ITS team. Team members will include a project manager, business analyst, technical experts, and users who know the business well. They will work together to make sure the project meets all the goals and runs smoothly.</a:t>
            </a:r>
            <a:endParaRPr lang="en-US" sz="1600">
              <a:latin typeface="Arial"/>
              <a:cs typeface="Arial"/>
            </a:endParaRPr>
          </a:p>
          <a:p>
            <a:r>
              <a:rPr lang="en-US" sz="1600" b="1" dirty="0">
                <a:latin typeface="Arial"/>
                <a:ea typeface="+mn-lt"/>
                <a:cs typeface="+mn-lt"/>
              </a:rPr>
              <a:t>Time:</a:t>
            </a:r>
            <a:br>
              <a:rPr lang="en-US" sz="1600" dirty="0">
                <a:latin typeface="Arial"/>
                <a:ea typeface="+mn-lt"/>
                <a:cs typeface="+mn-lt"/>
              </a:rPr>
            </a:br>
            <a:r>
              <a:rPr lang="en-US" sz="1600" dirty="0">
                <a:latin typeface="Arial"/>
                <a:ea typeface="+mn-lt"/>
                <a:cs typeface="+mn-lt"/>
              </a:rPr>
              <a:t>The project to create the disqualified lead report will take 8 months to finish. This time includes all steps like gathering requirements, designing, building, testing, and launching the report. It is important to complete the project on time to avoid delays in business work.</a:t>
            </a:r>
            <a:endParaRPr lang="en-US" sz="1600">
              <a:latin typeface="Arial"/>
              <a:cs typeface="Arial"/>
            </a:endParaRPr>
          </a:p>
          <a:p>
            <a:r>
              <a:rPr lang="en-US" sz="1600" b="1" dirty="0">
                <a:latin typeface="Arial"/>
                <a:ea typeface="+mn-lt"/>
                <a:cs typeface="+mn-lt"/>
              </a:rPr>
              <a:t>Budget:</a:t>
            </a:r>
            <a:br>
              <a:rPr lang="en-US" sz="1600" dirty="0">
                <a:latin typeface="Arial"/>
                <a:ea typeface="+mn-lt"/>
                <a:cs typeface="+mn-lt"/>
              </a:rPr>
            </a:br>
            <a:r>
              <a:rPr lang="en-US" sz="1600" dirty="0">
                <a:latin typeface="Arial"/>
                <a:ea typeface="+mn-lt"/>
                <a:cs typeface="+mn-lt"/>
              </a:rPr>
              <a:t>The total budget for the project, including hardware, software, training, and services, will not go over Rs. 2,50,000. This money will cover all needed tools, licenses, and training for users. Careful spending will keep the project within this budget.</a:t>
            </a:r>
            <a:endParaRPr lang="en-US" sz="1600">
              <a:latin typeface="Arial"/>
              <a:cs typeface="Arial"/>
            </a:endParaRPr>
          </a:p>
          <a:p>
            <a:r>
              <a:rPr lang="en-US" sz="1600" b="1" dirty="0">
                <a:latin typeface="Arial"/>
                <a:ea typeface="+mn-lt"/>
                <a:cs typeface="+mn-lt"/>
              </a:rPr>
              <a:t>Other:</a:t>
            </a:r>
            <a:br>
              <a:rPr lang="en-US" sz="1600" dirty="0">
                <a:latin typeface="Arial"/>
                <a:ea typeface="+mn-lt"/>
                <a:cs typeface="+mn-lt"/>
              </a:rPr>
            </a:br>
            <a:r>
              <a:rPr lang="en-US" sz="1600" dirty="0">
                <a:latin typeface="Arial"/>
                <a:ea typeface="+mn-lt"/>
                <a:cs typeface="+mn-lt"/>
              </a:rPr>
              <a:t>There is an extra budget of Rs. 50,000 for things like checking third-party software, visiting sites, and buying Dataquest reports. These will help in making good decisions and ensuring the project works well. All extra costs will be controlled to stay within the overall budget.</a:t>
            </a:r>
            <a:endParaRPr lang="en-US" sz="1600">
              <a:latin typeface="Arial"/>
              <a:cs typeface="Arial"/>
            </a:endParaRPr>
          </a:p>
          <a:p>
            <a:endParaRPr lang="en-US" sz="1400" dirty="0">
              <a:latin typeface="Arial"/>
              <a:cs typeface="Arial"/>
            </a:endParaRPr>
          </a:p>
        </p:txBody>
      </p:sp>
    </p:spTree>
    <p:extLst>
      <p:ext uri="{BB962C8B-B14F-4D97-AF65-F5344CB8AC3E}">
        <p14:creationId xmlns:p14="http://schemas.microsoft.com/office/powerpoint/2010/main" val="1035704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F80A1-A500-0387-9121-18EFE37249D5}"/>
              </a:ext>
            </a:extLst>
          </p:cNvPr>
          <p:cNvSpPr>
            <a:spLocks noGrp="1"/>
          </p:cNvSpPr>
          <p:nvPr>
            <p:ph type="title"/>
          </p:nvPr>
        </p:nvSpPr>
        <p:spPr>
          <a:xfrm>
            <a:off x="645724" y="620890"/>
            <a:ext cx="10890929" cy="555414"/>
          </a:xfrm>
        </p:spPr>
        <p:txBody>
          <a:bodyPr>
            <a:normAutofit/>
          </a:bodyPr>
          <a:lstStyle/>
          <a:p>
            <a:r>
              <a:rPr lang="en-US" sz="1600" dirty="0">
                <a:latin typeface="Arial"/>
                <a:ea typeface="+mj-lt"/>
                <a:cs typeface="+mj-lt"/>
              </a:rPr>
              <a:t>RISKS</a:t>
            </a:r>
            <a:endParaRPr lang="en-US" sz="1600" dirty="0">
              <a:latin typeface="Arial"/>
            </a:endParaRPr>
          </a:p>
        </p:txBody>
      </p:sp>
      <p:sp>
        <p:nvSpPr>
          <p:cNvPr id="3" name="Content Placeholder 2">
            <a:extLst>
              <a:ext uri="{FF2B5EF4-FFF2-40B4-BE49-F238E27FC236}">
                <a16:creationId xmlns:a16="http://schemas.microsoft.com/office/drawing/2014/main" id="{5383F487-3BBA-709E-93AB-4704C2710FD2}"/>
              </a:ext>
            </a:extLst>
          </p:cNvPr>
          <p:cNvSpPr>
            <a:spLocks noGrp="1"/>
          </p:cNvSpPr>
          <p:nvPr>
            <p:ph idx="1"/>
          </p:nvPr>
        </p:nvSpPr>
        <p:spPr>
          <a:xfrm>
            <a:off x="645724" y="1278805"/>
            <a:ext cx="10890928" cy="3566160"/>
          </a:xfrm>
        </p:spPr>
        <p:txBody>
          <a:bodyPr vert="horz" lIns="91440" tIns="45720" rIns="91440" bIns="45720" rtlCol="0" anchor="t">
            <a:normAutofit/>
          </a:bodyPr>
          <a:lstStyle/>
          <a:p>
            <a:r>
              <a:rPr lang="en-US" sz="1600" b="1" u="sng" dirty="0">
                <a:latin typeface="Arial"/>
                <a:ea typeface="+mn-lt"/>
                <a:cs typeface="+mn-lt"/>
              </a:rPr>
              <a:t>Going over budget or timeline</a:t>
            </a:r>
            <a:r>
              <a:rPr lang="en-US" sz="1600" dirty="0">
                <a:latin typeface="Arial"/>
                <a:ea typeface="+mn-lt"/>
                <a:cs typeface="+mn-lt"/>
              </a:rPr>
              <a:t> is a frequent risk, often caused by underestimating costs, adding extra features, or encountering unforeseen challenges that delay the project.</a:t>
            </a:r>
            <a:endParaRPr lang="en-US" sz="1600" dirty="0">
              <a:latin typeface="Arial"/>
              <a:cs typeface="Arial"/>
            </a:endParaRPr>
          </a:p>
          <a:p>
            <a:r>
              <a:rPr lang="en-US" sz="1600" b="1" dirty="0">
                <a:latin typeface="Arial"/>
                <a:ea typeface="+mn-lt"/>
                <a:cs typeface="+mn-lt"/>
              </a:rPr>
              <a:t>Low user adoption and resistance</a:t>
            </a:r>
            <a:r>
              <a:rPr lang="en-US" sz="1600" dirty="0">
                <a:latin typeface="Arial"/>
                <a:ea typeface="+mn-lt"/>
                <a:cs typeface="+mn-lt"/>
              </a:rPr>
              <a:t> to change can occur if staff are not properly trained or involved, leading to poor usage of the new system and reduced project impact.</a:t>
            </a:r>
            <a:endParaRPr lang="en-US" sz="1600" dirty="0">
              <a:latin typeface="Arial"/>
              <a:cs typeface="Arial"/>
            </a:endParaRPr>
          </a:p>
          <a:p>
            <a:r>
              <a:rPr lang="en-US" sz="1600" b="1" dirty="0">
                <a:latin typeface="Arial"/>
                <a:ea typeface="+mn-lt"/>
                <a:cs typeface="+mn-lt"/>
              </a:rPr>
              <a:t>Data migration errors and potential data loss</a:t>
            </a:r>
            <a:r>
              <a:rPr lang="en-US" sz="1600" dirty="0">
                <a:latin typeface="Arial"/>
                <a:ea typeface="+mn-lt"/>
                <a:cs typeface="+mn-lt"/>
              </a:rPr>
              <a:t> during the transfer of existing information to the new system can result in loss of critical data or corruption, impacting business operations.</a:t>
            </a:r>
            <a:endParaRPr lang="en-US" sz="1600" dirty="0">
              <a:latin typeface="Arial"/>
              <a:cs typeface="Arial"/>
            </a:endParaRPr>
          </a:p>
          <a:p>
            <a:r>
              <a:rPr lang="en-US" sz="1600" b="1" dirty="0">
                <a:latin typeface="Arial"/>
                <a:ea typeface="+mn-lt"/>
                <a:cs typeface="+mn-lt"/>
              </a:rPr>
              <a:t>Integration and compatibility issues </a:t>
            </a:r>
            <a:r>
              <a:rPr lang="en-US" sz="1600" dirty="0">
                <a:latin typeface="Arial"/>
                <a:ea typeface="+mn-lt"/>
                <a:cs typeface="+mn-lt"/>
              </a:rPr>
              <a:t>may arise if the CRM does not align well with current business processes or existing IT systems, leading to workflow disruptions and additional costs.</a:t>
            </a:r>
            <a:endParaRPr lang="en-US" sz="1600" dirty="0">
              <a:latin typeface="Arial"/>
            </a:endParaRPr>
          </a:p>
          <a:p>
            <a:endParaRPr lang="en-US" dirty="0"/>
          </a:p>
        </p:txBody>
      </p:sp>
    </p:spTree>
    <p:extLst>
      <p:ext uri="{BB962C8B-B14F-4D97-AF65-F5344CB8AC3E}">
        <p14:creationId xmlns:p14="http://schemas.microsoft.com/office/powerpoint/2010/main" val="2643216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9870A-B8B6-AE7C-E36D-2A442ED379B4}"/>
              </a:ext>
            </a:extLst>
          </p:cNvPr>
          <p:cNvSpPr>
            <a:spLocks noGrp="1"/>
          </p:cNvSpPr>
          <p:nvPr>
            <p:ph type="title"/>
          </p:nvPr>
        </p:nvSpPr>
        <p:spPr>
          <a:xfrm>
            <a:off x="640079" y="620890"/>
            <a:ext cx="10890929" cy="577992"/>
          </a:xfrm>
        </p:spPr>
        <p:txBody>
          <a:bodyPr>
            <a:normAutofit/>
          </a:bodyPr>
          <a:lstStyle/>
          <a:p>
            <a:r>
              <a:rPr lang="en-US" sz="1600" dirty="0">
                <a:latin typeface="Arial"/>
                <a:ea typeface="+mj-lt"/>
                <a:cs typeface="+mj-lt"/>
              </a:rPr>
              <a:t>DEPENDENCIES</a:t>
            </a:r>
            <a:endParaRPr lang="en-US" sz="1600" dirty="0">
              <a:latin typeface="Arial"/>
            </a:endParaRPr>
          </a:p>
        </p:txBody>
      </p:sp>
      <p:sp>
        <p:nvSpPr>
          <p:cNvPr id="3" name="Content Placeholder 2">
            <a:extLst>
              <a:ext uri="{FF2B5EF4-FFF2-40B4-BE49-F238E27FC236}">
                <a16:creationId xmlns:a16="http://schemas.microsoft.com/office/drawing/2014/main" id="{F78AD403-7076-9ECF-365B-BAC4D6E40AF5}"/>
              </a:ext>
            </a:extLst>
          </p:cNvPr>
          <p:cNvSpPr>
            <a:spLocks noGrp="1"/>
          </p:cNvSpPr>
          <p:nvPr>
            <p:ph idx="1"/>
          </p:nvPr>
        </p:nvSpPr>
        <p:spPr>
          <a:xfrm>
            <a:off x="651369" y="1194139"/>
            <a:ext cx="10890928" cy="3566160"/>
          </a:xfrm>
        </p:spPr>
        <p:txBody>
          <a:bodyPr vert="horz" lIns="91440" tIns="45720" rIns="91440" bIns="45720" rtlCol="0" anchor="t">
            <a:normAutofit/>
          </a:bodyPr>
          <a:lstStyle/>
          <a:p>
            <a:r>
              <a:rPr lang="en-US" sz="1600" dirty="0">
                <a:latin typeface="Arial"/>
                <a:ea typeface="+mn-lt"/>
                <a:cs typeface="+mn-lt"/>
              </a:rPr>
              <a:t>Data migration and integration: Accurate transfer and integration of existing lead data into the CRM is essential before the report can be built, as clean and complete data forms the foundation for reliable reporting.</a:t>
            </a:r>
            <a:endParaRPr lang="en-US" sz="1600" dirty="0">
              <a:latin typeface="Arial"/>
              <a:cs typeface="Arial"/>
            </a:endParaRPr>
          </a:p>
          <a:p>
            <a:r>
              <a:rPr lang="en-US" sz="1600" dirty="0">
                <a:latin typeface="Arial"/>
                <a:ea typeface="+mn-lt"/>
                <a:cs typeface="+mn-lt"/>
              </a:rPr>
              <a:t>User training and adoption: The success of the report depends on users being trained to enter disqualification reasons correctly and consistently, making training sessions and support resources a critical dependency.</a:t>
            </a:r>
            <a:endParaRPr lang="en-US" sz="1600" dirty="0">
              <a:latin typeface="Arial"/>
              <a:cs typeface="Arial"/>
            </a:endParaRPr>
          </a:p>
          <a:p>
            <a:r>
              <a:rPr lang="en-US" sz="1600" dirty="0">
                <a:latin typeface="Arial"/>
                <a:ea typeface="+mn-lt"/>
                <a:cs typeface="+mn-lt"/>
              </a:rPr>
              <a:t>Technical setup and CRM customization: Customizing the CRM to include mandatory fields, workflows, and reporting features must be completed before the report can function as intended, and may require coordination with IT or external consultants.</a:t>
            </a:r>
            <a:endParaRPr lang="en-US" sz="1600" dirty="0">
              <a:latin typeface="Arial"/>
              <a:cs typeface="Arial"/>
            </a:endParaRPr>
          </a:p>
          <a:p>
            <a:r>
              <a:rPr lang="en-US" sz="1600" dirty="0">
                <a:latin typeface="Arial"/>
                <a:ea typeface="+mn-lt"/>
                <a:cs typeface="+mn-lt"/>
              </a:rPr>
              <a:t>Stakeholder input and approval: Gathering requirements, validating the report design, and securing sign-off from business stakeholders are necessary steps that must occur before final deployment to ensure the solution meets business needs</a:t>
            </a:r>
            <a:endParaRPr lang="en-US" sz="1600" dirty="0">
              <a:latin typeface="Arial"/>
            </a:endParaRPr>
          </a:p>
          <a:p>
            <a:endParaRPr lang="en-US" dirty="0"/>
          </a:p>
        </p:txBody>
      </p:sp>
    </p:spTree>
    <p:extLst>
      <p:ext uri="{BB962C8B-B14F-4D97-AF65-F5344CB8AC3E}">
        <p14:creationId xmlns:p14="http://schemas.microsoft.com/office/powerpoint/2010/main" val="491636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23C22-89E8-00B9-57B4-3E61843BE927}"/>
              </a:ext>
            </a:extLst>
          </p:cNvPr>
          <p:cNvSpPr>
            <a:spLocks noGrp="1"/>
          </p:cNvSpPr>
          <p:nvPr>
            <p:ph type="title"/>
          </p:nvPr>
        </p:nvSpPr>
        <p:spPr>
          <a:xfrm>
            <a:off x="640079" y="620890"/>
            <a:ext cx="10890929" cy="386942"/>
          </a:xfrm>
        </p:spPr>
        <p:txBody>
          <a:bodyPr>
            <a:normAutofit fontScale="90000"/>
          </a:bodyPr>
          <a:lstStyle/>
          <a:p>
            <a:r>
              <a:rPr lang="en-US" sz="2000" dirty="0">
                <a:latin typeface="Arial"/>
                <a:ea typeface="+mj-lt"/>
                <a:cs typeface="+mj-lt"/>
              </a:rPr>
              <a:t>SITUATION </a:t>
            </a:r>
            <a:endParaRPr lang="en-US" sz="2000" dirty="0">
              <a:latin typeface="Arial"/>
              <a:cs typeface="Arial"/>
            </a:endParaRPr>
          </a:p>
        </p:txBody>
      </p:sp>
      <p:sp>
        <p:nvSpPr>
          <p:cNvPr id="3" name="Content Placeholder 2">
            <a:extLst>
              <a:ext uri="{FF2B5EF4-FFF2-40B4-BE49-F238E27FC236}">
                <a16:creationId xmlns:a16="http://schemas.microsoft.com/office/drawing/2014/main" id="{2717974E-1E9A-66B1-F80D-10184D1DDA72}"/>
              </a:ext>
            </a:extLst>
          </p:cNvPr>
          <p:cNvSpPr>
            <a:spLocks noGrp="1"/>
          </p:cNvSpPr>
          <p:nvPr>
            <p:ph idx="1"/>
          </p:nvPr>
        </p:nvSpPr>
        <p:spPr>
          <a:xfrm>
            <a:off x="640080" y="1703574"/>
            <a:ext cx="10890928" cy="4496058"/>
          </a:xfrm>
        </p:spPr>
        <p:txBody>
          <a:bodyPr vert="horz" lIns="91440" tIns="45720" rIns="91440" bIns="45720" rtlCol="0" anchor="t">
            <a:normAutofit/>
          </a:bodyPr>
          <a:lstStyle/>
          <a:p>
            <a:r>
              <a:rPr lang="en-US" sz="1600" dirty="0">
                <a:latin typeface="Arial"/>
                <a:ea typeface="+mn-lt"/>
                <a:cs typeface="+mn-lt"/>
              </a:rPr>
              <a:t>The CRM system regularly logs and tracks all incoming leads, including those marked as disqualified.</a:t>
            </a:r>
            <a:endParaRPr lang="en-US" sz="1600">
              <a:latin typeface="Arial"/>
              <a:cs typeface="Arial"/>
            </a:endParaRPr>
          </a:p>
          <a:p>
            <a:r>
              <a:rPr lang="en-US" sz="1600" dirty="0">
                <a:latin typeface="Arial"/>
                <a:ea typeface="+mn-lt"/>
                <a:cs typeface="+mn-lt"/>
              </a:rPr>
              <a:t>Disqualified leads are flagged when they fail to meet predefined qualification criteria during the sales process.</a:t>
            </a:r>
            <a:endParaRPr lang="en-US" sz="1600">
              <a:latin typeface="Arial"/>
              <a:cs typeface="Arial"/>
            </a:endParaRPr>
          </a:p>
          <a:p>
            <a:r>
              <a:rPr lang="en-US" sz="1600" dirty="0">
                <a:latin typeface="Arial"/>
                <a:ea typeface="+mn-lt"/>
                <a:cs typeface="+mn-lt"/>
              </a:rPr>
              <a:t>The sales and marketing teams periodically review disqualified leads, but analysis is often limited to basic metrics.</a:t>
            </a:r>
            <a:endParaRPr lang="en-US" sz="1600">
              <a:latin typeface="Arial"/>
              <a:cs typeface="Arial"/>
            </a:endParaRPr>
          </a:p>
          <a:p>
            <a:r>
              <a:rPr lang="en-US" sz="1600" dirty="0">
                <a:latin typeface="Arial"/>
                <a:ea typeface="+mn-lt"/>
                <a:cs typeface="+mn-lt"/>
              </a:rPr>
              <a:t>Most disqualified leads are categorized by reasons such as lack of budget, no decision-maker.</a:t>
            </a:r>
            <a:endParaRPr lang="en-US" sz="1600">
              <a:latin typeface="Arial"/>
              <a:cs typeface="Arial"/>
            </a:endParaRPr>
          </a:p>
        </p:txBody>
      </p:sp>
    </p:spTree>
    <p:extLst>
      <p:ext uri="{BB962C8B-B14F-4D97-AF65-F5344CB8AC3E}">
        <p14:creationId xmlns:p14="http://schemas.microsoft.com/office/powerpoint/2010/main" val="3459387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C27AB-C65C-8D1F-FDB4-A77F7212055E}"/>
              </a:ext>
            </a:extLst>
          </p:cNvPr>
          <p:cNvSpPr>
            <a:spLocks noGrp="1"/>
          </p:cNvSpPr>
          <p:nvPr>
            <p:ph type="title"/>
          </p:nvPr>
        </p:nvSpPr>
        <p:spPr>
          <a:xfrm>
            <a:off x="640079" y="616059"/>
            <a:ext cx="10890929" cy="1097280"/>
          </a:xfrm>
        </p:spPr>
        <p:txBody>
          <a:bodyPr>
            <a:normAutofit/>
          </a:bodyPr>
          <a:lstStyle/>
          <a:p>
            <a:r>
              <a:rPr lang="en-US" sz="1600" dirty="0">
                <a:latin typeface="Arial"/>
                <a:cs typeface="Arial"/>
              </a:rPr>
              <a:t>PROBLEM</a:t>
            </a:r>
          </a:p>
        </p:txBody>
      </p:sp>
      <p:sp>
        <p:nvSpPr>
          <p:cNvPr id="3" name="Content Placeholder 2">
            <a:extLst>
              <a:ext uri="{FF2B5EF4-FFF2-40B4-BE49-F238E27FC236}">
                <a16:creationId xmlns:a16="http://schemas.microsoft.com/office/drawing/2014/main" id="{F39B2276-B299-F197-1354-26108CC82E39}"/>
              </a:ext>
            </a:extLst>
          </p:cNvPr>
          <p:cNvSpPr>
            <a:spLocks noGrp="1"/>
          </p:cNvSpPr>
          <p:nvPr>
            <p:ph idx="1"/>
          </p:nvPr>
        </p:nvSpPr>
        <p:spPr>
          <a:xfrm>
            <a:off x="640081" y="1419438"/>
            <a:ext cx="10890928" cy="5219313"/>
          </a:xfrm>
        </p:spPr>
        <p:txBody>
          <a:bodyPr vert="horz" lIns="91440" tIns="45720" rIns="91440" bIns="45720" rtlCol="0" anchor="t">
            <a:normAutofit/>
          </a:bodyPr>
          <a:lstStyle/>
          <a:p>
            <a:endParaRPr lang="en-US" sz="1600" u="sng" dirty="0">
              <a:latin typeface="Arial"/>
              <a:cs typeface="Arial"/>
            </a:endParaRPr>
          </a:p>
          <a:p>
            <a:r>
              <a:rPr lang="en-US" sz="1600" dirty="0">
                <a:latin typeface="Arial"/>
                <a:ea typeface="+mn-lt"/>
                <a:cs typeface="+mn-lt"/>
              </a:rPr>
              <a:t>A high percentage of leads are being disqualified at early stages, reducing the pool of potential customers.</a:t>
            </a:r>
            <a:endParaRPr lang="en-US" sz="1600">
              <a:latin typeface="Arial"/>
              <a:cs typeface="Arial"/>
            </a:endParaRPr>
          </a:p>
          <a:p>
            <a:r>
              <a:rPr lang="en-US" sz="1600" dirty="0">
                <a:latin typeface="Arial"/>
                <a:ea typeface="+mn-lt"/>
                <a:cs typeface="+mn-lt"/>
              </a:rPr>
              <a:t>The primary reasons for disqualification—such as incomplete information or unqualified prospects—are recurring and not systematically addressed.</a:t>
            </a:r>
            <a:endParaRPr lang="en-US" sz="1600">
              <a:latin typeface="Arial"/>
              <a:cs typeface="Arial"/>
            </a:endParaRPr>
          </a:p>
          <a:p>
            <a:r>
              <a:rPr lang="en-US" sz="1600" dirty="0">
                <a:latin typeface="Arial"/>
                <a:ea typeface="+mn-lt"/>
                <a:cs typeface="+mn-lt"/>
              </a:rPr>
              <a:t>There is no consistent process for capturing detailed feedback on why leads are disqualified, leading to data gaps.</a:t>
            </a:r>
            <a:endParaRPr lang="en-US" sz="1600">
              <a:latin typeface="Arial"/>
              <a:cs typeface="Arial"/>
            </a:endParaRPr>
          </a:p>
          <a:p>
            <a:r>
              <a:rPr lang="en-US" sz="1600" dirty="0">
                <a:latin typeface="Arial"/>
                <a:ea typeface="+mn-lt"/>
                <a:cs typeface="+mn-lt"/>
              </a:rPr>
              <a:t>Sales and marketing efforts may be misdirected, wasting resources on poorly targeted campaigns.</a:t>
            </a:r>
            <a:endParaRPr lang="en-US" sz="1600">
              <a:latin typeface="Arial"/>
              <a:cs typeface="Arial"/>
            </a:endParaRPr>
          </a:p>
          <a:p>
            <a:pPr marL="0" indent="0">
              <a:buNone/>
            </a:pPr>
            <a:br>
              <a:rPr lang="en-US" dirty="0"/>
            </a:br>
            <a:endParaRPr lang="en-US" sz="1400">
              <a:latin typeface="Arial"/>
              <a:cs typeface="Arial"/>
            </a:endParaRPr>
          </a:p>
        </p:txBody>
      </p:sp>
    </p:spTree>
    <p:extLst>
      <p:ext uri="{BB962C8B-B14F-4D97-AF65-F5344CB8AC3E}">
        <p14:creationId xmlns:p14="http://schemas.microsoft.com/office/powerpoint/2010/main" val="907685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97F4D-0A07-B17D-643D-2B884CC2B123}"/>
              </a:ext>
            </a:extLst>
          </p:cNvPr>
          <p:cNvSpPr>
            <a:spLocks noGrp="1"/>
          </p:cNvSpPr>
          <p:nvPr>
            <p:ph type="title"/>
          </p:nvPr>
        </p:nvSpPr>
        <p:spPr>
          <a:xfrm>
            <a:off x="640079" y="620890"/>
            <a:ext cx="10890929" cy="1097280"/>
          </a:xfrm>
        </p:spPr>
        <p:txBody>
          <a:bodyPr>
            <a:normAutofit/>
          </a:bodyPr>
          <a:lstStyle/>
          <a:p>
            <a:r>
              <a:rPr lang="en-US" sz="1600" dirty="0">
                <a:latin typeface="Arial"/>
                <a:ea typeface="+mj-lt"/>
                <a:cs typeface="+mj-lt"/>
              </a:rPr>
              <a:t>OPPORTUNITIES </a:t>
            </a:r>
            <a:endParaRPr lang="en-US" sz="1600" dirty="0">
              <a:latin typeface="Arial"/>
              <a:cs typeface="Arial"/>
            </a:endParaRPr>
          </a:p>
        </p:txBody>
      </p:sp>
      <p:sp>
        <p:nvSpPr>
          <p:cNvPr id="3" name="Content Placeholder 2">
            <a:extLst>
              <a:ext uri="{FF2B5EF4-FFF2-40B4-BE49-F238E27FC236}">
                <a16:creationId xmlns:a16="http://schemas.microsoft.com/office/drawing/2014/main" id="{DE7B3092-4114-6636-0923-61B453B894C8}"/>
              </a:ext>
            </a:extLst>
          </p:cNvPr>
          <p:cNvSpPr>
            <a:spLocks noGrp="1"/>
          </p:cNvSpPr>
          <p:nvPr>
            <p:ph idx="1"/>
          </p:nvPr>
        </p:nvSpPr>
        <p:spPr>
          <a:xfrm>
            <a:off x="645725" y="1318316"/>
            <a:ext cx="10890928" cy="5231271"/>
          </a:xfrm>
        </p:spPr>
        <p:txBody>
          <a:bodyPr vert="horz" lIns="91440" tIns="45720" rIns="91440" bIns="45720" rtlCol="0" anchor="t">
            <a:normAutofit/>
          </a:bodyPr>
          <a:lstStyle/>
          <a:p>
            <a:r>
              <a:rPr lang="en-US" sz="1600" dirty="0">
                <a:latin typeface="Arial"/>
                <a:ea typeface="+mn-lt"/>
                <a:cs typeface="+mn-lt"/>
              </a:rPr>
              <a:t>Analyzing disqualified leads can reveal patterns and root causes, enabling refinement of lead qualification criteria.</a:t>
            </a:r>
            <a:endParaRPr lang="en-US" sz="1600">
              <a:latin typeface="Arial"/>
              <a:cs typeface="Arial"/>
            </a:endParaRPr>
          </a:p>
          <a:p>
            <a:r>
              <a:rPr lang="en-US" sz="1600" dirty="0">
                <a:latin typeface="Arial"/>
                <a:ea typeface="+mn-lt"/>
                <a:cs typeface="+mn-lt"/>
              </a:rPr>
              <a:t>Implementing structured feedback mechanisms can improve the accuracy and usefulness of disqualification data.</a:t>
            </a:r>
            <a:endParaRPr lang="en-US" sz="1600">
              <a:latin typeface="Arial"/>
              <a:cs typeface="Arial"/>
            </a:endParaRPr>
          </a:p>
          <a:p>
            <a:r>
              <a:rPr lang="en-US" sz="1600" dirty="0">
                <a:latin typeface="Arial"/>
                <a:ea typeface="+mn-lt"/>
                <a:cs typeface="+mn-lt"/>
              </a:rPr>
              <a:t>Insights from disqualified leads can inform adjustments to marketing strategies, targeting, and messaging.</a:t>
            </a:r>
            <a:endParaRPr lang="en-US" sz="1600">
              <a:latin typeface="Arial"/>
              <a:cs typeface="Arial"/>
            </a:endParaRPr>
          </a:p>
          <a:p>
            <a:r>
              <a:rPr lang="en-US" sz="1600" dirty="0">
                <a:latin typeface="Arial"/>
                <a:ea typeface="+mn-lt"/>
                <a:cs typeface="+mn-lt"/>
              </a:rPr>
              <a:t>Regular training sessions for sales teams based on disqualification trends can enhance qualification accuracy.</a:t>
            </a:r>
            <a:endParaRPr lang="en-US" sz="1600">
              <a:latin typeface="Arial"/>
              <a:cs typeface="Arial"/>
            </a:endParaRPr>
          </a:p>
          <a:p>
            <a:r>
              <a:rPr lang="en-US" sz="1600" dirty="0">
                <a:latin typeface="Arial"/>
                <a:ea typeface="+mn-lt"/>
                <a:cs typeface="+mn-lt"/>
              </a:rPr>
              <a:t>Leveraging this analysis can increase the overall quality of leads, reduce wasted effort, and improve conversion rates over time.</a:t>
            </a:r>
            <a:endParaRPr lang="en-US" sz="1600">
              <a:latin typeface="Arial"/>
              <a:cs typeface="Arial"/>
            </a:endParaRPr>
          </a:p>
          <a:p>
            <a:pPr marL="0" indent="0">
              <a:buNone/>
            </a:pPr>
            <a:endParaRPr lang="en-US" sz="1600" dirty="0">
              <a:latin typeface="Arial"/>
              <a:cs typeface="Arial"/>
            </a:endParaRPr>
          </a:p>
        </p:txBody>
      </p:sp>
    </p:spTree>
    <p:extLst>
      <p:ext uri="{BB962C8B-B14F-4D97-AF65-F5344CB8AC3E}">
        <p14:creationId xmlns:p14="http://schemas.microsoft.com/office/powerpoint/2010/main" val="2375792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FF007-911F-FAEE-0C18-424EC779853A}"/>
              </a:ext>
            </a:extLst>
          </p:cNvPr>
          <p:cNvSpPr>
            <a:spLocks noGrp="1"/>
          </p:cNvSpPr>
          <p:nvPr>
            <p:ph type="title"/>
          </p:nvPr>
        </p:nvSpPr>
        <p:spPr>
          <a:xfrm>
            <a:off x="651368" y="620890"/>
            <a:ext cx="10890929" cy="1097280"/>
          </a:xfrm>
        </p:spPr>
        <p:txBody>
          <a:bodyPr/>
          <a:lstStyle/>
          <a:p>
            <a:r>
              <a:rPr lang="en-US" sz="1600" dirty="0">
                <a:latin typeface="Arial"/>
                <a:ea typeface="+mj-lt"/>
                <a:cs typeface="+mj-lt"/>
              </a:rPr>
              <a:t>PURPOSE STATEMENT (GOALS)</a:t>
            </a:r>
            <a:r>
              <a:rPr lang="en-US" sz="1600" b="0" dirty="0">
                <a:latin typeface="Arial"/>
                <a:ea typeface="+mj-lt"/>
                <a:cs typeface="+mj-lt"/>
              </a:rPr>
              <a:t>:</a:t>
            </a:r>
            <a:endParaRPr lang="en-US" sz="1600" dirty="0">
              <a:latin typeface="Arial"/>
            </a:endParaRPr>
          </a:p>
        </p:txBody>
      </p:sp>
      <p:sp>
        <p:nvSpPr>
          <p:cNvPr id="3" name="Content Placeholder 2">
            <a:extLst>
              <a:ext uri="{FF2B5EF4-FFF2-40B4-BE49-F238E27FC236}">
                <a16:creationId xmlns:a16="http://schemas.microsoft.com/office/drawing/2014/main" id="{4AA5F9D5-6EA7-91CA-5C68-CC9AADA00DC9}"/>
              </a:ext>
            </a:extLst>
          </p:cNvPr>
          <p:cNvSpPr>
            <a:spLocks noGrp="1"/>
          </p:cNvSpPr>
          <p:nvPr>
            <p:ph idx="1"/>
          </p:nvPr>
        </p:nvSpPr>
        <p:spPr>
          <a:xfrm>
            <a:off x="521547" y="1340894"/>
            <a:ext cx="10890928" cy="5203049"/>
          </a:xfrm>
        </p:spPr>
        <p:txBody>
          <a:bodyPr vert="horz" lIns="91440" tIns="45720" rIns="91440" bIns="45720" rtlCol="0" anchor="t">
            <a:normAutofit/>
          </a:bodyPr>
          <a:lstStyle/>
          <a:p>
            <a:r>
              <a:rPr lang="en-US" sz="1600" dirty="0">
                <a:latin typeface="Arial"/>
                <a:ea typeface="+mn-lt"/>
                <a:cs typeface="+mn-lt"/>
              </a:rPr>
              <a:t>To clearly define the objectives for analyzing disqualified leads within the CRM system.</a:t>
            </a:r>
            <a:endParaRPr lang="en-US" sz="1600">
              <a:latin typeface="Arial"/>
              <a:cs typeface="Arial"/>
            </a:endParaRPr>
          </a:p>
          <a:p>
            <a:r>
              <a:rPr lang="en-US" sz="1600" dirty="0">
                <a:latin typeface="Arial"/>
                <a:ea typeface="+mn-lt"/>
                <a:cs typeface="+mn-lt"/>
              </a:rPr>
              <a:t>To identify and understand the key reasons behind lead disqualification in order to minimize lost opportunities.</a:t>
            </a:r>
            <a:endParaRPr lang="en-US" sz="1600">
              <a:latin typeface="Arial"/>
              <a:cs typeface="Arial"/>
            </a:endParaRPr>
          </a:p>
          <a:p>
            <a:r>
              <a:rPr lang="en-US" sz="1600" dirty="0">
                <a:latin typeface="Arial"/>
                <a:ea typeface="+mn-lt"/>
                <a:cs typeface="+mn-lt"/>
              </a:rPr>
              <a:t>To enhance the lead qualification process by using data-driven insights for continuous improvement.</a:t>
            </a:r>
            <a:endParaRPr lang="en-US" sz="1600">
              <a:latin typeface="Arial"/>
              <a:cs typeface="Arial"/>
            </a:endParaRPr>
          </a:p>
          <a:p>
            <a:r>
              <a:rPr lang="en-US" sz="1600" dirty="0">
                <a:latin typeface="Arial"/>
                <a:ea typeface="+mn-lt"/>
                <a:cs typeface="+mn-lt"/>
              </a:rPr>
              <a:t>To improve the efficiency and effectiveness of sales and marketing efforts by focusing on high-potential leads.</a:t>
            </a:r>
            <a:endParaRPr lang="en-US" sz="1600">
              <a:latin typeface="Arial"/>
              <a:cs typeface="Arial"/>
            </a:endParaRPr>
          </a:p>
          <a:p>
            <a:r>
              <a:rPr lang="en-US" sz="1600" dirty="0">
                <a:latin typeface="Arial"/>
                <a:ea typeface="+mn-lt"/>
                <a:cs typeface="+mn-lt"/>
              </a:rPr>
              <a:t>To ultimately increase the overall conversion rate and contribute to the organization’s revenue growth by reducing the number of disqualified leads through targeted strategies and informed decision-making.</a:t>
            </a:r>
            <a:endParaRPr lang="en-US" sz="1600">
              <a:latin typeface="Arial"/>
              <a:cs typeface="Arial"/>
            </a:endParaRPr>
          </a:p>
          <a:p>
            <a:endParaRPr lang="en-US" sz="1600" dirty="0">
              <a:latin typeface="Arial"/>
              <a:cs typeface="Arial"/>
            </a:endParaRPr>
          </a:p>
        </p:txBody>
      </p:sp>
    </p:spTree>
    <p:extLst>
      <p:ext uri="{BB962C8B-B14F-4D97-AF65-F5344CB8AC3E}">
        <p14:creationId xmlns:p14="http://schemas.microsoft.com/office/powerpoint/2010/main" val="754390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1FA49-AD0E-904F-BF98-9E84744261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E0486C-EBF6-E3CF-B788-B95F7467D278}"/>
              </a:ext>
            </a:extLst>
          </p:cNvPr>
          <p:cNvSpPr>
            <a:spLocks noGrp="1"/>
          </p:cNvSpPr>
          <p:nvPr>
            <p:ph type="title"/>
          </p:nvPr>
        </p:nvSpPr>
        <p:spPr>
          <a:xfrm>
            <a:off x="651368" y="620890"/>
            <a:ext cx="10890929" cy="1097280"/>
          </a:xfrm>
        </p:spPr>
        <p:txBody>
          <a:bodyPr/>
          <a:lstStyle/>
          <a:p>
            <a:r>
              <a:rPr lang="en-US" sz="1600" dirty="0">
                <a:latin typeface="Arial"/>
                <a:cs typeface="Arial"/>
              </a:rPr>
              <a:t>PROJECT OBJECTIVES</a:t>
            </a:r>
            <a:endParaRPr lang="en-US" dirty="0"/>
          </a:p>
        </p:txBody>
      </p:sp>
      <p:sp>
        <p:nvSpPr>
          <p:cNvPr id="3" name="Content Placeholder 2">
            <a:extLst>
              <a:ext uri="{FF2B5EF4-FFF2-40B4-BE49-F238E27FC236}">
                <a16:creationId xmlns:a16="http://schemas.microsoft.com/office/drawing/2014/main" id="{69CEB7AC-0AAC-F263-1366-DB98BFBF200F}"/>
              </a:ext>
            </a:extLst>
          </p:cNvPr>
          <p:cNvSpPr>
            <a:spLocks noGrp="1"/>
          </p:cNvSpPr>
          <p:nvPr>
            <p:ph idx="1"/>
          </p:nvPr>
        </p:nvSpPr>
        <p:spPr>
          <a:xfrm>
            <a:off x="521547" y="1340894"/>
            <a:ext cx="10890928" cy="5203049"/>
          </a:xfrm>
        </p:spPr>
        <p:txBody>
          <a:bodyPr vert="horz" lIns="91440" tIns="45720" rIns="91440" bIns="45720" rtlCol="0" anchor="t">
            <a:normAutofit/>
          </a:bodyPr>
          <a:lstStyle/>
          <a:p>
            <a:pPr>
              <a:lnSpc>
                <a:spcPct val="110000"/>
              </a:lnSpc>
            </a:pPr>
            <a:r>
              <a:rPr lang="en-US" sz="1600" dirty="0">
                <a:latin typeface="Arial"/>
                <a:cs typeface="Arial"/>
              </a:rPr>
              <a:t>Define and document the specific business requirements for disqualified lead reporting, including required data fields such as disqualification reasons, lead source, and timestamps.</a:t>
            </a:r>
          </a:p>
          <a:p>
            <a:pPr>
              <a:lnSpc>
                <a:spcPct val="110000"/>
              </a:lnSpc>
            </a:pPr>
            <a:r>
              <a:rPr lang="en-US" sz="1600" dirty="0">
                <a:latin typeface="Arial"/>
                <a:cs typeface="Arial"/>
              </a:rPr>
              <a:t>Evaluate available CRM customization options to ensure the solution supports mandatory selection of disqualification reasons and allows for future scalability.</a:t>
            </a:r>
          </a:p>
          <a:p>
            <a:pPr>
              <a:lnSpc>
                <a:spcPct val="110000"/>
              </a:lnSpc>
            </a:pPr>
            <a:r>
              <a:rPr lang="en-US" sz="1600" dirty="0">
                <a:latin typeface="Arial"/>
                <a:cs typeface="Arial"/>
              </a:rPr>
              <a:t>Select a reporting framework or tool within the CRM that enables easy extraction, filtering, and visualization of disqualified lead data.</a:t>
            </a:r>
          </a:p>
          <a:p>
            <a:pPr>
              <a:lnSpc>
                <a:spcPct val="110000"/>
              </a:lnSpc>
            </a:pPr>
            <a:r>
              <a:rPr lang="en-US" sz="1600" dirty="0">
                <a:latin typeface="Arial"/>
                <a:cs typeface="Arial"/>
              </a:rPr>
              <a:t>Develop a prototype of the disqualified lead report, incorporating all specified fields and filters.</a:t>
            </a:r>
          </a:p>
          <a:p>
            <a:pPr>
              <a:lnSpc>
                <a:spcPct val="110000"/>
              </a:lnSpc>
            </a:pPr>
            <a:r>
              <a:rPr lang="en-US" sz="1600" dirty="0">
                <a:latin typeface="Arial"/>
                <a:cs typeface="Arial"/>
              </a:rPr>
              <a:t>Conduct user acceptance testing (UAT) with sales and marketing teams to validate the accuracy, usability, and completeness of the report.</a:t>
            </a:r>
          </a:p>
          <a:p>
            <a:pPr>
              <a:lnSpc>
                <a:spcPct val="110000"/>
              </a:lnSpc>
            </a:pPr>
            <a:r>
              <a:rPr lang="en-US" sz="1600" dirty="0">
                <a:latin typeface="Arial"/>
                <a:cs typeface="Arial"/>
              </a:rPr>
              <a:t>Collect feedback from testers to identify gaps or areas for improvement in the prototype.</a:t>
            </a:r>
          </a:p>
          <a:p>
            <a:pPr>
              <a:lnSpc>
                <a:spcPct val="110000"/>
              </a:lnSpc>
            </a:pPr>
            <a:r>
              <a:rPr lang="en-US" sz="1600" dirty="0">
                <a:latin typeface="Arial"/>
                <a:cs typeface="Arial"/>
              </a:rPr>
              <a:t>Refine the report design and underlying data processes based on test results before final deployment.</a:t>
            </a:r>
          </a:p>
          <a:p>
            <a:endParaRPr lang="en-US" sz="1600" dirty="0">
              <a:latin typeface="Arial"/>
              <a:cs typeface="Arial"/>
            </a:endParaRPr>
          </a:p>
        </p:txBody>
      </p:sp>
    </p:spTree>
    <p:extLst>
      <p:ext uri="{BB962C8B-B14F-4D97-AF65-F5344CB8AC3E}">
        <p14:creationId xmlns:p14="http://schemas.microsoft.com/office/powerpoint/2010/main" val="3217940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D2C3D-112F-20BA-9F2A-8397B50ACCCA}"/>
              </a:ext>
            </a:extLst>
          </p:cNvPr>
          <p:cNvSpPr>
            <a:spLocks noGrp="1"/>
          </p:cNvSpPr>
          <p:nvPr>
            <p:ph type="title"/>
          </p:nvPr>
        </p:nvSpPr>
        <p:spPr>
          <a:xfrm>
            <a:off x="646536" y="616059"/>
            <a:ext cx="10890929" cy="1097280"/>
          </a:xfrm>
        </p:spPr>
        <p:txBody>
          <a:bodyPr>
            <a:normAutofit/>
          </a:bodyPr>
          <a:lstStyle/>
          <a:p>
            <a:r>
              <a:rPr lang="en-US" sz="1600" dirty="0">
                <a:latin typeface="Arial"/>
                <a:ea typeface="+mj-lt"/>
                <a:cs typeface="+mj-lt"/>
              </a:rPr>
              <a:t>SUCCESS CRITERIA</a:t>
            </a:r>
            <a:endParaRPr lang="en-US" sz="1600" dirty="0">
              <a:latin typeface="Arial"/>
            </a:endParaRPr>
          </a:p>
        </p:txBody>
      </p:sp>
      <p:sp>
        <p:nvSpPr>
          <p:cNvPr id="3" name="Content Placeholder 2">
            <a:extLst>
              <a:ext uri="{FF2B5EF4-FFF2-40B4-BE49-F238E27FC236}">
                <a16:creationId xmlns:a16="http://schemas.microsoft.com/office/drawing/2014/main" id="{C493ADE3-FEC1-1946-2FDB-12406475271E}"/>
              </a:ext>
            </a:extLst>
          </p:cNvPr>
          <p:cNvSpPr>
            <a:spLocks noGrp="1"/>
          </p:cNvSpPr>
          <p:nvPr>
            <p:ph idx="1"/>
          </p:nvPr>
        </p:nvSpPr>
        <p:spPr>
          <a:xfrm>
            <a:off x="646538" y="1406523"/>
            <a:ext cx="10890928" cy="5348465"/>
          </a:xfrm>
        </p:spPr>
        <p:txBody>
          <a:bodyPr vert="horz" lIns="91440" tIns="45720" rIns="91440" bIns="45720" rtlCol="0" anchor="t">
            <a:normAutofit/>
          </a:bodyPr>
          <a:lstStyle/>
          <a:p>
            <a:r>
              <a:rPr lang="en-US" sz="1600" dirty="0">
                <a:latin typeface="Arial"/>
                <a:ea typeface="+mn-lt"/>
                <a:cs typeface="+mn-lt"/>
              </a:rPr>
              <a:t>Ensure easy access to all disqualified lead data, documents, and collateral within the CRM.</a:t>
            </a:r>
            <a:endParaRPr lang="en-US" sz="1600" dirty="0">
              <a:latin typeface="Arial"/>
              <a:cs typeface="Arial"/>
            </a:endParaRPr>
          </a:p>
          <a:p>
            <a:r>
              <a:rPr lang="en-US" sz="1600" dirty="0">
                <a:latin typeface="Arial"/>
                <a:ea typeface="+mn-lt"/>
                <a:cs typeface="+mn-lt"/>
              </a:rPr>
              <a:t>Minimize system downtime and response times for fast report generation.</a:t>
            </a:r>
            <a:endParaRPr lang="en-US" sz="1600" dirty="0">
              <a:latin typeface="Arial"/>
              <a:cs typeface="Arial"/>
            </a:endParaRPr>
          </a:p>
          <a:p>
            <a:r>
              <a:rPr lang="en-US" sz="1600" dirty="0">
                <a:latin typeface="Arial"/>
                <a:ea typeface="+mn-lt"/>
                <a:cs typeface="+mn-lt"/>
              </a:rPr>
              <a:t>Enforce mandatory, standardized disqualification reasons to improve data accuracy.</a:t>
            </a:r>
            <a:endParaRPr lang="en-US" sz="1600" dirty="0">
              <a:latin typeface="Arial"/>
              <a:cs typeface="Arial"/>
            </a:endParaRPr>
          </a:p>
          <a:p>
            <a:r>
              <a:rPr lang="en-US" sz="1600" dirty="0">
                <a:latin typeface="Arial"/>
                <a:ea typeface="+mn-lt"/>
                <a:cs typeface="+mn-lt"/>
              </a:rPr>
              <a:t>Allow detailed filtering of disqualified leads by key parameters for better analysis.</a:t>
            </a:r>
            <a:endParaRPr lang="en-US" sz="1600" dirty="0">
              <a:latin typeface="Arial"/>
              <a:cs typeface="Arial"/>
            </a:endParaRPr>
          </a:p>
          <a:p>
            <a:r>
              <a:rPr lang="en-US" sz="1600" dirty="0">
                <a:latin typeface="Arial"/>
                <a:ea typeface="+mn-lt"/>
                <a:cs typeface="+mn-lt"/>
              </a:rPr>
              <a:t>Use report insights to refine qualification criteria and reduce disqualified leads over time.</a:t>
            </a:r>
            <a:endParaRPr lang="en-US" sz="1600" dirty="0">
              <a:latin typeface="Arial"/>
              <a:ea typeface="+mn-lt"/>
              <a:cs typeface="Arial"/>
            </a:endParaRPr>
          </a:p>
          <a:p>
            <a:r>
              <a:rPr lang="en-US" sz="1600" dirty="0">
                <a:latin typeface="Arial"/>
                <a:ea typeface="+mn-lt"/>
                <a:cs typeface="Arial"/>
              </a:rPr>
              <a:t>The SMART (Specific, Measurable, Achievable, Realistic, and Time- Bound) objectives of the project are </a:t>
            </a:r>
            <a:endParaRPr lang="en-US"/>
          </a:p>
          <a:p>
            <a:pPr marL="0" indent="0">
              <a:buNone/>
            </a:pPr>
            <a:r>
              <a:rPr lang="en-US" sz="1600" dirty="0">
                <a:latin typeface="Arial"/>
                <a:ea typeface="+mn-lt"/>
                <a:cs typeface="+mn-lt"/>
              </a:rPr>
              <a:t>           Specific: Reporting data</a:t>
            </a:r>
            <a:endParaRPr lang="en-US" sz="1600" dirty="0">
              <a:latin typeface="Arial"/>
              <a:cs typeface="Arial"/>
            </a:endParaRPr>
          </a:p>
          <a:p>
            <a:pPr marL="0" indent="0">
              <a:buNone/>
            </a:pPr>
            <a:r>
              <a:rPr lang="en-US" sz="1600" dirty="0">
                <a:latin typeface="Arial"/>
                <a:ea typeface="+mn-lt"/>
                <a:cs typeface="+mn-lt"/>
              </a:rPr>
              <a:t>           Measurable: Accuracy</a:t>
            </a:r>
            <a:endParaRPr lang="en-US" sz="1600" dirty="0">
              <a:latin typeface="Arial"/>
              <a:cs typeface="Arial"/>
            </a:endParaRPr>
          </a:p>
          <a:p>
            <a:pPr marL="0" indent="0">
              <a:buNone/>
            </a:pPr>
            <a:r>
              <a:rPr lang="en-US" sz="1600" dirty="0">
                <a:latin typeface="Arial"/>
                <a:ea typeface="+mn-lt"/>
                <a:cs typeface="+mn-lt"/>
              </a:rPr>
              <a:t>           Achievable: Feasible</a:t>
            </a:r>
            <a:endParaRPr lang="en-US" sz="1600" dirty="0">
              <a:latin typeface="Arial"/>
              <a:cs typeface="Arial"/>
            </a:endParaRPr>
          </a:p>
          <a:p>
            <a:pPr marL="0" indent="0">
              <a:buNone/>
            </a:pPr>
            <a:r>
              <a:rPr lang="en-US" sz="1600" dirty="0">
                <a:latin typeface="Arial"/>
                <a:ea typeface="+mn-lt"/>
                <a:cs typeface="+mn-lt"/>
              </a:rPr>
              <a:t>           Realistic: Aligned</a:t>
            </a:r>
            <a:endParaRPr lang="en-US" sz="1600" dirty="0">
              <a:latin typeface="Arial"/>
              <a:cs typeface="Arial"/>
            </a:endParaRPr>
          </a:p>
          <a:p>
            <a:pPr marL="0" indent="0">
              <a:buNone/>
            </a:pPr>
            <a:r>
              <a:rPr lang="en-US" sz="1600" dirty="0">
                <a:latin typeface="Arial"/>
                <a:ea typeface="+mn-lt"/>
                <a:cs typeface="+mn-lt"/>
              </a:rPr>
              <a:t>           Time-Bound: Deadline</a:t>
            </a:r>
            <a:endParaRPr lang="en-US" sz="1600" dirty="0">
              <a:latin typeface="Arial"/>
              <a:cs typeface="Arial"/>
            </a:endParaRPr>
          </a:p>
          <a:p>
            <a:endParaRPr lang="en-US" dirty="0"/>
          </a:p>
        </p:txBody>
      </p:sp>
    </p:spTree>
    <p:extLst>
      <p:ext uri="{BB962C8B-B14F-4D97-AF65-F5344CB8AC3E}">
        <p14:creationId xmlns:p14="http://schemas.microsoft.com/office/powerpoint/2010/main" val="803206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701C2-7F15-BDCB-8035-E65DC3220CB0}"/>
              </a:ext>
            </a:extLst>
          </p:cNvPr>
          <p:cNvSpPr>
            <a:spLocks noGrp="1"/>
          </p:cNvSpPr>
          <p:nvPr>
            <p:ph type="title"/>
          </p:nvPr>
        </p:nvSpPr>
        <p:spPr>
          <a:xfrm>
            <a:off x="646537" y="583771"/>
            <a:ext cx="10890929" cy="348196"/>
          </a:xfrm>
        </p:spPr>
        <p:txBody>
          <a:bodyPr>
            <a:normAutofit/>
          </a:bodyPr>
          <a:lstStyle/>
          <a:p>
            <a:r>
              <a:rPr lang="en-US" sz="1600" dirty="0">
                <a:latin typeface="Arial"/>
                <a:ea typeface="+mj-lt"/>
                <a:cs typeface="+mj-lt"/>
              </a:rPr>
              <a:t>METHODS</a:t>
            </a:r>
            <a:endParaRPr lang="en-US" sz="1600" dirty="0">
              <a:latin typeface="Arial"/>
            </a:endParaRPr>
          </a:p>
        </p:txBody>
      </p:sp>
      <p:sp>
        <p:nvSpPr>
          <p:cNvPr id="3" name="Content Placeholder 2">
            <a:extLst>
              <a:ext uri="{FF2B5EF4-FFF2-40B4-BE49-F238E27FC236}">
                <a16:creationId xmlns:a16="http://schemas.microsoft.com/office/drawing/2014/main" id="{1AFB9276-C84D-49DF-1FFE-122531035C2F}"/>
              </a:ext>
            </a:extLst>
          </p:cNvPr>
          <p:cNvSpPr>
            <a:spLocks noGrp="1"/>
          </p:cNvSpPr>
          <p:nvPr>
            <p:ph idx="1"/>
          </p:nvPr>
        </p:nvSpPr>
        <p:spPr>
          <a:xfrm>
            <a:off x="646538" y="1277370"/>
            <a:ext cx="10890928" cy="3566160"/>
          </a:xfrm>
        </p:spPr>
        <p:txBody>
          <a:bodyPr vert="horz" lIns="91440" tIns="45720" rIns="91440" bIns="45720" rtlCol="0" anchor="t">
            <a:normAutofit/>
          </a:bodyPr>
          <a:lstStyle/>
          <a:p>
            <a:r>
              <a:rPr lang="en-US" sz="1600" dirty="0">
                <a:latin typeface="Arial"/>
                <a:ea typeface="+mn-lt"/>
                <a:cs typeface="+mn-lt"/>
              </a:rPr>
              <a:t>The waterfall method follows a linear, sequential approach where each project phase is completed before the next begins.</a:t>
            </a:r>
            <a:endParaRPr lang="en-US" sz="1600" dirty="0">
              <a:latin typeface="Arial"/>
              <a:cs typeface="Arial"/>
            </a:endParaRPr>
          </a:p>
          <a:p>
            <a:r>
              <a:rPr lang="en-US" sz="1600" dirty="0">
                <a:latin typeface="Arial"/>
                <a:ea typeface="+mn-lt"/>
                <a:cs typeface="+mn-lt"/>
              </a:rPr>
              <a:t>Requirements are gathered and documented fully at the start, ensuring clarity and minimizing changes during later stages.</a:t>
            </a:r>
            <a:endParaRPr lang="en-US" sz="1600" dirty="0">
              <a:latin typeface="Arial"/>
              <a:cs typeface="Arial"/>
            </a:endParaRPr>
          </a:p>
          <a:p>
            <a:r>
              <a:rPr lang="en-US" sz="1600" dirty="0">
                <a:latin typeface="Arial"/>
                <a:ea typeface="+mn-lt"/>
                <a:cs typeface="+mn-lt"/>
              </a:rPr>
              <a:t>Each phase—requirements, design, implementation, testing, deployment, and maintenance—has defined deliverables and review points.</a:t>
            </a:r>
            <a:endParaRPr lang="en-US" sz="1600" dirty="0">
              <a:latin typeface="Arial"/>
              <a:cs typeface="Arial"/>
            </a:endParaRPr>
          </a:p>
          <a:p>
            <a:r>
              <a:rPr lang="en-US" sz="1600" dirty="0">
                <a:latin typeface="Arial"/>
                <a:ea typeface="+mn-lt"/>
                <a:cs typeface="+mn-lt"/>
              </a:rPr>
              <a:t>Progress flows in one direction, making it easier to manage, track, and control project timelines and outcomes.</a:t>
            </a:r>
            <a:endParaRPr lang="en-US" sz="1600" dirty="0">
              <a:latin typeface="Arial"/>
            </a:endParaRPr>
          </a:p>
          <a:p>
            <a:pPr algn="ctr"/>
            <a:endParaRPr lang="en-US" dirty="0"/>
          </a:p>
          <a:p>
            <a:endParaRPr lang="en-US" dirty="0"/>
          </a:p>
        </p:txBody>
      </p:sp>
    </p:spTree>
    <p:extLst>
      <p:ext uri="{BB962C8B-B14F-4D97-AF65-F5344CB8AC3E}">
        <p14:creationId xmlns:p14="http://schemas.microsoft.com/office/powerpoint/2010/main" val="36629504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39276-3B1B-C91E-12F4-0DFCE1E09A2B}"/>
              </a:ext>
            </a:extLst>
          </p:cNvPr>
          <p:cNvSpPr>
            <a:spLocks noGrp="1"/>
          </p:cNvSpPr>
          <p:nvPr>
            <p:ph type="title"/>
          </p:nvPr>
        </p:nvSpPr>
        <p:spPr>
          <a:xfrm>
            <a:off x="640079" y="620890"/>
            <a:ext cx="10890929" cy="577992"/>
          </a:xfrm>
        </p:spPr>
        <p:txBody>
          <a:bodyPr>
            <a:normAutofit/>
          </a:bodyPr>
          <a:lstStyle/>
          <a:p>
            <a:r>
              <a:rPr lang="en-US" sz="1600" dirty="0">
                <a:latin typeface="Arial"/>
                <a:ea typeface="+mj-lt"/>
                <a:cs typeface="+mj-lt"/>
              </a:rPr>
              <a:t>APPROACH</a:t>
            </a:r>
            <a:endParaRPr lang="en-US" sz="1600" dirty="0">
              <a:latin typeface="Arial"/>
              <a:cs typeface="Arial"/>
            </a:endParaRPr>
          </a:p>
        </p:txBody>
      </p:sp>
      <p:sp>
        <p:nvSpPr>
          <p:cNvPr id="3" name="Content Placeholder 2">
            <a:extLst>
              <a:ext uri="{FF2B5EF4-FFF2-40B4-BE49-F238E27FC236}">
                <a16:creationId xmlns:a16="http://schemas.microsoft.com/office/drawing/2014/main" id="{45D95B9A-8D29-5951-C4C4-3634CA082933}"/>
              </a:ext>
            </a:extLst>
          </p:cNvPr>
          <p:cNvSpPr>
            <a:spLocks noGrp="1"/>
          </p:cNvSpPr>
          <p:nvPr>
            <p:ph idx="1"/>
          </p:nvPr>
        </p:nvSpPr>
        <p:spPr>
          <a:xfrm>
            <a:off x="640080" y="1436850"/>
            <a:ext cx="10890928" cy="5423182"/>
          </a:xfrm>
        </p:spPr>
        <p:txBody>
          <a:bodyPr vert="horz" lIns="91440" tIns="45720" rIns="91440" bIns="45720" rtlCol="0" anchor="t">
            <a:noAutofit/>
          </a:bodyPr>
          <a:lstStyle/>
          <a:p>
            <a:pPr marL="0" indent="0">
              <a:buNone/>
            </a:pPr>
            <a:r>
              <a:rPr lang="en-US" sz="1600" b="1" dirty="0">
                <a:latin typeface="Arial"/>
                <a:ea typeface="+mn-lt"/>
                <a:cs typeface="+mn-lt"/>
              </a:rPr>
              <a:t>Elicitation Technique (Interview):</a:t>
            </a:r>
            <a:endParaRPr lang="en-US" sz="1600" b="1">
              <a:latin typeface="Arial"/>
              <a:cs typeface="Arial"/>
            </a:endParaRPr>
          </a:p>
          <a:p>
            <a:r>
              <a:rPr lang="en-US" sz="1600" dirty="0">
                <a:latin typeface="Arial"/>
                <a:ea typeface="+mn-lt"/>
                <a:cs typeface="+mn-lt"/>
              </a:rPr>
              <a:t>Used to gather in-depth information from stakeholders about lead disqualification reasons and reporting needs.</a:t>
            </a:r>
            <a:endParaRPr lang="en-US" sz="1600" dirty="0">
              <a:latin typeface="Arial"/>
              <a:cs typeface="Arial"/>
            </a:endParaRPr>
          </a:p>
          <a:p>
            <a:r>
              <a:rPr lang="en-US" sz="1600" dirty="0">
                <a:latin typeface="Arial"/>
                <a:ea typeface="+mn-lt"/>
                <a:cs typeface="+mn-lt"/>
              </a:rPr>
              <a:t>Allows real-time clarification of requirements and identification of specific user expectations for the report.</a:t>
            </a:r>
            <a:endParaRPr lang="en-US" sz="1600" dirty="0">
              <a:latin typeface="Arial"/>
              <a:cs typeface="Arial"/>
            </a:endParaRPr>
          </a:p>
          <a:p>
            <a:pPr marL="0" indent="0">
              <a:buNone/>
            </a:pPr>
            <a:r>
              <a:rPr lang="en-US" sz="1600" b="1" dirty="0">
                <a:latin typeface="Arial"/>
                <a:ea typeface="+mn-lt"/>
                <a:cs typeface="+mn-lt"/>
              </a:rPr>
              <a:t>Report (Disqualified Leads Report):</a:t>
            </a:r>
            <a:endParaRPr lang="en-US" sz="1600" b="1">
              <a:latin typeface="Arial"/>
              <a:cs typeface="Arial"/>
            </a:endParaRPr>
          </a:p>
          <a:p>
            <a:r>
              <a:rPr lang="en-US" sz="1600" dirty="0">
                <a:latin typeface="Arial"/>
                <a:ea typeface="+mn-lt"/>
                <a:cs typeface="+mn-lt"/>
              </a:rPr>
              <a:t>Summarizes all disqualified leads with reasons, sources, and relevant details for analysis.</a:t>
            </a:r>
            <a:endParaRPr lang="en-US" sz="1600" dirty="0">
              <a:latin typeface="Arial"/>
              <a:cs typeface="Arial"/>
            </a:endParaRPr>
          </a:p>
          <a:p>
            <a:r>
              <a:rPr lang="en-US" sz="1600" dirty="0">
                <a:latin typeface="Arial"/>
                <a:ea typeface="+mn-lt"/>
                <a:cs typeface="+mn-lt"/>
              </a:rPr>
              <a:t>Enables filtering and segmentation to identify trends and support process improvements.</a:t>
            </a:r>
            <a:endParaRPr lang="en-US" sz="1600" dirty="0">
              <a:latin typeface="Arial"/>
              <a:cs typeface="Arial"/>
            </a:endParaRPr>
          </a:p>
          <a:p>
            <a:pPr marL="0" indent="0">
              <a:buNone/>
            </a:pPr>
            <a:r>
              <a:rPr lang="en-US" sz="1600" b="1" dirty="0">
                <a:latin typeface="Arial"/>
                <a:ea typeface="+mn-lt"/>
                <a:cs typeface="+mn-lt"/>
              </a:rPr>
              <a:t>Required Document (Requirements Specification Document)</a:t>
            </a:r>
            <a:r>
              <a:rPr lang="en-US" sz="1600" dirty="0">
                <a:latin typeface="Arial"/>
                <a:ea typeface="+mn-lt"/>
                <a:cs typeface="+mn-lt"/>
              </a:rPr>
              <a:t>:</a:t>
            </a:r>
            <a:endParaRPr lang="en-US" sz="1600" dirty="0">
              <a:latin typeface="Arial"/>
              <a:cs typeface="Arial"/>
            </a:endParaRPr>
          </a:p>
          <a:p>
            <a:r>
              <a:rPr lang="en-US" sz="1600" dirty="0">
                <a:latin typeface="Arial"/>
                <a:ea typeface="+mn-lt"/>
                <a:cs typeface="+mn-lt"/>
              </a:rPr>
              <a:t>Details the functional and non-functional requirements for the disqualified lead report feature.</a:t>
            </a:r>
            <a:endParaRPr lang="en-US" sz="1600" dirty="0">
              <a:latin typeface="Arial"/>
              <a:cs typeface="Arial"/>
            </a:endParaRPr>
          </a:p>
          <a:p>
            <a:r>
              <a:rPr lang="en-US" sz="1600" dirty="0">
                <a:latin typeface="Arial"/>
                <a:ea typeface="+mn-lt"/>
                <a:cs typeface="+mn-lt"/>
              </a:rPr>
              <a:t>Acts as a reference for development and testing to ensure the solution meets stakeholder needs.</a:t>
            </a:r>
            <a:endParaRPr lang="en-US" sz="1600" dirty="0">
              <a:latin typeface="Arial"/>
              <a:cs typeface="Arial"/>
            </a:endParaRPr>
          </a:p>
          <a:p>
            <a:endParaRPr lang="en-US" sz="1600" dirty="0">
              <a:latin typeface="Arial"/>
              <a:cs typeface="Arial"/>
            </a:endParaRPr>
          </a:p>
        </p:txBody>
      </p:sp>
    </p:spTree>
    <p:extLst>
      <p:ext uri="{BB962C8B-B14F-4D97-AF65-F5344CB8AC3E}">
        <p14:creationId xmlns:p14="http://schemas.microsoft.com/office/powerpoint/2010/main" val="2231162063"/>
      </p:ext>
    </p:extLst>
  </p:cSld>
  <p:clrMapOvr>
    <a:masterClrMapping/>
  </p:clrMapOvr>
</p:sld>
</file>

<file path=ppt/theme/theme1.xml><?xml version="1.0" encoding="utf-8"?>
<a:theme xmlns:a="http://schemas.openxmlformats.org/drawingml/2006/main" name="DashVTI">
  <a:themeElements>
    <a:clrScheme name="Custom 6">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DashVTI</vt:lpstr>
      <vt:lpstr>WATERFALL MODEL</vt:lpstr>
      <vt:lpstr>SITUATION </vt:lpstr>
      <vt:lpstr>PROBLEM</vt:lpstr>
      <vt:lpstr>OPPORTUNITIES </vt:lpstr>
      <vt:lpstr>PURPOSE STATEMENT (GOALS):</vt:lpstr>
      <vt:lpstr>PROJECT OBJECTIVES</vt:lpstr>
      <vt:lpstr>SUCCESS CRITERIA</vt:lpstr>
      <vt:lpstr>METHODS</vt:lpstr>
      <vt:lpstr>APPROACH</vt:lpstr>
      <vt:lpstr>RESOURCES</vt:lpstr>
      <vt:lpstr>RISKS</vt:lpstr>
      <vt:lpstr>DEPENDENCIES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337</cp:revision>
  <dcterms:created xsi:type="dcterms:W3CDTF">2025-07-10T12:17:46Z</dcterms:created>
  <dcterms:modified xsi:type="dcterms:W3CDTF">2025-07-11T08:04:41Z</dcterms:modified>
</cp:coreProperties>
</file>