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CC60C-D423-4FCD-A7BD-EA2E5C7EAD61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D7B01-5A86-4CDB-8578-109412387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358114" cy="1214446"/>
          </a:xfrm>
        </p:spPr>
        <p:txBody>
          <a:bodyPr/>
          <a:lstStyle/>
          <a:p>
            <a:r>
              <a:rPr lang="en-US" b="1" u="sng" dirty="0" smtClean="0"/>
              <a:t>PROJECT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928802"/>
            <a:ext cx="8572560" cy="464347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SIBIL ENHANCEMENT</a:t>
            </a:r>
          </a:p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WATERFALL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PROJECT </a:t>
            </a:r>
          </a:p>
          <a:p>
            <a:endParaRPr lang="en-US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Prepared by :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Merugu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Bhavana</a:t>
            </a:r>
            <a:endParaRPr lang="en-US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Date 25-10-2025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5768997"/>
          </a:xfrm>
        </p:spPr>
        <p:txBody>
          <a:bodyPr/>
          <a:lstStyle/>
          <a:p>
            <a:r>
              <a:rPr lang="en-US" b="1" u="sng" dirty="0" smtClean="0"/>
              <a:t>Deployment &amp; Implementation: </a:t>
            </a:r>
          </a:p>
          <a:p>
            <a:r>
              <a:rPr lang="en-US" dirty="0" smtClean="0"/>
              <a:t>Deployment means moving the code from development to production</a:t>
            </a:r>
          </a:p>
          <a:p>
            <a:r>
              <a:rPr lang="en-US" dirty="0" smtClean="0"/>
              <a:t>Implementation means running the code for the very first time in production . </a:t>
            </a:r>
          </a:p>
          <a:p>
            <a:r>
              <a:rPr lang="en-US" dirty="0" smtClean="0"/>
              <a:t>Both are taken care by release engineers.</a:t>
            </a:r>
          </a:p>
          <a:p>
            <a:endParaRPr lang="en-US" dirty="0" smtClean="0"/>
          </a:p>
          <a:p>
            <a:r>
              <a:rPr lang="en-US" dirty="0" smtClean="0"/>
              <a:t>Upon following the waterfall model as the BA gathered enhancement features and will let know by success ratio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8654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b="1" u="sng" dirty="0" smtClean="0"/>
              <a:t>Requirement -1 </a:t>
            </a:r>
            <a:r>
              <a:rPr lang="en-US" dirty="0" smtClean="0"/>
              <a:t>Customer walk-in to branch for address change along with valid address proof like </a:t>
            </a:r>
            <a:r>
              <a:rPr lang="en-US" dirty="0" err="1" smtClean="0"/>
              <a:t>Aadhar</a:t>
            </a:r>
            <a:r>
              <a:rPr lang="en-US" dirty="0" smtClean="0"/>
              <a:t>, voter id, DL and passport. </a:t>
            </a:r>
          </a:p>
          <a:p>
            <a:pPr>
              <a:buNone/>
            </a:pPr>
            <a:r>
              <a:rPr lang="en-US" b="1" u="sng" dirty="0" smtClean="0"/>
              <a:t>Solution: </a:t>
            </a:r>
            <a:r>
              <a:rPr lang="en-US" dirty="0" smtClean="0"/>
              <a:t>In SIBIL the enhanced feature is Maker –Checker ,Biometric Authentication, Face Authentication and Link Based Authentication.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3014666"/>
          <a:ext cx="8715436" cy="3557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059"/>
                <a:gridCol w="4515551"/>
                <a:gridCol w="1928826"/>
              </a:tblGrid>
              <a:tr h="233506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Success Ratio</a:t>
                      </a:r>
                      <a:endParaRPr lang="en-US" dirty="0"/>
                    </a:p>
                  </a:txBody>
                  <a:tcPr/>
                </a:tc>
              </a:tr>
              <a:tr h="1002994">
                <a:tc>
                  <a:txBody>
                    <a:bodyPr/>
                    <a:lstStyle/>
                    <a:p>
                      <a:r>
                        <a:rPr lang="en-US" dirty="0" smtClean="0"/>
                        <a:t>Maker-</a:t>
                      </a:r>
                      <a:r>
                        <a:rPr lang="en-US" baseline="0" dirty="0" smtClean="0"/>
                        <a:t> Checker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Collect Valid Document and upload via maker and checker will verify and address</a:t>
                      </a:r>
                      <a:r>
                        <a:rPr lang="en-US" baseline="0" dirty="0" smtClean="0"/>
                        <a:t> will change immediately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631510">
                <a:tc>
                  <a:txBody>
                    <a:bodyPr/>
                    <a:lstStyle/>
                    <a:p>
                      <a:r>
                        <a:rPr lang="en-US" dirty="0" smtClean="0"/>
                        <a:t>Biometric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Aadhar</a:t>
                      </a:r>
                      <a:r>
                        <a:rPr lang="en-US" dirty="0" smtClean="0"/>
                        <a:t> Number Registration</a:t>
                      </a:r>
                      <a:r>
                        <a:rPr lang="en-US" baseline="0" dirty="0" smtClean="0"/>
                        <a:t> is Mandatory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95% </a:t>
                      </a:r>
                      <a:endParaRPr lang="en-US" dirty="0"/>
                    </a:p>
                  </a:txBody>
                  <a:tcPr/>
                </a:tc>
              </a:tr>
              <a:tr h="634372">
                <a:tc>
                  <a:txBody>
                    <a:bodyPr/>
                    <a:lstStyle/>
                    <a:p>
                      <a:r>
                        <a:rPr lang="en-US" dirty="0" smtClean="0"/>
                        <a:t>Face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Aadhar</a:t>
                      </a:r>
                      <a:r>
                        <a:rPr lang="en-US" dirty="0" smtClean="0"/>
                        <a:t> Number Registration</a:t>
                      </a:r>
                      <a:r>
                        <a:rPr lang="en-US" baseline="0" dirty="0" smtClean="0"/>
                        <a:t> is Mandatory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95%</a:t>
                      </a:r>
                      <a:endParaRPr lang="en-US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en-US" dirty="0" smtClean="0"/>
                        <a:t>Link Based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Registered</a:t>
                      </a:r>
                      <a:r>
                        <a:rPr lang="en-US" baseline="0" dirty="0" smtClean="0"/>
                        <a:t> Mobile number will be triggered with self based link customer can update the address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215106"/>
          </a:xfrm>
        </p:spPr>
        <p:txBody>
          <a:bodyPr/>
          <a:lstStyle/>
          <a:p>
            <a:r>
              <a:rPr lang="en-US" b="1" u="sng" dirty="0" smtClean="0"/>
              <a:t>Requirement – 2 </a:t>
            </a:r>
            <a:r>
              <a:rPr lang="en-US" dirty="0" smtClean="0"/>
              <a:t>Customer want to change the mobile number instantly .</a:t>
            </a:r>
          </a:p>
          <a:p>
            <a:r>
              <a:rPr lang="en-US" b="1" u="sng" dirty="0" smtClean="0"/>
              <a:t>Solution :  </a:t>
            </a:r>
            <a:r>
              <a:rPr lang="en-US" sz="2800" dirty="0" smtClean="0"/>
              <a:t>In </a:t>
            </a:r>
            <a:r>
              <a:rPr lang="en-US" sz="2800" dirty="0" err="1" smtClean="0"/>
              <a:t>Sibil</a:t>
            </a:r>
            <a:r>
              <a:rPr lang="en-US" sz="2800" dirty="0" smtClean="0"/>
              <a:t> Enhanced Feature there will be </a:t>
            </a:r>
            <a:r>
              <a:rPr lang="en-US" sz="2800" dirty="0" err="1" smtClean="0"/>
              <a:t>ecrf</a:t>
            </a:r>
            <a:r>
              <a:rPr lang="en-US" sz="2800" dirty="0" smtClean="0"/>
              <a:t> ( Electronic Customer Request Form ) can be used  with available options like - Maker –Checker ,Biometric Authentication, Face Authentication 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b="1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5" y="3474720"/>
          <a:ext cx="792961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4163"/>
                <a:gridCol w="5220332"/>
                <a:gridCol w="925123"/>
              </a:tblGrid>
              <a:tr h="572508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Success</a:t>
                      </a:r>
                      <a:r>
                        <a:rPr lang="en-US" baseline="0" dirty="0" smtClean="0"/>
                        <a:t> Ratio</a:t>
                      </a:r>
                      <a:endParaRPr lang="en-US" dirty="0"/>
                    </a:p>
                  </a:txBody>
                  <a:tcPr/>
                </a:tc>
              </a:tr>
              <a:tr h="1063229">
                <a:tc>
                  <a:txBody>
                    <a:bodyPr/>
                    <a:lstStyle/>
                    <a:p>
                      <a:r>
                        <a:rPr lang="en-US" dirty="0" smtClean="0"/>
                        <a:t>Maker – Checker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</a:t>
                      </a:r>
                      <a:r>
                        <a:rPr lang="en-US" baseline="0" dirty="0" smtClean="0"/>
                        <a:t> will collect CRF along with valid </a:t>
                      </a:r>
                      <a:r>
                        <a:rPr lang="en-US" baseline="0" dirty="0" err="1" smtClean="0"/>
                        <a:t>kyc</a:t>
                      </a:r>
                      <a:r>
                        <a:rPr lang="en-US" baseline="0" dirty="0" smtClean="0"/>
                        <a:t> for upload from maker end and the same will be verified by checker  same will updated instantly upon the consent is verified by the customer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 </a:t>
                      </a:r>
                      <a:endParaRPr lang="en-US" dirty="0"/>
                    </a:p>
                  </a:txBody>
                  <a:tcPr/>
                </a:tc>
              </a:tr>
              <a:tr h="572508">
                <a:tc>
                  <a:txBody>
                    <a:bodyPr/>
                    <a:lstStyle/>
                    <a:p>
                      <a:r>
                        <a:rPr lang="en-US" dirty="0" smtClean="0"/>
                        <a:t>Bio-</a:t>
                      </a:r>
                      <a:r>
                        <a:rPr lang="en-US" baseline="0" dirty="0" smtClean="0"/>
                        <a:t> Metric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Aadhar</a:t>
                      </a:r>
                      <a:r>
                        <a:rPr lang="en-US" dirty="0" smtClean="0"/>
                        <a:t> Number Registration is Mandatory in Demographic</a:t>
                      </a:r>
                      <a:r>
                        <a:rPr lang="en-US" baseline="0" dirty="0" smtClean="0"/>
                        <a:t> details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95 %</a:t>
                      </a:r>
                      <a:endParaRPr lang="en-US" dirty="0"/>
                    </a:p>
                  </a:txBody>
                  <a:tcPr/>
                </a:tc>
              </a:tr>
              <a:tr h="817869">
                <a:tc>
                  <a:txBody>
                    <a:bodyPr/>
                    <a:lstStyle/>
                    <a:p>
                      <a:r>
                        <a:rPr lang="en-US" dirty="0" smtClean="0"/>
                        <a:t>Face </a:t>
                      </a:r>
                      <a:r>
                        <a:rPr lang="en-US" dirty="0" err="1" smtClean="0"/>
                        <a:t>Authenitcation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Aadhar</a:t>
                      </a:r>
                      <a:r>
                        <a:rPr lang="en-US" dirty="0" smtClean="0"/>
                        <a:t> Number Registration is Mandatory in Demographic</a:t>
                      </a:r>
                      <a:r>
                        <a:rPr lang="en-US" baseline="0" dirty="0" smtClean="0"/>
                        <a:t> details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95 %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643710"/>
          </a:xfrm>
        </p:spPr>
        <p:txBody>
          <a:bodyPr/>
          <a:lstStyle/>
          <a:p>
            <a:r>
              <a:rPr lang="en-US" sz="2400" b="1" u="sng" dirty="0" smtClean="0"/>
              <a:t>Requirement – 3 </a:t>
            </a:r>
            <a:r>
              <a:rPr lang="en-US" sz="2400" dirty="0" smtClean="0"/>
              <a:t> Customer want to update Name as per the Valid Proof like </a:t>
            </a:r>
            <a:r>
              <a:rPr lang="en-US" sz="2400" dirty="0" err="1" smtClean="0"/>
              <a:t>Aadhar</a:t>
            </a:r>
            <a:r>
              <a:rPr lang="en-US" sz="2400" dirty="0" smtClean="0"/>
              <a:t> , Voter id and Passport . </a:t>
            </a:r>
          </a:p>
          <a:p>
            <a:r>
              <a:rPr lang="en-US" sz="2400" b="1" u="sng" dirty="0" smtClean="0"/>
              <a:t>Solution - </a:t>
            </a:r>
            <a:r>
              <a:rPr lang="en-US" sz="2400" dirty="0" smtClean="0"/>
              <a:t> Customer has to submit the valid proof over the counter along with customer request form . The possible features are Bio Metric , Face Authentication , Maker – Checker and Manual Interference </a:t>
            </a:r>
            <a:r>
              <a:rPr lang="en-US" sz="2800" dirty="0" smtClean="0"/>
              <a:t>. </a:t>
            </a:r>
          </a:p>
          <a:p>
            <a:endParaRPr lang="en-US" sz="2800" dirty="0" smtClean="0"/>
          </a:p>
          <a:p>
            <a:endParaRPr lang="en-US" b="1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14282" y="2643182"/>
          <a:ext cx="8715435" cy="4877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0974"/>
                <a:gridCol w="5598578"/>
                <a:gridCol w="1285883"/>
              </a:tblGrid>
              <a:tr h="285752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Success Ratio</a:t>
                      </a:r>
                      <a:endParaRPr lang="en-US" dirty="0"/>
                    </a:p>
                  </a:txBody>
                  <a:tcPr/>
                </a:tc>
              </a:tr>
              <a:tr h="1145870">
                <a:tc>
                  <a:txBody>
                    <a:bodyPr/>
                    <a:lstStyle/>
                    <a:p>
                      <a:r>
                        <a:rPr lang="en-US" dirty="0" smtClean="0"/>
                        <a:t>Maker – Checker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has</a:t>
                      </a:r>
                      <a:r>
                        <a:rPr lang="en-US" baseline="0" dirty="0" smtClean="0"/>
                        <a:t> to submit Old Name proof along with New name proof  KYC. Maker will upload post document verification and checker will verify the same . The name will update instantly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671530">
                <a:tc>
                  <a:txBody>
                    <a:bodyPr/>
                    <a:lstStyle/>
                    <a:p>
                      <a:r>
                        <a:rPr lang="en-US" dirty="0" smtClean="0"/>
                        <a:t>Bio- Metric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Aadhar</a:t>
                      </a:r>
                      <a:r>
                        <a:rPr lang="en-US" baseline="0" dirty="0" smtClean="0"/>
                        <a:t> the new name is updated then only this is valid and </a:t>
                      </a:r>
                      <a:r>
                        <a:rPr lang="en-US" baseline="0" dirty="0" err="1" smtClean="0"/>
                        <a:t>aadhar</a:t>
                      </a:r>
                      <a:r>
                        <a:rPr lang="en-US" baseline="0" dirty="0" smtClean="0"/>
                        <a:t> number registration is mandatory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95%</a:t>
                      </a:r>
                      <a:endParaRPr lang="en-US" dirty="0"/>
                    </a:p>
                  </a:txBody>
                  <a:tcPr/>
                </a:tc>
              </a:tr>
              <a:tr h="410506">
                <a:tc>
                  <a:txBody>
                    <a:bodyPr/>
                    <a:lstStyle/>
                    <a:p>
                      <a:r>
                        <a:rPr lang="en-US" dirty="0" smtClean="0"/>
                        <a:t>Face –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Aadhar</a:t>
                      </a:r>
                      <a:r>
                        <a:rPr lang="en-US" baseline="0" dirty="0" smtClean="0"/>
                        <a:t> the new name is updated then only this is valid and </a:t>
                      </a:r>
                      <a:r>
                        <a:rPr lang="en-US" baseline="0" dirty="0" err="1" smtClean="0"/>
                        <a:t>aadhar</a:t>
                      </a:r>
                      <a:r>
                        <a:rPr lang="en-US" baseline="0" dirty="0" smtClean="0"/>
                        <a:t> number registration is mandatory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95 %</a:t>
                      </a:r>
                      <a:endParaRPr lang="en-US" dirty="0"/>
                    </a:p>
                  </a:txBody>
                  <a:tcPr/>
                </a:tc>
              </a:tr>
              <a:tr h="410506">
                <a:tc>
                  <a:txBody>
                    <a:bodyPr/>
                    <a:lstStyle/>
                    <a:p>
                      <a:r>
                        <a:rPr lang="en-US" dirty="0" smtClean="0"/>
                        <a:t>Manual Service </a:t>
                      </a:r>
                      <a:r>
                        <a:rPr lang="en-US" dirty="0" err="1" smtClean="0"/>
                        <a:t>Reqeust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Ex:</a:t>
                      </a:r>
                      <a:r>
                        <a:rPr lang="en-US" baseline="0" dirty="0" smtClean="0"/>
                        <a:t> Customer want to update the name post marriage and she is not having valid </a:t>
                      </a:r>
                      <a:r>
                        <a:rPr lang="en-US" baseline="0" dirty="0" err="1" smtClean="0"/>
                        <a:t>kyc</a:t>
                      </a:r>
                      <a:r>
                        <a:rPr lang="en-US" baseline="0" dirty="0" smtClean="0"/>
                        <a:t> but having marriage certificate attested with govt. </a:t>
                      </a:r>
                    </a:p>
                    <a:p>
                      <a:r>
                        <a:rPr lang="en-US" baseline="0" dirty="0" smtClean="0"/>
                        <a:t>Branch has to collect the </a:t>
                      </a:r>
                      <a:r>
                        <a:rPr lang="en-US" baseline="0" dirty="0" err="1" smtClean="0"/>
                        <a:t>crf</a:t>
                      </a:r>
                      <a:r>
                        <a:rPr lang="en-US" baseline="0" dirty="0" smtClean="0"/>
                        <a:t> , </a:t>
                      </a:r>
                      <a:r>
                        <a:rPr lang="en-US" baseline="0" dirty="0" err="1" smtClean="0"/>
                        <a:t>kyc</a:t>
                      </a:r>
                      <a:r>
                        <a:rPr lang="en-US" baseline="0" dirty="0" smtClean="0"/>
                        <a:t> and marriage certificate and raise the service request manually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100 %</a:t>
                      </a:r>
                    </a:p>
                    <a:p>
                      <a:r>
                        <a:rPr lang="en-US" baseline="0" dirty="0" smtClean="0"/>
                        <a:t> ( TAT  - T+2 DAYS)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715148"/>
          </a:xfrm>
        </p:spPr>
        <p:txBody>
          <a:bodyPr/>
          <a:lstStyle/>
          <a:p>
            <a:r>
              <a:rPr lang="en-US" b="1" u="sng" dirty="0" smtClean="0"/>
              <a:t>Requirement – 4: </a:t>
            </a:r>
            <a:r>
              <a:rPr lang="en-US" dirty="0" smtClean="0"/>
              <a:t> Customer want to update email id instantly . </a:t>
            </a:r>
          </a:p>
          <a:p>
            <a:r>
              <a:rPr lang="en-US" b="1" u="sng" dirty="0" smtClean="0"/>
              <a:t>Solution : </a:t>
            </a:r>
            <a:r>
              <a:rPr lang="en-US" sz="2400" dirty="0" smtClean="0"/>
              <a:t> In enhanced features branch has options of Maker- Checker , E- CRF section linked with Missed Call Authentication,  Link Based Authentication , Bio Metric authentication and Face Authentication </a:t>
            </a:r>
            <a:r>
              <a:rPr lang="en-US" sz="2400" dirty="0" smtClean="0"/>
              <a:t>.</a:t>
            </a:r>
          </a:p>
          <a:p>
            <a:endParaRPr lang="en-US" sz="2400" b="1" u="sng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3" y="2834650"/>
          <a:ext cx="8572560" cy="3094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7"/>
                <a:gridCol w="5214974"/>
                <a:gridCol w="1500199"/>
              </a:tblGrid>
              <a:tr h="428627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Success Ratio</a:t>
                      </a:r>
                      <a:endParaRPr lang="en-US" dirty="0"/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lang="en-US" dirty="0" smtClean="0"/>
                        <a:t>Maker – Checker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Branch will collect </a:t>
                      </a:r>
                      <a:r>
                        <a:rPr lang="en-US" dirty="0" err="1" smtClean="0"/>
                        <a:t>crf</a:t>
                      </a:r>
                      <a:r>
                        <a:rPr lang="en-US" dirty="0" smtClean="0"/>
                        <a:t> and along with valid </a:t>
                      </a:r>
                      <a:r>
                        <a:rPr lang="en-US" dirty="0" err="1" smtClean="0"/>
                        <a:t>kyc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doucment</a:t>
                      </a:r>
                      <a:r>
                        <a:rPr lang="en-US" dirty="0" smtClean="0"/>
                        <a:t> , maker will upload the same and checker</a:t>
                      </a:r>
                      <a:r>
                        <a:rPr lang="en-US" baseline="0" dirty="0" smtClean="0"/>
                        <a:t> will verify and instantly email id will be updated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100 %</a:t>
                      </a:r>
                      <a:endParaRPr lang="en-US" dirty="0"/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r>
                        <a:rPr lang="en-US" dirty="0" smtClean="0"/>
                        <a:t>Missed – Call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E-</a:t>
                      </a:r>
                      <a:r>
                        <a:rPr lang="en-US" dirty="0" err="1" smtClean="0"/>
                        <a:t>crf</a:t>
                      </a:r>
                      <a:r>
                        <a:rPr lang="en-US" dirty="0" smtClean="0"/>
                        <a:t> Section branch has to enter valid email id , customer will be triggered </a:t>
                      </a:r>
                      <a:r>
                        <a:rPr lang="en-US" dirty="0" err="1" smtClean="0"/>
                        <a:t>wil</a:t>
                      </a:r>
                      <a:r>
                        <a:rPr lang="en-US" dirty="0" smtClean="0"/>
                        <a:t> consent to mail id for validation post</a:t>
                      </a:r>
                      <a:r>
                        <a:rPr lang="en-US" baseline="0" dirty="0" smtClean="0"/>
                        <a:t> that customer will get SMS to registered mobile number to give missed called to </a:t>
                      </a:r>
                      <a:r>
                        <a:rPr lang="en-US" baseline="0" dirty="0" err="1" smtClean="0"/>
                        <a:t>xxxxxx</a:t>
                      </a:r>
                      <a:r>
                        <a:rPr lang="en-US" baseline="0" dirty="0" smtClean="0"/>
                        <a:t> number . Post validation email id will get updated  instantly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50" y="214313"/>
          <a:ext cx="840105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00"/>
                <a:gridCol w="4929222"/>
                <a:gridCol w="9715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Success Ratio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Link</a:t>
                      </a:r>
                      <a:r>
                        <a:rPr lang="en-US" baseline="0" dirty="0" smtClean="0"/>
                        <a:t> Based </a:t>
                      </a:r>
                      <a:r>
                        <a:rPr lang="en-US" dirty="0" smtClean="0"/>
                        <a:t>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 E-</a:t>
                      </a:r>
                      <a:r>
                        <a:rPr lang="en-US" dirty="0" err="1" smtClean="0"/>
                        <a:t>crf</a:t>
                      </a:r>
                      <a:r>
                        <a:rPr lang="en-US" dirty="0" smtClean="0"/>
                        <a:t> Section branch has to enter valid email id , customer will be triggered </a:t>
                      </a:r>
                      <a:r>
                        <a:rPr lang="en-US" dirty="0" err="1" smtClean="0"/>
                        <a:t>wil</a:t>
                      </a:r>
                      <a:r>
                        <a:rPr lang="en-US" dirty="0" smtClean="0"/>
                        <a:t> consent to mail id for validation post</a:t>
                      </a:r>
                      <a:r>
                        <a:rPr lang="en-US" baseline="0" dirty="0" smtClean="0"/>
                        <a:t> that customer will get SMS to registered mobile number  with OTP to submit in the link . Post validation email id will get updated  instantly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1348745">
                <a:tc>
                  <a:txBody>
                    <a:bodyPr/>
                    <a:lstStyle/>
                    <a:p>
                      <a:r>
                        <a:rPr lang="en-US" dirty="0" smtClean="0"/>
                        <a:t>Biometric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aadhar</a:t>
                      </a:r>
                      <a:r>
                        <a:rPr lang="en-US" baseline="0" dirty="0" smtClean="0"/>
                        <a:t> number registration is mandatory.</a:t>
                      </a:r>
                    </a:p>
                    <a:p>
                      <a:r>
                        <a:rPr lang="en-US" dirty="0" smtClean="0"/>
                        <a:t>In E-</a:t>
                      </a:r>
                      <a:r>
                        <a:rPr lang="en-US" dirty="0" err="1" smtClean="0"/>
                        <a:t>crf</a:t>
                      </a:r>
                      <a:r>
                        <a:rPr lang="en-US" dirty="0" smtClean="0"/>
                        <a:t> Section branch has to enter valid email id , customer will be triggered </a:t>
                      </a:r>
                      <a:r>
                        <a:rPr lang="en-US" dirty="0" err="1" smtClean="0"/>
                        <a:t>wil</a:t>
                      </a:r>
                      <a:r>
                        <a:rPr lang="en-US" dirty="0" smtClean="0"/>
                        <a:t> consent to mail id for validation post</a:t>
                      </a:r>
                      <a:r>
                        <a:rPr lang="en-US" baseline="0" dirty="0" smtClean="0"/>
                        <a:t> that customer is enabled for biometric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Face 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aadhar</a:t>
                      </a:r>
                      <a:r>
                        <a:rPr lang="en-US" baseline="0" dirty="0" smtClean="0"/>
                        <a:t> number registration is mandatory.</a:t>
                      </a:r>
                    </a:p>
                    <a:p>
                      <a:r>
                        <a:rPr lang="en-US" dirty="0" smtClean="0"/>
                        <a:t>In E-</a:t>
                      </a:r>
                      <a:r>
                        <a:rPr lang="en-US" dirty="0" err="1" smtClean="0"/>
                        <a:t>crf</a:t>
                      </a:r>
                      <a:r>
                        <a:rPr lang="en-US" dirty="0" smtClean="0"/>
                        <a:t> Section branch has to enter valid email id , customer will be triggered </a:t>
                      </a:r>
                      <a:r>
                        <a:rPr lang="en-US" dirty="0" err="1" smtClean="0"/>
                        <a:t>wil</a:t>
                      </a:r>
                      <a:r>
                        <a:rPr lang="en-US" dirty="0" smtClean="0"/>
                        <a:t> consent to mail id for validation post</a:t>
                      </a:r>
                      <a:r>
                        <a:rPr lang="en-US" baseline="0" dirty="0" smtClean="0"/>
                        <a:t> that customer is enabled for Face authentication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95 %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/>
          <a:lstStyle/>
          <a:p>
            <a:r>
              <a:rPr lang="en-US" dirty="0" smtClean="0"/>
              <a:t>By using above enhanced features we can reduce TAT and internal assignment process , Efficiency. </a:t>
            </a:r>
          </a:p>
          <a:p>
            <a:r>
              <a:rPr lang="en-US" dirty="0" smtClean="0"/>
              <a:t>It results in customer satisfaction and stickiness to the organization. </a:t>
            </a:r>
          </a:p>
          <a:p>
            <a:r>
              <a:rPr lang="en-US" b="1" u="sng" dirty="0" smtClean="0"/>
              <a:t>Note : </a:t>
            </a:r>
            <a:r>
              <a:rPr lang="en-US" dirty="0" smtClean="0"/>
              <a:t> For Biometric Authentication and Face Authentication the SIBIL software should be linked up with  </a:t>
            </a:r>
            <a:r>
              <a:rPr lang="en-US" dirty="0" err="1" smtClean="0"/>
              <a:t>aadhar</a:t>
            </a:r>
            <a:r>
              <a:rPr lang="en-US" dirty="0" smtClean="0"/>
              <a:t> site for enablers and internal department  should opt for cameras and biometric devices. </a:t>
            </a:r>
            <a:endParaRPr lang="en-US" b="1" u="sn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/>
          <a:lstStyle/>
          <a:p>
            <a:r>
              <a:rPr lang="en-US" b="1" u="sng" dirty="0" smtClean="0"/>
              <a:t>Risks </a:t>
            </a:r>
          </a:p>
          <a:p>
            <a:r>
              <a:rPr lang="en-US" dirty="0" smtClean="0"/>
              <a:t>Downtime during enhancement deployment.</a:t>
            </a:r>
          </a:p>
          <a:p>
            <a:r>
              <a:rPr lang="en-US" dirty="0" smtClean="0"/>
              <a:t>Misunderstanding business needs or incomplete requirements.</a:t>
            </a:r>
          </a:p>
          <a:p>
            <a:r>
              <a:rPr lang="en-US" dirty="0" smtClean="0"/>
              <a:t>Integration with existing SIBIL modules may fail or create errors.</a:t>
            </a:r>
          </a:p>
          <a:p>
            <a:r>
              <a:rPr lang="en-US" dirty="0" smtClean="0"/>
              <a:t>Loss or corruption of existing SIBIL data during upgrade</a:t>
            </a:r>
            <a:endParaRPr lang="en-US" b="1" u="sng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428604"/>
            <a:ext cx="8372476" cy="5597533"/>
          </a:xfrm>
        </p:spPr>
        <p:txBody>
          <a:bodyPr/>
          <a:lstStyle/>
          <a:p>
            <a:r>
              <a:rPr lang="en-US" b="1" u="sng" dirty="0" smtClean="0"/>
              <a:t>Dependencies</a:t>
            </a:r>
          </a:p>
          <a:p>
            <a:r>
              <a:rPr lang="en-US" dirty="0" smtClean="0"/>
              <a:t>Schedule </a:t>
            </a:r>
            <a:r>
              <a:rPr lang="en-US" dirty="0" smtClean="0"/>
              <a:t>approvals in advance and follow up periodically.</a:t>
            </a:r>
          </a:p>
          <a:p>
            <a:r>
              <a:rPr lang="en-US" dirty="0" smtClean="0"/>
              <a:t>Prepare mock/test data beforehand.</a:t>
            </a:r>
          </a:p>
          <a:p>
            <a:r>
              <a:rPr lang="en-US" dirty="0" smtClean="0"/>
              <a:t>Align design and testing with compliance from the start.</a:t>
            </a:r>
          </a:p>
          <a:p>
            <a:r>
              <a:rPr lang="en-US" dirty="0" smtClean="0"/>
              <a:t>Prepare training materials and conduct sessions before release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/>
          </a:bodyPr>
          <a:lstStyle/>
          <a:p>
            <a:r>
              <a:rPr lang="en-US" dirty="0" smtClean="0"/>
              <a:t>To Be Completed by Appropriate Manager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Project Sponsor :</a:t>
            </a:r>
            <a:r>
              <a:rPr lang="en-US" dirty="0" err="1" smtClean="0"/>
              <a:t>Kotak</a:t>
            </a:r>
            <a:r>
              <a:rPr lang="en-US" dirty="0" smtClean="0"/>
              <a:t> Mahindra Bank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Project Manager : </a:t>
            </a:r>
            <a:r>
              <a:rPr lang="en-US" dirty="0" err="1" smtClean="0"/>
              <a:t>Pabbu</a:t>
            </a:r>
            <a:r>
              <a:rPr lang="en-US" dirty="0" smtClean="0"/>
              <a:t> </a:t>
            </a:r>
            <a:r>
              <a:rPr lang="en-US" dirty="0" err="1" smtClean="0"/>
              <a:t>Naveen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357982"/>
          </a:xfrm>
        </p:spPr>
        <p:txBody>
          <a:bodyPr>
            <a:normAutofit/>
          </a:bodyPr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Project Idea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project idea is to enhance the existing project for easy of access and faster resolution to the customer.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Inputs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Create web based Application for raising the service request with the help of biometric authentication , face authentication , Link based authentication and missed call authentication 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Over View of the Project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Main agenda of this project is to enhance the existing project to user friendly, Increase efficiency, reduce errors, and enhance user experience and reduce TAT and paperless.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28"/>
            <a:ext cx="8358246" cy="5857916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Resources: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team consists of Business Analysis , Java Developers, Tester, Network Admin DB Admin</a:t>
            </a:r>
          </a:p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Outputs 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Successful implementation of application with  eases of access to the farmers, efficiency . </a:t>
            </a:r>
          </a:p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Value 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Customer satisfaction and customer feedback 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Budget 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Rs 2 cr. </a:t>
            </a:r>
          </a:p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Time Line 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Months or 18 weeks</a:t>
            </a: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5728"/>
            <a:ext cx="86868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SIBIL enhancement we have chosen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WATER FALL MODEL 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u="sng" dirty="0"/>
          </a:p>
        </p:txBody>
      </p:sp>
      <p:pic>
        <p:nvPicPr>
          <p:cNvPr id="4" name="Picture 3" descr="waterfallst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000240"/>
            <a:ext cx="8337800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WATERFALL MODEL: </a:t>
            </a:r>
            <a:r>
              <a:rPr lang="en-US" dirty="0" smtClean="0"/>
              <a:t>The Traditional Waterfall model is sequential design process in which the process is seen steadily one after the other like waterfall ( </a:t>
            </a:r>
            <a:r>
              <a:rPr lang="en-US" dirty="0" err="1" smtClean="0"/>
              <a:t>i.e</a:t>
            </a:r>
            <a:r>
              <a:rPr lang="en-US" dirty="0" smtClean="0"/>
              <a:t> Waterfalls flows from  top to bottom , it cannot go back to the same way ) through the phases of Requirements Gathering , Requirement Analysis, Design, Development – coding, testing Deployment and Implementation.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5768997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a BA the approach for enhancement of SIBIL software by using Elicitation Technique for Requirements Gathering.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Gather the requirements from branch operations team, credit, compliance team for enhancement team and  gathers detailed requirements through discussions, workshops, and JAD sessions.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are documented in a Business Requirement Document (BRD) and signed off by Business, IT, and Compliance teams.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428604"/>
            <a:ext cx="8929718" cy="6000792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Requirement Analysis 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Requirement Gathering the BA and  IT teams analyze technical feasibility, risk, and impact on existing SIBIL workflows, databases, and UI.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 will prepare FS /FRS 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Technical people will prepare non functional document in SSD ( Supplementary support Document).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 will add FS and SSD to form SRS ( Software Requirement Specification) 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 will take sign off from the cline on SRS , once the sign off is given BA will prepare RTM refereeing SRS.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/>
          <a:lstStyle/>
          <a:p>
            <a:r>
              <a:rPr lang="en-US" b="1" u="sng" dirty="0" smtClean="0"/>
              <a:t>Design :</a:t>
            </a:r>
          </a:p>
          <a:p>
            <a:r>
              <a:rPr lang="en-US" dirty="0" smtClean="0"/>
              <a:t>In design the architectures will design the HDD/ADD and solution document.</a:t>
            </a:r>
          </a:p>
          <a:p>
            <a:r>
              <a:rPr lang="en-US" dirty="0" smtClean="0"/>
              <a:t>HDD – High level design document / Application design document is defined as single flow design . (ex: textbook –lesson).</a:t>
            </a:r>
          </a:p>
          <a:p>
            <a:r>
              <a:rPr lang="en-US" dirty="0" smtClean="0"/>
              <a:t>Solution Document is nothing but architect design each separate requirement and solution.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Development – Coding: </a:t>
            </a:r>
            <a:endParaRPr lang="en-US" dirty="0" smtClean="0"/>
          </a:p>
          <a:p>
            <a:r>
              <a:rPr lang="en-US" dirty="0" smtClean="0"/>
              <a:t>In Development stage the programmers and developers will be involved here they will prepare LDD/CDD – </a:t>
            </a:r>
            <a:r>
              <a:rPr lang="en-US" dirty="0" err="1" smtClean="0"/>
              <a:t>lowlevel</a:t>
            </a:r>
            <a:r>
              <a:rPr lang="en-US" dirty="0" smtClean="0"/>
              <a:t> design document / component design document and application . </a:t>
            </a:r>
          </a:p>
          <a:p>
            <a:endParaRPr lang="en-US" dirty="0" smtClean="0"/>
          </a:p>
          <a:p>
            <a:r>
              <a:rPr lang="en-US" b="1" u="sng" dirty="0" smtClean="0"/>
              <a:t>Testing: </a:t>
            </a:r>
            <a:r>
              <a:rPr lang="en-US" dirty="0" smtClean="0"/>
              <a:t> Here the Testers will be involved and they prepare Test Document application will less errors. </a:t>
            </a:r>
          </a:p>
          <a:p>
            <a:r>
              <a:rPr lang="en-US" dirty="0" smtClean="0"/>
              <a:t>Test Document </a:t>
            </a:r>
          </a:p>
          <a:p>
            <a:r>
              <a:rPr lang="en-US" dirty="0" smtClean="0"/>
              <a:t>Test Strategy</a:t>
            </a:r>
          </a:p>
          <a:p>
            <a:r>
              <a:rPr lang="en-US" dirty="0" smtClean="0"/>
              <a:t>Test Schedule</a:t>
            </a:r>
          </a:p>
          <a:p>
            <a:r>
              <a:rPr lang="en-US" dirty="0" smtClean="0"/>
              <a:t>Test Plan</a:t>
            </a:r>
          </a:p>
          <a:p>
            <a:r>
              <a:rPr lang="en-US" dirty="0" smtClean="0"/>
              <a:t>Test Cases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1386</Words>
  <Application>Microsoft Office PowerPoint</Application>
  <PresentationFormat>On-screen Show (4:3)</PresentationFormat>
  <Paragraphs>146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PROJECT TITLE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Dell</dc:creator>
  <cp:lastModifiedBy>Dell</cp:lastModifiedBy>
  <cp:revision>37</cp:revision>
  <dcterms:created xsi:type="dcterms:W3CDTF">2025-10-25T08:12:47Z</dcterms:created>
  <dcterms:modified xsi:type="dcterms:W3CDTF">2025-10-25T12:09:50Z</dcterms:modified>
</cp:coreProperties>
</file>