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882775"/>
            <a:ext cx="7772400" cy="1470025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Conversion Canvas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4724400"/>
            <a:ext cx="3657600" cy="1143000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Prepared By: K.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Mohan Krishna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Date:: 25 – 08 – 2025</a:t>
            </a: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Risks and Dependencies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Current platform and user experience have been in place for over 5 years and are familiar to existing users</a:t>
            </a:r>
          </a:p>
          <a:p>
            <a:pPr>
              <a:buNone/>
            </a:pPr>
            <a:r>
              <a:rPr lang="en-US" sz="1200" dirty="0" smtClean="0"/>
              <a:t>Risk: Resistance to change from both internal stakeholders and returning users</a:t>
            </a:r>
          </a:p>
          <a:p>
            <a:pPr>
              <a:buNone/>
            </a:pPr>
            <a:r>
              <a:rPr lang="en-US" sz="1200" dirty="0" smtClean="0"/>
              <a:t>Dependency: Clear communication, training, and gradual rollout of UX changes</a:t>
            </a:r>
          </a:p>
          <a:p>
            <a:r>
              <a:rPr lang="en-US" sz="1200" dirty="0" smtClean="0"/>
              <a:t>Cost justification based on ease of use, improved conversion, and user behavior is difficult to quantify in traditional ROI terms</a:t>
            </a:r>
          </a:p>
          <a:p>
            <a:pPr>
              <a:buNone/>
            </a:pPr>
            <a:r>
              <a:rPr lang="en-US" sz="1200" dirty="0" smtClean="0"/>
              <a:t>Risk: Management may struggle to see short-term tangible returns</a:t>
            </a:r>
          </a:p>
          <a:p>
            <a:pPr>
              <a:buNone/>
            </a:pPr>
            <a:r>
              <a:rPr lang="en-US" sz="1200" dirty="0" smtClean="0"/>
              <a:t>Dependency: Need to present value through data-driven A/B test results, case studies, and cumulative gains</a:t>
            </a:r>
          </a:p>
          <a:p>
            <a:r>
              <a:rPr lang="en-US" sz="1200" dirty="0" smtClean="0"/>
              <a:t>Cross-functional collaboration is essential, but conflicting team priorities may cause delays</a:t>
            </a:r>
          </a:p>
          <a:p>
            <a:pPr>
              <a:buNone/>
            </a:pPr>
            <a:r>
              <a:rPr lang="en-US" sz="1200" dirty="0" smtClean="0"/>
              <a:t>Risk: Product, marketing, dev, and analytics teams may not align on timelines or goals</a:t>
            </a:r>
          </a:p>
          <a:p>
            <a:pPr>
              <a:buNone/>
            </a:pPr>
            <a:r>
              <a:rPr lang="en-US" sz="1200" dirty="0" smtClean="0"/>
              <a:t>Dependency: Strong project leadership and clear sprint planning to manage shared responsibilities</a:t>
            </a:r>
          </a:p>
          <a:p>
            <a:r>
              <a:rPr lang="en-US" sz="1200" dirty="0" smtClean="0"/>
              <a:t>Agile process adoption may be new or underutilized within the team</a:t>
            </a:r>
          </a:p>
          <a:p>
            <a:pPr>
              <a:buNone/>
            </a:pPr>
            <a:r>
              <a:rPr lang="en-US" sz="1200" dirty="0" smtClean="0"/>
              <a:t>Risk: Teams unfamiliar with Agile may struggle with sprint planning, retrospectives, and iterative testing</a:t>
            </a:r>
          </a:p>
          <a:p>
            <a:pPr>
              <a:buNone/>
            </a:pPr>
            <a:r>
              <a:rPr lang="en-US" sz="1200" dirty="0" smtClean="0"/>
              <a:t>Dependency: Initial Agile training and regular coaching by Scrum Master or Project Manager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Situation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organization has a digital product or platform (e.g., website, landing page, or app) that is receiving user traffic, but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rate is lower than expected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This means visitors are not taking the desired actions — such as signing up, purchasing, or filling out a form — at a rate that aligns with business goals.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There is existing data (from analytics tools like Google Analytics,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Hotjar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etc.) and qualitative feedback from users, but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insights are scattered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decisions lack a centralized strategy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for improving conversions.</a:t>
            </a:r>
          </a:p>
          <a:p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Problem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Low Conversion Rates: Users are visiting the site/app but not converting, leading to poor ROI on marketing and traffic-generation efforts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Lack of Alignment: Stakeholders (product, marketing, UX, dev) are not aligned on what changes will have the biggest impact.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No Systematic Framework: There's no structured method in place to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identify, prioritize, and 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conversion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Decisions Based on Assumptions: Optimization efforts are often based on opinions or isolated metrics, rather than validated user behavior or hypotheses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Opportunity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Centralize Hypotheses and Testing: Use the Conversion Canvas as a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collaborative framework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to align teams on user behaviors, pain points, and high-impact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Adopt Agile for Continuous Improvement: Apply Agile methodology (sprints, iterations, retrospectives) to rapidly test and evolve conversion hypotheses with data-backed learning's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Improve User Experience and Business Metrics: By identifying friction points and systematically improving them, increase conversions, user satisfaction, and ultimately revenue or other key goals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Cross-functional Collaboration: Foster shared ownership of conversion goals across design, development, and marketing teams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 Statement (Goals)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purpose of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Canvas project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is to systematically improve the conversion rate of our digital product by aligning cross-functional teams around user-centric insights, testing hypotheses through iterative Agile sprints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making data-driven decisions that enhance both user experience and business performance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Objectives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Identify and Understand User Pain Points: Use data (quantitative and qualitative) to uncover friction in the user journey that negatively impacts conversion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Develop a Conversion Hypothesis Backlog:  Build and maintain a prioritized backlog of testable hypotheses using the Conversion Canvas framework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Run Iterative A/B or Multivariate Tests: Design and execute controlled experiments in Agile sprints to test hypotheses and measure their impact on conversion metrics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Enhance Cross-functional Collaboration: Foster better communication and shared responsibility between design, development, marketing, and analytics teams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Success Criteria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Measurable Increase in Conversion Rate: Increase primary conversion metric (sign-ups, purchases, etc.) by 15% within 3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Validated Hypotheses with Positive ROI: At least X% of tested hypotheses result in statistically significant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Established and Used Conversion Canvas Framework: Teams consistently use the Conversion Canvas to identify, prioritize, and track optimization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Agile Sprint Cadence Maintained: Regular sprints are completed on time with conversion-focused deliverables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Approach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We have to create User Stories and also assign BV and CP Values to it</a:t>
            </a:r>
          </a:p>
          <a:p>
            <a:pPr lvl="0"/>
            <a:r>
              <a:rPr lang="en-US" sz="1200" b="1" dirty="0" smtClean="0"/>
              <a:t>Sprint: </a:t>
            </a:r>
            <a:r>
              <a:rPr lang="en-US" sz="1200" dirty="0" smtClean="0"/>
              <a:t>In project management, especially in </a:t>
            </a:r>
            <a:r>
              <a:rPr lang="en-US" sz="1200" b="1" dirty="0" smtClean="0"/>
              <a:t>Agile</a:t>
            </a:r>
            <a:r>
              <a:rPr lang="en-US" sz="1200" dirty="0" smtClean="0"/>
              <a:t> methodologies like </a:t>
            </a:r>
            <a:r>
              <a:rPr lang="en-US" sz="1200" b="1" dirty="0" smtClean="0"/>
              <a:t>Scrum</a:t>
            </a:r>
            <a:r>
              <a:rPr lang="en-US" sz="1200" dirty="0" smtClean="0"/>
              <a:t>, a </a:t>
            </a:r>
            <a:r>
              <a:rPr lang="en-US" sz="1200" b="1" dirty="0" smtClean="0"/>
              <a:t>Sprint</a:t>
            </a:r>
            <a:r>
              <a:rPr lang="en-US" sz="1200" dirty="0" smtClean="0"/>
              <a:t> is a short, time-boxed period during which a specific set of work must be completed and made ready for review or release.</a:t>
            </a:r>
          </a:p>
          <a:p>
            <a:pPr lvl="0"/>
            <a:r>
              <a:rPr lang="en-US" sz="1200" b="1" dirty="0" smtClean="0"/>
              <a:t> Product Backlog: </a:t>
            </a:r>
            <a:r>
              <a:rPr lang="en-US" sz="1200" dirty="0" smtClean="0"/>
              <a:t>The </a:t>
            </a:r>
            <a:r>
              <a:rPr lang="en-US" sz="1200" b="1" dirty="0" smtClean="0"/>
              <a:t>Product Backlog</a:t>
            </a:r>
            <a:r>
              <a:rPr lang="en-US" sz="1200" dirty="0" smtClean="0"/>
              <a:t> is a </a:t>
            </a:r>
            <a:r>
              <a:rPr lang="en-US" sz="1200" b="1" dirty="0" smtClean="0"/>
              <a:t>master list</a:t>
            </a:r>
            <a:r>
              <a:rPr lang="en-US" sz="1200" dirty="0" smtClean="0"/>
              <a:t> of everything that is known to be needed in the product. It is maintained by the </a:t>
            </a:r>
            <a:r>
              <a:rPr lang="en-US" sz="1200" b="1" dirty="0" smtClean="0"/>
              <a:t>Product Owner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Sprint Backlog: </a:t>
            </a:r>
            <a:r>
              <a:rPr lang="en-US" sz="1200" dirty="0" smtClean="0"/>
              <a:t>The </a:t>
            </a:r>
            <a:r>
              <a:rPr lang="en-US" sz="1200" b="1" dirty="0" smtClean="0"/>
              <a:t>Sprint Backlog</a:t>
            </a:r>
            <a:r>
              <a:rPr lang="en-US" sz="1200" dirty="0" smtClean="0"/>
              <a:t> is a </a:t>
            </a:r>
            <a:r>
              <a:rPr lang="en-US" sz="1200" b="1" dirty="0" smtClean="0"/>
              <a:t>subset of the Product Backlog</a:t>
            </a:r>
            <a:r>
              <a:rPr lang="en-US" sz="1200" dirty="0" smtClean="0"/>
              <a:t> — it includes the items that the Scrum Team commits to complete </a:t>
            </a:r>
            <a:r>
              <a:rPr lang="en-US" sz="1200" b="1" dirty="0" smtClean="0"/>
              <a:t>during a specific Sprint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Impediments Log: </a:t>
            </a:r>
            <a:r>
              <a:rPr lang="en-US" sz="1200" dirty="0" smtClean="0"/>
              <a:t>The </a:t>
            </a:r>
            <a:r>
              <a:rPr lang="en-US" sz="1200" b="1" dirty="0" smtClean="0"/>
              <a:t>Impediments Log</a:t>
            </a:r>
            <a:r>
              <a:rPr lang="en-US" sz="1200" dirty="0" smtClean="0"/>
              <a:t> is a </a:t>
            </a:r>
            <a:r>
              <a:rPr lang="en-US" sz="1200" b="1" dirty="0" smtClean="0"/>
              <a:t>centralized list</a:t>
            </a:r>
            <a:r>
              <a:rPr lang="en-US" sz="1200" dirty="0" smtClean="0"/>
              <a:t> where all known impediments are recorded, monitored, and managed until they are resolved.  An </a:t>
            </a:r>
            <a:r>
              <a:rPr lang="en-US" sz="1200" b="1" dirty="0" smtClean="0"/>
              <a:t>impediment</a:t>
            </a:r>
            <a:r>
              <a:rPr lang="en-US" sz="1200" dirty="0" smtClean="0"/>
              <a:t> is anything that </a:t>
            </a:r>
            <a:r>
              <a:rPr lang="en-US" sz="1200" b="1" dirty="0" smtClean="0"/>
              <a:t>prevents or slows down</a:t>
            </a:r>
            <a:r>
              <a:rPr lang="en-US" sz="1200" dirty="0" smtClean="0"/>
              <a:t> the team's ability to deliver </a:t>
            </a:r>
            <a:r>
              <a:rPr lang="en-US" sz="1200" dirty="0" smtClean="0"/>
              <a:t>value</a:t>
            </a:r>
          </a:p>
          <a:p>
            <a:r>
              <a:rPr lang="en-US" sz="1200" b="1" dirty="0" smtClean="0"/>
              <a:t>Team Velocity</a:t>
            </a:r>
            <a:r>
              <a:rPr lang="en-US" sz="1200" dirty="0" smtClean="0"/>
              <a:t> is a key metric in Agile (especially Scrum) that measures how much </a:t>
            </a:r>
            <a:r>
              <a:rPr lang="en-US" sz="1200" b="1" dirty="0" smtClean="0"/>
              <a:t>work a team can complete during a sprint</a:t>
            </a:r>
            <a:r>
              <a:rPr lang="en-US" sz="1200" dirty="0" smtClean="0"/>
              <a:t>. It helps teams estimate future work capacity and plan more </a:t>
            </a:r>
            <a:r>
              <a:rPr lang="en-US" sz="1200" dirty="0" smtClean="0"/>
              <a:t>accurately</a:t>
            </a:r>
          </a:p>
          <a:p>
            <a:r>
              <a:rPr lang="en-US" sz="1200" b="1" dirty="0" smtClean="0"/>
              <a:t>Product Grooming</a:t>
            </a:r>
            <a:r>
              <a:rPr lang="en-US" sz="1200" dirty="0" smtClean="0"/>
              <a:t> — also known as </a:t>
            </a:r>
            <a:r>
              <a:rPr lang="en-US" sz="1200" b="1" dirty="0" smtClean="0"/>
              <a:t>Backlog Grooming</a:t>
            </a:r>
            <a:r>
              <a:rPr lang="en-US" sz="1200" dirty="0" smtClean="0"/>
              <a:t> or </a:t>
            </a:r>
            <a:r>
              <a:rPr lang="en-US" sz="1200" b="1" dirty="0" smtClean="0"/>
              <a:t>Backlog Refinement</a:t>
            </a:r>
            <a:r>
              <a:rPr lang="en-US" sz="1200" dirty="0" smtClean="0"/>
              <a:t> — is a regular Agile practice where the team and Product Owner </a:t>
            </a:r>
            <a:r>
              <a:rPr lang="en-US" sz="1200" b="1" dirty="0" smtClean="0"/>
              <a:t>review, refine, and prioritize items in the product backlog</a:t>
            </a:r>
            <a:r>
              <a:rPr lang="en-US" sz="1200" dirty="0" smtClean="0"/>
              <a:t> to ensure they are ready for upcoming sprints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People: Project Manager; Product Owner; UX/UI Designers; Front-End &amp; Back-End Developers; Data Analysts; QA/Testers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Time: The time taken to complete the project expected time for this project is 18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Budget: The estimated amount that taken to complete the project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Other – third party software evaluation, site visits, Dataquest reports – around $8000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1016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Conversion Canvas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Approach</vt:lpstr>
      <vt:lpstr>Resources:</vt:lpstr>
      <vt:lpstr>Risks and Dependencies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Risk Classifier</dc:title>
  <dc:creator>user</dc:creator>
  <cp:lastModifiedBy>user</cp:lastModifiedBy>
  <cp:revision>26</cp:revision>
  <dcterms:created xsi:type="dcterms:W3CDTF">2025-08-12T09:12:37Z</dcterms:created>
  <dcterms:modified xsi:type="dcterms:W3CDTF">2025-08-26T04:36:46Z</dcterms:modified>
</cp:coreProperties>
</file>