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626C-21E0-4765-950C-97EE4B6C208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779F2-1EC4-40B2-8CA5-BAA01AD9D420}">
      <dgm:prSet/>
      <dgm:spPr/>
      <dgm:t>
        <a:bodyPr/>
        <a:lstStyle/>
        <a:p>
          <a:pPr rtl="0"/>
          <a:r>
            <a:rPr lang="en-IN" dirty="0" smtClean="0"/>
            <a:t>Current State</a:t>
          </a:r>
          <a:endParaRPr lang="en-IN" dirty="0"/>
        </a:p>
      </dgm:t>
    </dgm:pt>
    <dgm:pt modelId="{862E92AF-8D40-4051-B6E5-1CDF7A5BBF87}" type="parTrans" cxnId="{7FEED1A0-DC93-4A8C-98AE-067E2E2A1804}">
      <dgm:prSet/>
      <dgm:spPr/>
      <dgm:t>
        <a:bodyPr/>
        <a:lstStyle/>
        <a:p>
          <a:endParaRPr lang="en-US"/>
        </a:p>
      </dgm:t>
    </dgm:pt>
    <dgm:pt modelId="{FFF3F801-F588-4CCE-9E3F-C981407D93F9}" type="sibTrans" cxnId="{7FEED1A0-DC93-4A8C-98AE-067E2E2A1804}">
      <dgm:prSet/>
      <dgm:spPr/>
      <dgm:t>
        <a:bodyPr/>
        <a:lstStyle/>
        <a:p>
          <a:endParaRPr lang="en-US"/>
        </a:p>
      </dgm:t>
    </dgm:pt>
    <dgm:pt modelId="{9574C684-1ED7-4FEE-87C4-6626E0F82007}">
      <dgm:prSet/>
      <dgm:spPr/>
      <dgm:t>
        <a:bodyPr/>
        <a:lstStyle/>
        <a:p>
          <a:pPr rtl="0"/>
          <a:r>
            <a:rPr lang="en-IN" dirty="0" smtClean="0"/>
            <a:t>Challenges</a:t>
          </a:r>
          <a:endParaRPr lang="en-IN" dirty="0"/>
        </a:p>
      </dgm:t>
    </dgm:pt>
    <dgm:pt modelId="{DF2F2373-6BE3-4F25-94DA-41301461906B}" type="parTrans" cxnId="{172BAF40-F067-42C3-AC7E-8AF557E3B0CD}">
      <dgm:prSet/>
      <dgm:spPr/>
      <dgm:t>
        <a:bodyPr/>
        <a:lstStyle/>
        <a:p>
          <a:endParaRPr lang="en-US"/>
        </a:p>
      </dgm:t>
    </dgm:pt>
    <dgm:pt modelId="{722EA2F1-563F-43EC-A902-E374BB655485}" type="sibTrans" cxnId="{172BAF40-F067-42C3-AC7E-8AF557E3B0CD}">
      <dgm:prSet/>
      <dgm:spPr/>
      <dgm:t>
        <a:bodyPr/>
        <a:lstStyle/>
        <a:p>
          <a:endParaRPr lang="en-US"/>
        </a:p>
      </dgm:t>
    </dgm:pt>
    <dgm:pt modelId="{7AD2FE34-7D41-45B0-AE21-748E1BE0A9F0}">
      <dgm:prSet/>
      <dgm:spPr/>
      <dgm:t>
        <a:bodyPr/>
        <a:lstStyle/>
        <a:p>
          <a:pPr rtl="0"/>
          <a:r>
            <a:rPr lang="en-IN" dirty="0" smtClean="0"/>
            <a:t>Opportunity</a:t>
          </a:r>
          <a:endParaRPr lang="en-IN" dirty="0"/>
        </a:p>
      </dgm:t>
    </dgm:pt>
    <dgm:pt modelId="{7E6E0593-2A27-4EDB-ABB1-89FCBE6E1992}" type="parTrans" cxnId="{9EBB489F-6E82-4ED2-BB8C-D6063960ABFD}">
      <dgm:prSet/>
      <dgm:spPr/>
      <dgm:t>
        <a:bodyPr/>
        <a:lstStyle/>
        <a:p>
          <a:endParaRPr lang="en-US"/>
        </a:p>
      </dgm:t>
    </dgm:pt>
    <dgm:pt modelId="{03A04A39-1F86-4EEE-BA8B-1021ED83CA5F}" type="sibTrans" cxnId="{9EBB489F-6E82-4ED2-BB8C-D6063960ABFD}">
      <dgm:prSet/>
      <dgm:spPr/>
      <dgm:t>
        <a:bodyPr/>
        <a:lstStyle/>
        <a:p>
          <a:endParaRPr lang="en-US"/>
        </a:p>
      </dgm:t>
    </dgm:pt>
    <dgm:pt modelId="{6E23BBAB-E538-469D-B039-32D53869A1A9}" type="pres">
      <dgm:prSet presAssocID="{2A58626C-21E0-4765-950C-97EE4B6C20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35F8D-3BE5-4E91-903F-35B8630E426A}" type="pres">
      <dgm:prSet presAssocID="{00B779F2-1EC4-40B2-8CA5-BAA01AD9D420}" presName="parentLin" presStyleCnt="0"/>
      <dgm:spPr/>
    </dgm:pt>
    <dgm:pt modelId="{32BA1EDC-DFA8-43C0-A60B-79053929E73D}" type="pres">
      <dgm:prSet presAssocID="{00B779F2-1EC4-40B2-8CA5-BAA01AD9D4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2E7A3-4A1B-457B-A3D1-AEB5C63D1C0C}" type="pres">
      <dgm:prSet presAssocID="{00B779F2-1EC4-40B2-8CA5-BAA01AD9D4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272-176B-4969-B3B4-989C1DD430EF}" type="pres">
      <dgm:prSet presAssocID="{00B779F2-1EC4-40B2-8CA5-BAA01AD9D420}" presName="negativeSpace" presStyleCnt="0"/>
      <dgm:spPr/>
    </dgm:pt>
    <dgm:pt modelId="{F33BC836-EF9B-4C22-8BB2-0CB7B7135577}" type="pres">
      <dgm:prSet presAssocID="{00B779F2-1EC4-40B2-8CA5-BAA01AD9D420}" presName="childText" presStyleLbl="conFgAcc1" presStyleIdx="0" presStyleCnt="3">
        <dgm:presLayoutVars>
          <dgm:bulletEnabled val="1"/>
        </dgm:presLayoutVars>
      </dgm:prSet>
      <dgm:spPr/>
    </dgm:pt>
    <dgm:pt modelId="{72BF25A6-0EBE-487F-B334-352BD07C68FF}" type="pres">
      <dgm:prSet presAssocID="{FFF3F801-F588-4CCE-9E3F-C981407D93F9}" presName="spaceBetweenRectangles" presStyleCnt="0"/>
      <dgm:spPr/>
    </dgm:pt>
    <dgm:pt modelId="{B1B26CB2-386C-4986-A70A-1D93CD86707D}" type="pres">
      <dgm:prSet presAssocID="{9574C684-1ED7-4FEE-87C4-6626E0F82007}" presName="parentLin" presStyleCnt="0"/>
      <dgm:spPr/>
    </dgm:pt>
    <dgm:pt modelId="{BD929495-83C6-4470-B771-2DCCA5E89EC0}" type="pres">
      <dgm:prSet presAssocID="{9574C684-1ED7-4FEE-87C4-6626E0F82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33914E-9666-4C31-82D3-579722F250A8}" type="pres">
      <dgm:prSet presAssocID="{9574C684-1ED7-4FEE-87C4-6626E0F820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0BBF-5FD5-414D-9E35-9E5190EC5933}" type="pres">
      <dgm:prSet presAssocID="{9574C684-1ED7-4FEE-87C4-6626E0F82007}" presName="negativeSpace" presStyleCnt="0"/>
      <dgm:spPr/>
    </dgm:pt>
    <dgm:pt modelId="{577BBE87-1080-4BC9-B765-C933DA12F1E0}" type="pres">
      <dgm:prSet presAssocID="{9574C684-1ED7-4FEE-87C4-6626E0F82007}" presName="childText" presStyleLbl="conFgAcc1" presStyleIdx="1" presStyleCnt="3">
        <dgm:presLayoutVars>
          <dgm:bulletEnabled val="1"/>
        </dgm:presLayoutVars>
      </dgm:prSet>
      <dgm:spPr/>
    </dgm:pt>
    <dgm:pt modelId="{36DDA40D-5FA7-48B9-8BEA-9771FA0CDB98}" type="pres">
      <dgm:prSet presAssocID="{722EA2F1-563F-43EC-A902-E374BB655485}" presName="spaceBetweenRectangles" presStyleCnt="0"/>
      <dgm:spPr/>
    </dgm:pt>
    <dgm:pt modelId="{6A2655E6-48EC-4C88-B163-616A339C97B7}" type="pres">
      <dgm:prSet presAssocID="{7AD2FE34-7D41-45B0-AE21-748E1BE0A9F0}" presName="parentLin" presStyleCnt="0"/>
      <dgm:spPr/>
    </dgm:pt>
    <dgm:pt modelId="{22D5928F-7658-4459-A074-5581C981015C}" type="pres">
      <dgm:prSet presAssocID="{7AD2FE34-7D41-45B0-AE21-748E1BE0A9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223CA30-AFF7-42C3-8675-321CBB875827}" type="pres">
      <dgm:prSet presAssocID="{7AD2FE34-7D41-45B0-AE21-748E1BE0A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E54B0-5CB3-4633-9876-9533B17BF75A}" type="pres">
      <dgm:prSet presAssocID="{7AD2FE34-7D41-45B0-AE21-748E1BE0A9F0}" presName="negativeSpace" presStyleCnt="0"/>
      <dgm:spPr/>
    </dgm:pt>
    <dgm:pt modelId="{55B024BF-127C-4B04-B742-1D8821131ABE}" type="pres">
      <dgm:prSet presAssocID="{7AD2FE34-7D41-45B0-AE21-748E1BE0A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95EBDA-7DD2-4320-8C99-20778BD04B45}" type="presOf" srcId="{00B779F2-1EC4-40B2-8CA5-BAA01AD9D420}" destId="{5A12E7A3-4A1B-457B-A3D1-AEB5C63D1C0C}" srcOrd="1" destOrd="0" presId="urn:microsoft.com/office/officeart/2005/8/layout/list1"/>
    <dgm:cxn modelId="{172BAF40-F067-42C3-AC7E-8AF557E3B0CD}" srcId="{2A58626C-21E0-4765-950C-97EE4B6C2088}" destId="{9574C684-1ED7-4FEE-87C4-6626E0F82007}" srcOrd="1" destOrd="0" parTransId="{DF2F2373-6BE3-4F25-94DA-41301461906B}" sibTransId="{722EA2F1-563F-43EC-A902-E374BB655485}"/>
    <dgm:cxn modelId="{7A002AA5-9363-4A00-9132-F4BD897AE1B2}" type="presOf" srcId="{9574C684-1ED7-4FEE-87C4-6626E0F82007}" destId="{1B33914E-9666-4C31-82D3-579722F250A8}" srcOrd="1" destOrd="0" presId="urn:microsoft.com/office/officeart/2005/8/layout/list1"/>
    <dgm:cxn modelId="{2C326E24-7E4D-4EF5-BC8B-0EC762CFE4E8}" type="presOf" srcId="{2A58626C-21E0-4765-950C-97EE4B6C2088}" destId="{6E23BBAB-E538-469D-B039-32D53869A1A9}" srcOrd="0" destOrd="0" presId="urn:microsoft.com/office/officeart/2005/8/layout/list1"/>
    <dgm:cxn modelId="{AC6A2A67-03E3-438F-AAA5-6080F8EB6217}" type="presOf" srcId="{7AD2FE34-7D41-45B0-AE21-748E1BE0A9F0}" destId="{22D5928F-7658-4459-A074-5581C981015C}" srcOrd="0" destOrd="0" presId="urn:microsoft.com/office/officeart/2005/8/layout/list1"/>
    <dgm:cxn modelId="{9EBB489F-6E82-4ED2-BB8C-D6063960ABFD}" srcId="{2A58626C-21E0-4765-950C-97EE4B6C2088}" destId="{7AD2FE34-7D41-45B0-AE21-748E1BE0A9F0}" srcOrd="2" destOrd="0" parTransId="{7E6E0593-2A27-4EDB-ABB1-89FCBE6E1992}" sibTransId="{03A04A39-1F86-4EEE-BA8B-1021ED83CA5F}"/>
    <dgm:cxn modelId="{0F9F79AE-C6B8-4120-AF10-E08DDEBE4D5B}" type="presOf" srcId="{9574C684-1ED7-4FEE-87C4-6626E0F82007}" destId="{BD929495-83C6-4470-B771-2DCCA5E89EC0}" srcOrd="0" destOrd="0" presId="urn:microsoft.com/office/officeart/2005/8/layout/list1"/>
    <dgm:cxn modelId="{7FEED1A0-DC93-4A8C-98AE-067E2E2A1804}" srcId="{2A58626C-21E0-4765-950C-97EE4B6C2088}" destId="{00B779F2-1EC4-40B2-8CA5-BAA01AD9D420}" srcOrd="0" destOrd="0" parTransId="{862E92AF-8D40-4051-B6E5-1CDF7A5BBF87}" sibTransId="{FFF3F801-F588-4CCE-9E3F-C981407D93F9}"/>
    <dgm:cxn modelId="{40A0A58F-D582-4EC8-A9F0-A222A0AF68F7}" type="presOf" srcId="{00B779F2-1EC4-40B2-8CA5-BAA01AD9D420}" destId="{32BA1EDC-DFA8-43C0-A60B-79053929E73D}" srcOrd="0" destOrd="0" presId="urn:microsoft.com/office/officeart/2005/8/layout/list1"/>
    <dgm:cxn modelId="{CC36E20E-3366-4353-91BB-FC1315E69B88}" type="presOf" srcId="{7AD2FE34-7D41-45B0-AE21-748E1BE0A9F0}" destId="{D223CA30-AFF7-42C3-8675-321CBB875827}" srcOrd="1" destOrd="0" presId="urn:microsoft.com/office/officeart/2005/8/layout/list1"/>
    <dgm:cxn modelId="{2AE6B757-4B0C-4EAB-B83F-FA0F58A40357}" type="presParOf" srcId="{6E23BBAB-E538-469D-B039-32D53869A1A9}" destId="{ACE35F8D-3BE5-4E91-903F-35B8630E426A}" srcOrd="0" destOrd="0" presId="urn:microsoft.com/office/officeart/2005/8/layout/list1"/>
    <dgm:cxn modelId="{257E110F-22DF-4301-862F-B0E917F1C538}" type="presParOf" srcId="{ACE35F8D-3BE5-4E91-903F-35B8630E426A}" destId="{32BA1EDC-DFA8-43C0-A60B-79053929E73D}" srcOrd="0" destOrd="0" presId="urn:microsoft.com/office/officeart/2005/8/layout/list1"/>
    <dgm:cxn modelId="{8F734362-D4B5-4D9B-8A70-B4B12CBD79A9}" type="presParOf" srcId="{ACE35F8D-3BE5-4E91-903F-35B8630E426A}" destId="{5A12E7A3-4A1B-457B-A3D1-AEB5C63D1C0C}" srcOrd="1" destOrd="0" presId="urn:microsoft.com/office/officeart/2005/8/layout/list1"/>
    <dgm:cxn modelId="{1D93A1EE-0C3C-49FC-B3A3-8D2F99A91FA5}" type="presParOf" srcId="{6E23BBAB-E538-469D-B039-32D53869A1A9}" destId="{83AC5272-176B-4969-B3B4-989C1DD430EF}" srcOrd="1" destOrd="0" presId="urn:microsoft.com/office/officeart/2005/8/layout/list1"/>
    <dgm:cxn modelId="{0CD79FBD-E3AC-4105-898F-C3106DC4A194}" type="presParOf" srcId="{6E23BBAB-E538-469D-B039-32D53869A1A9}" destId="{F33BC836-EF9B-4C22-8BB2-0CB7B7135577}" srcOrd="2" destOrd="0" presId="urn:microsoft.com/office/officeart/2005/8/layout/list1"/>
    <dgm:cxn modelId="{23A2C7CD-EAA9-458C-8CE0-47E3BA64DD87}" type="presParOf" srcId="{6E23BBAB-E538-469D-B039-32D53869A1A9}" destId="{72BF25A6-0EBE-487F-B334-352BD07C68FF}" srcOrd="3" destOrd="0" presId="urn:microsoft.com/office/officeart/2005/8/layout/list1"/>
    <dgm:cxn modelId="{1DC8FDA6-CAAF-4FB4-8E3A-9750F08C135A}" type="presParOf" srcId="{6E23BBAB-E538-469D-B039-32D53869A1A9}" destId="{B1B26CB2-386C-4986-A70A-1D93CD86707D}" srcOrd="4" destOrd="0" presId="urn:microsoft.com/office/officeart/2005/8/layout/list1"/>
    <dgm:cxn modelId="{F0DC8C25-7C33-42D5-A815-0726854A7FD7}" type="presParOf" srcId="{B1B26CB2-386C-4986-A70A-1D93CD86707D}" destId="{BD929495-83C6-4470-B771-2DCCA5E89EC0}" srcOrd="0" destOrd="0" presId="urn:microsoft.com/office/officeart/2005/8/layout/list1"/>
    <dgm:cxn modelId="{947F8310-8D39-46EC-875C-36E6245B9194}" type="presParOf" srcId="{B1B26CB2-386C-4986-A70A-1D93CD86707D}" destId="{1B33914E-9666-4C31-82D3-579722F250A8}" srcOrd="1" destOrd="0" presId="urn:microsoft.com/office/officeart/2005/8/layout/list1"/>
    <dgm:cxn modelId="{68C67C28-7432-4234-9C34-C88E285CF328}" type="presParOf" srcId="{6E23BBAB-E538-469D-B039-32D53869A1A9}" destId="{06E80BBF-5FD5-414D-9E35-9E5190EC5933}" srcOrd="5" destOrd="0" presId="urn:microsoft.com/office/officeart/2005/8/layout/list1"/>
    <dgm:cxn modelId="{621F059E-4094-499F-BC7D-1445E03674B5}" type="presParOf" srcId="{6E23BBAB-E538-469D-B039-32D53869A1A9}" destId="{577BBE87-1080-4BC9-B765-C933DA12F1E0}" srcOrd="6" destOrd="0" presId="urn:microsoft.com/office/officeart/2005/8/layout/list1"/>
    <dgm:cxn modelId="{EA21F93C-915B-4123-849D-166F4A8FCD7A}" type="presParOf" srcId="{6E23BBAB-E538-469D-B039-32D53869A1A9}" destId="{36DDA40D-5FA7-48B9-8BEA-9771FA0CDB98}" srcOrd="7" destOrd="0" presId="urn:microsoft.com/office/officeart/2005/8/layout/list1"/>
    <dgm:cxn modelId="{712C5763-BE4F-459B-8CE1-89DD06670FB7}" type="presParOf" srcId="{6E23BBAB-E538-469D-B039-32D53869A1A9}" destId="{6A2655E6-48EC-4C88-B163-616A339C97B7}" srcOrd="8" destOrd="0" presId="urn:microsoft.com/office/officeart/2005/8/layout/list1"/>
    <dgm:cxn modelId="{1B4F67A3-CF44-41D8-9469-676D13F8C44C}" type="presParOf" srcId="{6A2655E6-48EC-4C88-B163-616A339C97B7}" destId="{22D5928F-7658-4459-A074-5581C981015C}" srcOrd="0" destOrd="0" presId="urn:microsoft.com/office/officeart/2005/8/layout/list1"/>
    <dgm:cxn modelId="{240B07B3-D0AA-4007-800B-565A6746B680}" type="presParOf" srcId="{6A2655E6-48EC-4C88-B163-616A339C97B7}" destId="{D223CA30-AFF7-42C3-8675-321CBB875827}" srcOrd="1" destOrd="0" presId="urn:microsoft.com/office/officeart/2005/8/layout/list1"/>
    <dgm:cxn modelId="{D459E164-A8A2-4031-9510-FE40C0FB3211}" type="presParOf" srcId="{6E23BBAB-E538-469D-B039-32D53869A1A9}" destId="{06CE54B0-5CB3-4633-9876-9533B17BF75A}" srcOrd="9" destOrd="0" presId="urn:microsoft.com/office/officeart/2005/8/layout/list1"/>
    <dgm:cxn modelId="{6E9B664F-4713-41B4-A8CC-D57E149B7418}" type="presParOf" srcId="{6E23BBAB-E538-469D-B039-32D53869A1A9}" destId="{55B024BF-127C-4B04-B742-1D8821131A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FE6EC-93CD-4C57-8A86-DF182F382034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567076-EB06-444F-9983-AEF0A7E75E8C}">
      <dgm:prSet/>
      <dgm:spPr/>
      <dgm:t>
        <a:bodyPr/>
        <a:lstStyle/>
        <a:p>
          <a:pPr rtl="0"/>
          <a:r>
            <a:rPr lang="en-US" smtClean="0"/>
            <a:t>Primary Goal:</a:t>
          </a:r>
          <a:endParaRPr lang="en-IN"/>
        </a:p>
      </dgm:t>
    </dgm:pt>
    <dgm:pt modelId="{D227ADCA-DBE2-4078-B86C-9A82D9A07574}" type="parTrans" cxnId="{D8A5CAD7-2DD8-4BE3-ACDA-269DF9FB795E}">
      <dgm:prSet/>
      <dgm:spPr/>
      <dgm:t>
        <a:bodyPr/>
        <a:lstStyle/>
        <a:p>
          <a:endParaRPr lang="en-US"/>
        </a:p>
      </dgm:t>
    </dgm:pt>
    <dgm:pt modelId="{E9A2FE1C-B5EB-4F63-AC78-99669DFF768A}" type="sibTrans" cxnId="{D8A5CAD7-2DD8-4BE3-ACDA-269DF9FB795E}">
      <dgm:prSet/>
      <dgm:spPr/>
      <dgm:t>
        <a:bodyPr/>
        <a:lstStyle/>
        <a:p>
          <a:endParaRPr lang="en-US"/>
        </a:p>
      </dgm:t>
    </dgm:pt>
    <dgm:pt modelId="{A6488223-3D2A-4265-8EFA-883D31D3AB94}">
      <dgm:prSet/>
      <dgm:spPr/>
      <dgm:t>
        <a:bodyPr/>
        <a:lstStyle/>
        <a:p>
          <a:pPr rtl="0"/>
          <a:r>
            <a:rPr lang="en-US" dirty="0" smtClean="0"/>
            <a:t>Implement a robust and intuitive data analytics solution using Alteryx.</a:t>
          </a:r>
          <a:endParaRPr lang="en-IN" dirty="0"/>
        </a:p>
      </dgm:t>
    </dgm:pt>
    <dgm:pt modelId="{8481F0CE-4236-4772-8695-CA003633EBA9}" type="parTrans" cxnId="{5CF4C25D-7C31-41DF-A19D-C76653AAD2A0}">
      <dgm:prSet/>
      <dgm:spPr/>
      <dgm:t>
        <a:bodyPr/>
        <a:lstStyle/>
        <a:p>
          <a:endParaRPr lang="en-US"/>
        </a:p>
      </dgm:t>
    </dgm:pt>
    <dgm:pt modelId="{B3CE99C1-6237-4AAD-82BC-3A6E30AFB646}" type="sibTrans" cxnId="{5CF4C25D-7C31-41DF-A19D-C76653AAD2A0}">
      <dgm:prSet/>
      <dgm:spPr/>
      <dgm:t>
        <a:bodyPr/>
        <a:lstStyle/>
        <a:p>
          <a:endParaRPr lang="en-US"/>
        </a:p>
      </dgm:t>
    </dgm:pt>
    <dgm:pt modelId="{4520B6F8-E40E-4C02-B8F9-D2755E978B13}">
      <dgm:prSet/>
      <dgm:spPr/>
      <dgm:t>
        <a:bodyPr/>
        <a:lstStyle/>
        <a:p>
          <a:pPr rtl="0"/>
          <a:r>
            <a:rPr lang="en-US" smtClean="0"/>
            <a:t>Sub-goals:</a:t>
          </a:r>
          <a:endParaRPr lang="en-IN"/>
        </a:p>
      </dgm:t>
    </dgm:pt>
    <dgm:pt modelId="{AD6FD913-0AF8-401E-A2D7-543AF5694E44}" type="parTrans" cxnId="{33D03D04-9623-4889-92BE-67AF2DC0056C}">
      <dgm:prSet/>
      <dgm:spPr/>
      <dgm:t>
        <a:bodyPr/>
        <a:lstStyle/>
        <a:p>
          <a:endParaRPr lang="en-US"/>
        </a:p>
      </dgm:t>
    </dgm:pt>
    <dgm:pt modelId="{2799AF63-01F2-4A64-8B82-0DAF08FF9AA4}" type="sibTrans" cxnId="{33D03D04-9623-4889-92BE-67AF2DC0056C}">
      <dgm:prSet/>
      <dgm:spPr/>
      <dgm:t>
        <a:bodyPr/>
        <a:lstStyle/>
        <a:p>
          <a:endParaRPr lang="en-US"/>
        </a:p>
      </dgm:t>
    </dgm:pt>
    <dgm:pt modelId="{49832E61-1B27-46CA-99BB-C4C60829717C}">
      <dgm:prSet/>
      <dgm:spPr/>
      <dgm:t>
        <a:bodyPr/>
        <a:lstStyle/>
        <a:p>
          <a:pPr rtl="0"/>
          <a:r>
            <a:rPr lang="en-US" smtClean="0"/>
            <a:t>Enhance ease of use and quality of information. Reduce system downtime and improve response times.</a:t>
          </a:r>
          <a:endParaRPr lang="en-IN"/>
        </a:p>
      </dgm:t>
    </dgm:pt>
    <dgm:pt modelId="{FDF38847-98F8-4CC0-B65E-6B3CC2BE958B}" type="parTrans" cxnId="{F5FBC0FB-53D7-4CD9-B565-0D239754D1B1}">
      <dgm:prSet/>
      <dgm:spPr/>
      <dgm:t>
        <a:bodyPr/>
        <a:lstStyle/>
        <a:p>
          <a:endParaRPr lang="en-US"/>
        </a:p>
      </dgm:t>
    </dgm:pt>
    <dgm:pt modelId="{768E9931-1004-4F1C-BECA-9CF96C9969C1}" type="sibTrans" cxnId="{F5FBC0FB-53D7-4CD9-B565-0D239754D1B1}">
      <dgm:prSet/>
      <dgm:spPr/>
      <dgm:t>
        <a:bodyPr/>
        <a:lstStyle/>
        <a:p>
          <a:endParaRPr lang="en-US"/>
        </a:p>
      </dgm:t>
    </dgm:pt>
    <dgm:pt modelId="{A799A41E-B0D9-44FC-A800-C5E6385CAD65}">
      <dgm:prSet/>
      <dgm:spPr/>
      <dgm:t>
        <a:bodyPr/>
        <a:lstStyle/>
        <a:p>
          <a:pPr rtl="0"/>
          <a:r>
            <a:rPr lang="en-US" smtClean="0"/>
            <a:t>Enable a smooth transition from legacy systems to a modern, agile framework.</a:t>
          </a:r>
          <a:endParaRPr lang="en-IN"/>
        </a:p>
      </dgm:t>
    </dgm:pt>
    <dgm:pt modelId="{8DF44613-1492-47A8-933F-89AA2644134F}" type="parTrans" cxnId="{B7B09F2B-9941-4EB5-BDA9-504B95E78217}">
      <dgm:prSet/>
      <dgm:spPr/>
      <dgm:t>
        <a:bodyPr/>
        <a:lstStyle/>
        <a:p>
          <a:endParaRPr lang="en-US"/>
        </a:p>
      </dgm:t>
    </dgm:pt>
    <dgm:pt modelId="{FFAB809C-50AC-4174-BD8F-AFCDC05FC1F1}" type="sibTrans" cxnId="{B7B09F2B-9941-4EB5-BDA9-504B95E78217}">
      <dgm:prSet/>
      <dgm:spPr/>
      <dgm:t>
        <a:bodyPr/>
        <a:lstStyle/>
        <a:p>
          <a:endParaRPr lang="en-US"/>
        </a:p>
      </dgm:t>
    </dgm:pt>
    <dgm:pt modelId="{97A5743B-CE80-4BC5-B186-C5E971B0B456}" type="pres">
      <dgm:prSet presAssocID="{20CFE6EC-93CD-4C57-8A86-DF182F3820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56FD37-1223-4005-A1DC-E5B218421A39}" type="pres">
      <dgm:prSet presAssocID="{43567076-EB06-444F-9983-AEF0A7E75E8C}" presName="thickLine" presStyleLbl="alignNode1" presStyleIdx="0" presStyleCnt="2"/>
      <dgm:spPr/>
    </dgm:pt>
    <dgm:pt modelId="{9AD13889-8618-4898-B07A-C1826DAAB4A0}" type="pres">
      <dgm:prSet presAssocID="{43567076-EB06-444F-9983-AEF0A7E75E8C}" presName="horz1" presStyleCnt="0"/>
      <dgm:spPr/>
    </dgm:pt>
    <dgm:pt modelId="{4D8D2D04-BA0C-4C58-9EEB-BB358150396C}" type="pres">
      <dgm:prSet presAssocID="{43567076-EB06-444F-9983-AEF0A7E75E8C}" presName="tx1" presStyleLbl="revTx" presStyleIdx="0" presStyleCnt="5"/>
      <dgm:spPr/>
      <dgm:t>
        <a:bodyPr/>
        <a:lstStyle/>
        <a:p>
          <a:endParaRPr lang="en-US"/>
        </a:p>
      </dgm:t>
    </dgm:pt>
    <dgm:pt modelId="{5B4C1623-4ADC-4B47-82EE-747911DFF0DF}" type="pres">
      <dgm:prSet presAssocID="{43567076-EB06-444F-9983-AEF0A7E75E8C}" presName="vert1" presStyleCnt="0"/>
      <dgm:spPr/>
    </dgm:pt>
    <dgm:pt modelId="{C2F88117-0CE6-4EFB-B478-839397691591}" type="pres">
      <dgm:prSet presAssocID="{A6488223-3D2A-4265-8EFA-883D31D3AB94}" presName="vertSpace2a" presStyleCnt="0"/>
      <dgm:spPr/>
    </dgm:pt>
    <dgm:pt modelId="{2A5C44BC-5D9A-44E4-8D26-8ABCE3A6BD35}" type="pres">
      <dgm:prSet presAssocID="{A6488223-3D2A-4265-8EFA-883D31D3AB94}" presName="horz2" presStyleCnt="0"/>
      <dgm:spPr/>
    </dgm:pt>
    <dgm:pt modelId="{91864189-6C74-4B48-B904-9CD98A2EC734}" type="pres">
      <dgm:prSet presAssocID="{A6488223-3D2A-4265-8EFA-883D31D3AB94}" presName="horzSpace2" presStyleCnt="0"/>
      <dgm:spPr/>
    </dgm:pt>
    <dgm:pt modelId="{6BC9A585-459B-4B37-AFED-561FA7A86C0C}" type="pres">
      <dgm:prSet presAssocID="{A6488223-3D2A-4265-8EFA-883D31D3AB94}" presName="tx2" presStyleLbl="revTx" presStyleIdx="1" presStyleCnt="5"/>
      <dgm:spPr/>
      <dgm:t>
        <a:bodyPr/>
        <a:lstStyle/>
        <a:p>
          <a:endParaRPr lang="en-US"/>
        </a:p>
      </dgm:t>
    </dgm:pt>
    <dgm:pt modelId="{C2AC5870-1BEA-4D0D-A296-C73E24670A1F}" type="pres">
      <dgm:prSet presAssocID="{A6488223-3D2A-4265-8EFA-883D31D3AB94}" presName="vert2" presStyleCnt="0"/>
      <dgm:spPr/>
    </dgm:pt>
    <dgm:pt modelId="{42B4B847-350B-4904-AF17-4FC22E61C861}" type="pres">
      <dgm:prSet presAssocID="{A6488223-3D2A-4265-8EFA-883D31D3AB94}" presName="thinLine2b" presStyleLbl="callout" presStyleIdx="0" presStyleCnt="3"/>
      <dgm:spPr/>
    </dgm:pt>
    <dgm:pt modelId="{3296CEF6-D778-4398-80FA-FDFF4203F289}" type="pres">
      <dgm:prSet presAssocID="{A6488223-3D2A-4265-8EFA-883D31D3AB94}" presName="vertSpace2b" presStyleCnt="0"/>
      <dgm:spPr/>
    </dgm:pt>
    <dgm:pt modelId="{D82AA500-BB1E-4263-90F8-4D5EFE106770}" type="pres">
      <dgm:prSet presAssocID="{4520B6F8-E40E-4C02-B8F9-D2755E978B13}" presName="thickLine" presStyleLbl="alignNode1" presStyleIdx="1" presStyleCnt="2"/>
      <dgm:spPr/>
    </dgm:pt>
    <dgm:pt modelId="{83F1041C-53BF-4597-8952-4243AA96D740}" type="pres">
      <dgm:prSet presAssocID="{4520B6F8-E40E-4C02-B8F9-D2755E978B13}" presName="horz1" presStyleCnt="0"/>
      <dgm:spPr/>
    </dgm:pt>
    <dgm:pt modelId="{718CFD2B-8DA0-43F1-A45E-74F5A11C69EB}" type="pres">
      <dgm:prSet presAssocID="{4520B6F8-E40E-4C02-B8F9-D2755E978B13}" presName="tx1" presStyleLbl="revTx" presStyleIdx="2" presStyleCnt="5"/>
      <dgm:spPr/>
      <dgm:t>
        <a:bodyPr/>
        <a:lstStyle/>
        <a:p>
          <a:endParaRPr lang="en-US"/>
        </a:p>
      </dgm:t>
    </dgm:pt>
    <dgm:pt modelId="{A2C384CA-006E-4295-8401-8854AE225A03}" type="pres">
      <dgm:prSet presAssocID="{4520B6F8-E40E-4C02-B8F9-D2755E978B13}" presName="vert1" presStyleCnt="0"/>
      <dgm:spPr/>
    </dgm:pt>
    <dgm:pt modelId="{B9B86AC1-C554-498B-99EC-92099AF7F4B6}" type="pres">
      <dgm:prSet presAssocID="{49832E61-1B27-46CA-99BB-C4C60829717C}" presName="vertSpace2a" presStyleCnt="0"/>
      <dgm:spPr/>
    </dgm:pt>
    <dgm:pt modelId="{DD71509A-73FA-4E64-986E-6DC402B2FFFE}" type="pres">
      <dgm:prSet presAssocID="{49832E61-1B27-46CA-99BB-C4C60829717C}" presName="horz2" presStyleCnt="0"/>
      <dgm:spPr/>
    </dgm:pt>
    <dgm:pt modelId="{B8E92CD7-CFA1-4715-B135-2DF5165B91A7}" type="pres">
      <dgm:prSet presAssocID="{49832E61-1B27-46CA-99BB-C4C60829717C}" presName="horzSpace2" presStyleCnt="0"/>
      <dgm:spPr/>
    </dgm:pt>
    <dgm:pt modelId="{28F23C0D-F2FA-4225-8036-D2BEFE851C95}" type="pres">
      <dgm:prSet presAssocID="{49832E61-1B27-46CA-99BB-C4C60829717C}" presName="tx2" presStyleLbl="revTx" presStyleIdx="3" presStyleCnt="5"/>
      <dgm:spPr/>
      <dgm:t>
        <a:bodyPr/>
        <a:lstStyle/>
        <a:p>
          <a:endParaRPr lang="en-US"/>
        </a:p>
      </dgm:t>
    </dgm:pt>
    <dgm:pt modelId="{47F1C366-DE98-4C1E-99E7-006C122659F0}" type="pres">
      <dgm:prSet presAssocID="{49832E61-1B27-46CA-99BB-C4C60829717C}" presName="vert2" presStyleCnt="0"/>
      <dgm:spPr/>
    </dgm:pt>
    <dgm:pt modelId="{27D2AC97-1E6A-4675-9EB5-436E38FA4CCB}" type="pres">
      <dgm:prSet presAssocID="{49832E61-1B27-46CA-99BB-C4C60829717C}" presName="thinLine2b" presStyleLbl="callout" presStyleIdx="1" presStyleCnt="3"/>
      <dgm:spPr/>
    </dgm:pt>
    <dgm:pt modelId="{00A86F79-137D-4263-BE20-7C56100C8920}" type="pres">
      <dgm:prSet presAssocID="{49832E61-1B27-46CA-99BB-C4C60829717C}" presName="vertSpace2b" presStyleCnt="0"/>
      <dgm:spPr/>
    </dgm:pt>
    <dgm:pt modelId="{144F70D9-DCEC-4DA1-82E8-7DB833FD624F}" type="pres">
      <dgm:prSet presAssocID="{A799A41E-B0D9-44FC-A800-C5E6385CAD65}" presName="horz2" presStyleCnt="0"/>
      <dgm:spPr/>
    </dgm:pt>
    <dgm:pt modelId="{C2D90C48-D31F-4601-90EE-56E6F5F1EAFC}" type="pres">
      <dgm:prSet presAssocID="{A799A41E-B0D9-44FC-A800-C5E6385CAD65}" presName="horzSpace2" presStyleCnt="0"/>
      <dgm:spPr/>
    </dgm:pt>
    <dgm:pt modelId="{5529A9E9-4BAD-4FED-8152-E80880B0A220}" type="pres">
      <dgm:prSet presAssocID="{A799A41E-B0D9-44FC-A800-C5E6385CAD65}" presName="tx2" presStyleLbl="revTx" presStyleIdx="4" presStyleCnt="5"/>
      <dgm:spPr/>
      <dgm:t>
        <a:bodyPr/>
        <a:lstStyle/>
        <a:p>
          <a:endParaRPr lang="en-US"/>
        </a:p>
      </dgm:t>
    </dgm:pt>
    <dgm:pt modelId="{70BFB8A7-0D9A-4922-9805-CB8D14E9B953}" type="pres">
      <dgm:prSet presAssocID="{A799A41E-B0D9-44FC-A800-C5E6385CAD65}" presName="vert2" presStyleCnt="0"/>
      <dgm:spPr/>
    </dgm:pt>
    <dgm:pt modelId="{6722C12D-F666-46B8-84BE-9C676117F635}" type="pres">
      <dgm:prSet presAssocID="{A799A41E-B0D9-44FC-A800-C5E6385CAD65}" presName="thinLine2b" presStyleLbl="callout" presStyleIdx="2" presStyleCnt="3"/>
      <dgm:spPr/>
    </dgm:pt>
    <dgm:pt modelId="{3CFD2803-D695-4A27-A18D-D5CE35C6E538}" type="pres">
      <dgm:prSet presAssocID="{A799A41E-B0D9-44FC-A800-C5E6385CAD65}" presName="vertSpace2b" presStyleCnt="0"/>
      <dgm:spPr/>
    </dgm:pt>
  </dgm:ptLst>
  <dgm:cxnLst>
    <dgm:cxn modelId="{F9D0845E-6BAC-4BE8-AC4E-8D93DFDF1227}" type="presOf" srcId="{20CFE6EC-93CD-4C57-8A86-DF182F382034}" destId="{97A5743B-CE80-4BC5-B186-C5E971B0B456}" srcOrd="0" destOrd="0" presId="urn:microsoft.com/office/officeart/2008/layout/LinedList"/>
    <dgm:cxn modelId="{33D03D04-9623-4889-92BE-67AF2DC0056C}" srcId="{20CFE6EC-93CD-4C57-8A86-DF182F382034}" destId="{4520B6F8-E40E-4C02-B8F9-D2755E978B13}" srcOrd="1" destOrd="0" parTransId="{AD6FD913-0AF8-401E-A2D7-543AF5694E44}" sibTransId="{2799AF63-01F2-4A64-8B82-0DAF08FF9AA4}"/>
    <dgm:cxn modelId="{1BD19573-16AF-42B7-89B6-23FF6781781A}" type="presOf" srcId="{A6488223-3D2A-4265-8EFA-883D31D3AB94}" destId="{6BC9A585-459B-4B37-AFED-561FA7A86C0C}" srcOrd="0" destOrd="0" presId="urn:microsoft.com/office/officeart/2008/layout/LinedList"/>
    <dgm:cxn modelId="{C95F44A7-B687-4D7B-9BD4-1896B5EEFC85}" type="presOf" srcId="{49832E61-1B27-46CA-99BB-C4C60829717C}" destId="{28F23C0D-F2FA-4225-8036-D2BEFE851C95}" srcOrd="0" destOrd="0" presId="urn:microsoft.com/office/officeart/2008/layout/LinedList"/>
    <dgm:cxn modelId="{059E81CA-ED4E-4F99-AE45-9BDD020F0C6F}" type="presOf" srcId="{43567076-EB06-444F-9983-AEF0A7E75E8C}" destId="{4D8D2D04-BA0C-4C58-9EEB-BB358150396C}" srcOrd="0" destOrd="0" presId="urn:microsoft.com/office/officeart/2008/layout/LinedList"/>
    <dgm:cxn modelId="{81F9D5B9-53D4-4039-AA2B-231F3E169CC2}" type="presOf" srcId="{A799A41E-B0D9-44FC-A800-C5E6385CAD65}" destId="{5529A9E9-4BAD-4FED-8152-E80880B0A220}" srcOrd="0" destOrd="0" presId="urn:microsoft.com/office/officeart/2008/layout/LinedList"/>
    <dgm:cxn modelId="{A54572B2-5A87-4D16-B2FC-D9E14FF77F5B}" type="presOf" srcId="{4520B6F8-E40E-4C02-B8F9-D2755E978B13}" destId="{718CFD2B-8DA0-43F1-A45E-74F5A11C69EB}" srcOrd="0" destOrd="0" presId="urn:microsoft.com/office/officeart/2008/layout/LinedList"/>
    <dgm:cxn modelId="{F5FBC0FB-53D7-4CD9-B565-0D239754D1B1}" srcId="{4520B6F8-E40E-4C02-B8F9-D2755E978B13}" destId="{49832E61-1B27-46CA-99BB-C4C60829717C}" srcOrd="0" destOrd="0" parTransId="{FDF38847-98F8-4CC0-B65E-6B3CC2BE958B}" sibTransId="{768E9931-1004-4F1C-BECA-9CF96C9969C1}"/>
    <dgm:cxn modelId="{5CF4C25D-7C31-41DF-A19D-C76653AAD2A0}" srcId="{43567076-EB06-444F-9983-AEF0A7E75E8C}" destId="{A6488223-3D2A-4265-8EFA-883D31D3AB94}" srcOrd="0" destOrd="0" parTransId="{8481F0CE-4236-4772-8695-CA003633EBA9}" sibTransId="{B3CE99C1-6237-4AAD-82BC-3A6E30AFB646}"/>
    <dgm:cxn modelId="{D8A5CAD7-2DD8-4BE3-ACDA-269DF9FB795E}" srcId="{20CFE6EC-93CD-4C57-8A86-DF182F382034}" destId="{43567076-EB06-444F-9983-AEF0A7E75E8C}" srcOrd="0" destOrd="0" parTransId="{D227ADCA-DBE2-4078-B86C-9A82D9A07574}" sibTransId="{E9A2FE1C-B5EB-4F63-AC78-99669DFF768A}"/>
    <dgm:cxn modelId="{B7B09F2B-9941-4EB5-BDA9-504B95E78217}" srcId="{4520B6F8-E40E-4C02-B8F9-D2755E978B13}" destId="{A799A41E-B0D9-44FC-A800-C5E6385CAD65}" srcOrd="1" destOrd="0" parTransId="{8DF44613-1492-47A8-933F-89AA2644134F}" sibTransId="{FFAB809C-50AC-4174-BD8F-AFCDC05FC1F1}"/>
    <dgm:cxn modelId="{B9443733-484F-48D7-BD58-BBDA38295D2F}" type="presParOf" srcId="{97A5743B-CE80-4BC5-B186-C5E971B0B456}" destId="{4056FD37-1223-4005-A1DC-E5B218421A39}" srcOrd="0" destOrd="0" presId="urn:microsoft.com/office/officeart/2008/layout/LinedList"/>
    <dgm:cxn modelId="{2ADAD564-2CF0-4451-A2D3-11FCFFA63047}" type="presParOf" srcId="{97A5743B-CE80-4BC5-B186-C5E971B0B456}" destId="{9AD13889-8618-4898-B07A-C1826DAAB4A0}" srcOrd="1" destOrd="0" presId="urn:microsoft.com/office/officeart/2008/layout/LinedList"/>
    <dgm:cxn modelId="{800AFFEA-4A89-45FF-BEFD-7B09E51E3C33}" type="presParOf" srcId="{9AD13889-8618-4898-B07A-C1826DAAB4A0}" destId="{4D8D2D04-BA0C-4C58-9EEB-BB358150396C}" srcOrd="0" destOrd="0" presId="urn:microsoft.com/office/officeart/2008/layout/LinedList"/>
    <dgm:cxn modelId="{780FC2F2-6518-42F6-BDFC-8E7AD73AFB86}" type="presParOf" srcId="{9AD13889-8618-4898-B07A-C1826DAAB4A0}" destId="{5B4C1623-4ADC-4B47-82EE-747911DFF0DF}" srcOrd="1" destOrd="0" presId="urn:microsoft.com/office/officeart/2008/layout/LinedList"/>
    <dgm:cxn modelId="{CEAC2073-B534-4BFF-A91A-A6F925B8BCE1}" type="presParOf" srcId="{5B4C1623-4ADC-4B47-82EE-747911DFF0DF}" destId="{C2F88117-0CE6-4EFB-B478-839397691591}" srcOrd="0" destOrd="0" presId="urn:microsoft.com/office/officeart/2008/layout/LinedList"/>
    <dgm:cxn modelId="{6A0D4BB3-5A55-4683-A94B-8F83B57B7F10}" type="presParOf" srcId="{5B4C1623-4ADC-4B47-82EE-747911DFF0DF}" destId="{2A5C44BC-5D9A-44E4-8D26-8ABCE3A6BD35}" srcOrd="1" destOrd="0" presId="urn:microsoft.com/office/officeart/2008/layout/LinedList"/>
    <dgm:cxn modelId="{D39484E0-A61C-4EF2-A38A-6E13EB524489}" type="presParOf" srcId="{2A5C44BC-5D9A-44E4-8D26-8ABCE3A6BD35}" destId="{91864189-6C74-4B48-B904-9CD98A2EC734}" srcOrd="0" destOrd="0" presId="urn:microsoft.com/office/officeart/2008/layout/LinedList"/>
    <dgm:cxn modelId="{81BB2721-5B86-49CE-B74E-C179ACF61A6A}" type="presParOf" srcId="{2A5C44BC-5D9A-44E4-8D26-8ABCE3A6BD35}" destId="{6BC9A585-459B-4B37-AFED-561FA7A86C0C}" srcOrd="1" destOrd="0" presId="urn:microsoft.com/office/officeart/2008/layout/LinedList"/>
    <dgm:cxn modelId="{E6BCA197-B796-419A-8C04-63F949389400}" type="presParOf" srcId="{2A5C44BC-5D9A-44E4-8D26-8ABCE3A6BD35}" destId="{C2AC5870-1BEA-4D0D-A296-C73E24670A1F}" srcOrd="2" destOrd="0" presId="urn:microsoft.com/office/officeart/2008/layout/LinedList"/>
    <dgm:cxn modelId="{4D745FA1-1C07-4484-B2D7-028C122171B9}" type="presParOf" srcId="{5B4C1623-4ADC-4B47-82EE-747911DFF0DF}" destId="{42B4B847-350B-4904-AF17-4FC22E61C861}" srcOrd="2" destOrd="0" presId="urn:microsoft.com/office/officeart/2008/layout/LinedList"/>
    <dgm:cxn modelId="{1805C60A-C1E6-4DE7-B40A-90B3CE88C964}" type="presParOf" srcId="{5B4C1623-4ADC-4B47-82EE-747911DFF0DF}" destId="{3296CEF6-D778-4398-80FA-FDFF4203F289}" srcOrd="3" destOrd="0" presId="urn:microsoft.com/office/officeart/2008/layout/LinedList"/>
    <dgm:cxn modelId="{25CA6B1B-E597-4EC9-8E1F-D9C939027A5F}" type="presParOf" srcId="{97A5743B-CE80-4BC5-B186-C5E971B0B456}" destId="{D82AA500-BB1E-4263-90F8-4D5EFE106770}" srcOrd="2" destOrd="0" presId="urn:microsoft.com/office/officeart/2008/layout/LinedList"/>
    <dgm:cxn modelId="{E4709D1B-4E19-43B5-B395-547223DFB441}" type="presParOf" srcId="{97A5743B-CE80-4BC5-B186-C5E971B0B456}" destId="{83F1041C-53BF-4597-8952-4243AA96D740}" srcOrd="3" destOrd="0" presId="urn:microsoft.com/office/officeart/2008/layout/LinedList"/>
    <dgm:cxn modelId="{73D4B96B-E48C-4711-B209-D8E0197AABC8}" type="presParOf" srcId="{83F1041C-53BF-4597-8952-4243AA96D740}" destId="{718CFD2B-8DA0-43F1-A45E-74F5A11C69EB}" srcOrd="0" destOrd="0" presId="urn:microsoft.com/office/officeart/2008/layout/LinedList"/>
    <dgm:cxn modelId="{13576069-65C4-4DA5-890D-6DEA39405A19}" type="presParOf" srcId="{83F1041C-53BF-4597-8952-4243AA96D740}" destId="{A2C384CA-006E-4295-8401-8854AE225A03}" srcOrd="1" destOrd="0" presId="urn:microsoft.com/office/officeart/2008/layout/LinedList"/>
    <dgm:cxn modelId="{B9C5F59B-5E88-4E1A-9C48-93DC02723301}" type="presParOf" srcId="{A2C384CA-006E-4295-8401-8854AE225A03}" destId="{B9B86AC1-C554-498B-99EC-92099AF7F4B6}" srcOrd="0" destOrd="0" presId="urn:microsoft.com/office/officeart/2008/layout/LinedList"/>
    <dgm:cxn modelId="{E94E544A-9AC5-4162-9350-C69321679BCE}" type="presParOf" srcId="{A2C384CA-006E-4295-8401-8854AE225A03}" destId="{DD71509A-73FA-4E64-986E-6DC402B2FFFE}" srcOrd="1" destOrd="0" presId="urn:microsoft.com/office/officeart/2008/layout/LinedList"/>
    <dgm:cxn modelId="{B522F97B-78AE-4025-BFA3-30CDE1DE95BB}" type="presParOf" srcId="{DD71509A-73FA-4E64-986E-6DC402B2FFFE}" destId="{B8E92CD7-CFA1-4715-B135-2DF5165B91A7}" srcOrd="0" destOrd="0" presId="urn:microsoft.com/office/officeart/2008/layout/LinedList"/>
    <dgm:cxn modelId="{67355CB4-4FCB-42CB-BFC0-374B3FF94AC3}" type="presParOf" srcId="{DD71509A-73FA-4E64-986E-6DC402B2FFFE}" destId="{28F23C0D-F2FA-4225-8036-D2BEFE851C95}" srcOrd="1" destOrd="0" presId="urn:microsoft.com/office/officeart/2008/layout/LinedList"/>
    <dgm:cxn modelId="{BA535D82-0D42-4307-A211-5DC21AA57D6B}" type="presParOf" srcId="{DD71509A-73FA-4E64-986E-6DC402B2FFFE}" destId="{47F1C366-DE98-4C1E-99E7-006C122659F0}" srcOrd="2" destOrd="0" presId="urn:microsoft.com/office/officeart/2008/layout/LinedList"/>
    <dgm:cxn modelId="{BE3E6D07-CAC8-4948-BE6F-5221F107A28C}" type="presParOf" srcId="{A2C384CA-006E-4295-8401-8854AE225A03}" destId="{27D2AC97-1E6A-4675-9EB5-436E38FA4CCB}" srcOrd="2" destOrd="0" presId="urn:microsoft.com/office/officeart/2008/layout/LinedList"/>
    <dgm:cxn modelId="{A778CD93-5B3F-4E19-8EEC-4914589B1035}" type="presParOf" srcId="{A2C384CA-006E-4295-8401-8854AE225A03}" destId="{00A86F79-137D-4263-BE20-7C56100C8920}" srcOrd="3" destOrd="0" presId="urn:microsoft.com/office/officeart/2008/layout/LinedList"/>
    <dgm:cxn modelId="{B17D8D40-8669-4061-909D-84F1B1E82E24}" type="presParOf" srcId="{A2C384CA-006E-4295-8401-8854AE225A03}" destId="{144F70D9-DCEC-4DA1-82E8-7DB833FD624F}" srcOrd="4" destOrd="0" presId="urn:microsoft.com/office/officeart/2008/layout/LinedList"/>
    <dgm:cxn modelId="{CAA1611A-5910-46EE-BD66-9D430E33E031}" type="presParOf" srcId="{144F70D9-DCEC-4DA1-82E8-7DB833FD624F}" destId="{C2D90C48-D31F-4601-90EE-56E6F5F1EAFC}" srcOrd="0" destOrd="0" presId="urn:microsoft.com/office/officeart/2008/layout/LinedList"/>
    <dgm:cxn modelId="{6860E7C3-0B9F-4E67-8DC6-BDD1DD09E223}" type="presParOf" srcId="{144F70D9-DCEC-4DA1-82E8-7DB833FD624F}" destId="{5529A9E9-4BAD-4FED-8152-E80880B0A220}" srcOrd="1" destOrd="0" presId="urn:microsoft.com/office/officeart/2008/layout/LinedList"/>
    <dgm:cxn modelId="{E941BE42-A79E-461F-94D6-96F338EAD32B}" type="presParOf" srcId="{144F70D9-DCEC-4DA1-82E8-7DB833FD624F}" destId="{70BFB8A7-0D9A-4922-9805-CB8D14E9B953}" srcOrd="2" destOrd="0" presId="urn:microsoft.com/office/officeart/2008/layout/LinedList"/>
    <dgm:cxn modelId="{40322364-FE73-42CD-A37B-E32A2B18FD25}" type="presParOf" srcId="{A2C384CA-006E-4295-8401-8854AE225A03}" destId="{6722C12D-F666-46B8-84BE-9C676117F635}" srcOrd="5" destOrd="0" presId="urn:microsoft.com/office/officeart/2008/layout/LinedList"/>
    <dgm:cxn modelId="{EA782055-8FFE-4015-800F-7351D22CC825}" type="presParOf" srcId="{A2C384CA-006E-4295-8401-8854AE225A03}" destId="{3CFD2803-D695-4A27-A18D-D5CE35C6E53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23799-DAD1-42BC-B789-0059A3ABBAC9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CF47E-D648-4653-BBA3-62AF84BF7D0F}">
      <dgm:prSet/>
      <dgm:spPr/>
      <dgm:t>
        <a:bodyPr/>
        <a:lstStyle/>
        <a:p>
          <a:pPr rtl="0"/>
          <a:r>
            <a:rPr lang="en-IN" smtClean="0"/>
            <a:t>Solution Selection:</a:t>
          </a:r>
          <a:endParaRPr lang="en-IN"/>
        </a:p>
      </dgm:t>
    </dgm:pt>
    <dgm:pt modelId="{4C8CF11A-4A4B-467E-BA84-60FA5707CE4E}" type="parTrans" cxnId="{CAB91683-AC26-423D-B494-F2806AF61BC2}">
      <dgm:prSet/>
      <dgm:spPr/>
      <dgm:t>
        <a:bodyPr/>
        <a:lstStyle/>
        <a:p>
          <a:endParaRPr lang="en-US"/>
        </a:p>
      </dgm:t>
    </dgm:pt>
    <dgm:pt modelId="{F4E6CCBF-1BC4-44E4-B8D0-A6EF0259F107}" type="sibTrans" cxnId="{CAB91683-AC26-423D-B494-F2806AF61BC2}">
      <dgm:prSet/>
      <dgm:spPr/>
      <dgm:t>
        <a:bodyPr/>
        <a:lstStyle/>
        <a:p>
          <a:endParaRPr lang="en-US"/>
        </a:p>
      </dgm:t>
    </dgm:pt>
    <dgm:pt modelId="{B82B8AB5-7617-4F60-8CF9-F4337EF721FD}">
      <dgm:prSet/>
      <dgm:spPr/>
      <dgm:t>
        <a:bodyPr/>
        <a:lstStyle/>
        <a:p>
          <a:pPr rtl="0"/>
          <a:r>
            <a:rPr lang="en-IN" dirty="0" smtClean="0"/>
            <a:t>Define requirements based on business needs and technical standards </a:t>
          </a:r>
          <a:endParaRPr lang="en-IN" dirty="0"/>
        </a:p>
      </dgm:t>
    </dgm:pt>
    <dgm:pt modelId="{4AB137F3-4EB6-466E-BA03-82496B2B5480}" type="parTrans" cxnId="{C700BEBF-CA89-4A5F-8FE8-7082A3B6C594}">
      <dgm:prSet/>
      <dgm:spPr/>
      <dgm:t>
        <a:bodyPr/>
        <a:lstStyle/>
        <a:p>
          <a:endParaRPr lang="en-US"/>
        </a:p>
      </dgm:t>
    </dgm:pt>
    <dgm:pt modelId="{BC28A1F4-3C25-4BB7-B977-0935B060C44A}" type="sibTrans" cxnId="{C700BEBF-CA89-4A5F-8FE8-7082A3B6C594}">
      <dgm:prSet/>
      <dgm:spPr/>
      <dgm:t>
        <a:bodyPr/>
        <a:lstStyle/>
        <a:p>
          <a:endParaRPr lang="en-US"/>
        </a:p>
      </dgm:t>
    </dgm:pt>
    <dgm:pt modelId="{F9392826-D52F-489E-A4F9-F3024CE36A21}">
      <dgm:prSet/>
      <dgm:spPr/>
      <dgm:t>
        <a:bodyPr/>
        <a:lstStyle/>
        <a:p>
          <a:pPr rtl="0"/>
          <a:r>
            <a:rPr lang="en-IN" dirty="0" smtClean="0"/>
            <a:t>Identify potential Alteryx solutions that meet agile requirements </a:t>
          </a:r>
          <a:endParaRPr lang="en-IN" dirty="0"/>
        </a:p>
      </dgm:t>
    </dgm:pt>
    <dgm:pt modelId="{ED8EC167-F44E-472F-88C3-3D7906770CD8}" type="parTrans" cxnId="{691A1C73-F726-459A-A6B7-4D771B308BCD}">
      <dgm:prSet/>
      <dgm:spPr/>
      <dgm:t>
        <a:bodyPr/>
        <a:lstStyle/>
        <a:p>
          <a:endParaRPr lang="en-US"/>
        </a:p>
      </dgm:t>
    </dgm:pt>
    <dgm:pt modelId="{E14483A8-102F-4370-83A2-8243859873D4}" type="sibTrans" cxnId="{691A1C73-F726-459A-A6B7-4D771B308BCD}">
      <dgm:prSet/>
      <dgm:spPr/>
      <dgm:t>
        <a:bodyPr/>
        <a:lstStyle/>
        <a:p>
          <a:endParaRPr lang="en-US"/>
        </a:p>
      </dgm:t>
    </dgm:pt>
    <dgm:pt modelId="{6166A3D4-1C39-494D-BB54-7AD1DF7725B0}">
      <dgm:prSet/>
      <dgm:spPr/>
      <dgm:t>
        <a:bodyPr/>
        <a:lstStyle/>
        <a:p>
          <a:pPr rtl="0"/>
          <a:r>
            <a:rPr lang="en-IN" smtClean="0"/>
            <a:t>Prototyping &amp; Testing:</a:t>
          </a:r>
          <a:endParaRPr lang="en-IN"/>
        </a:p>
      </dgm:t>
    </dgm:pt>
    <dgm:pt modelId="{5ADF755A-5E73-4294-8A67-4E3067D8A6F1}" type="parTrans" cxnId="{F2741233-E6B1-4FCE-93AC-F7CDC61A8EBC}">
      <dgm:prSet/>
      <dgm:spPr/>
      <dgm:t>
        <a:bodyPr/>
        <a:lstStyle/>
        <a:p>
          <a:endParaRPr lang="en-US"/>
        </a:p>
      </dgm:t>
    </dgm:pt>
    <dgm:pt modelId="{FC54E743-D305-4BBE-BA7B-7A2CF7FDD4C1}" type="sibTrans" cxnId="{F2741233-E6B1-4FCE-93AC-F7CDC61A8EBC}">
      <dgm:prSet/>
      <dgm:spPr/>
      <dgm:t>
        <a:bodyPr/>
        <a:lstStyle/>
        <a:p>
          <a:endParaRPr lang="en-US"/>
        </a:p>
      </dgm:t>
    </dgm:pt>
    <dgm:pt modelId="{1AF0D56B-3670-4D07-A843-9206191E4057}">
      <dgm:prSet/>
      <dgm:spPr/>
      <dgm:t>
        <a:bodyPr/>
        <a:lstStyle/>
        <a:p>
          <a:pPr rtl="0"/>
          <a:r>
            <a:rPr lang="en-IN" dirty="0" smtClean="0"/>
            <a:t>Develop initial prototypes to validate design assumptions.</a:t>
          </a:r>
          <a:endParaRPr lang="en-IN" dirty="0"/>
        </a:p>
      </dgm:t>
    </dgm:pt>
    <dgm:pt modelId="{541EE735-5207-40F6-A800-3B5BC250987C}" type="parTrans" cxnId="{338CEB4F-CF53-49F5-B3E8-AE0146488C24}">
      <dgm:prSet/>
      <dgm:spPr/>
      <dgm:t>
        <a:bodyPr/>
        <a:lstStyle/>
        <a:p>
          <a:endParaRPr lang="en-US"/>
        </a:p>
      </dgm:t>
    </dgm:pt>
    <dgm:pt modelId="{161047D6-72AA-440D-8295-558849956650}" type="sibTrans" cxnId="{338CEB4F-CF53-49F5-B3E8-AE0146488C24}">
      <dgm:prSet/>
      <dgm:spPr/>
      <dgm:t>
        <a:bodyPr/>
        <a:lstStyle/>
        <a:p>
          <a:endParaRPr lang="en-US"/>
        </a:p>
      </dgm:t>
    </dgm:pt>
    <dgm:pt modelId="{7B670157-087A-4F61-8FFE-207EA8699400}">
      <dgm:prSet/>
      <dgm:spPr/>
      <dgm:t>
        <a:bodyPr/>
        <a:lstStyle/>
        <a:p>
          <a:pPr rtl="0"/>
          <a:r>
            <a:rPr lang="en-IN" dirty="0" smtClean="0"/>
            <a:t>Adjust requirements based on real-time performance data and stakeholder insights</a:t>
          </a:r>
          <a:endParaRPr lang="en-IN" dirty="0"/>
        </a:p>
      </dgm:t>
    </dgm:pt>
    <dgm:pt modelId="{4188BC69-5856-4192-B7C2-26AD53ED3238}" type="parTrans" cxnId="{711807F1-497B-444B-A422-2278A001E047}">
      <dgm:prSet/>
      <dgm:spPr/>
      <dgm:t>
        <a:bodyPr/>
        <a:lstStyle/>
        <a:p>
          <a:endParaRPr lang="en-US"/>
        </a:p>
      </dgm:t>
    </dgm:pt>
    <dgm:pt modelId="{ED7386F3-90F7-40A3-BA56-7FFBF0E2125F}" type="sibTrans" cxnId="{711807F1-497B-444B-A422-2278A001E047}">
      <dgm:prSet/>
      <dgm:spPr/>
      <dgm:t>
        <a:bodyPr/>
        <a:lstStyle/>
        <a:p>
          <a:endParaRPr lang="en-US"/>
        </a:p>
      </dgm:t>
    </dgm:pt>
    <dgm:pt modelId="{2BB436E7-BAF0-4841-A4F9-7DFC7C4E49BF}" type="pres">
      <dgm:prSet presAssocID="{FF723799-DAD1-42BC-B789-0059A3ABB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6B9328-691C-4931-A1CB-74686CFE066D}" type="pres">
      <dgm:prSet presAssocID="{0C4CF47E-D648-4653-BBA3-62AF84BF7D0F}" presName="root" presStyleCnt="0"/>
      <dgm:spPr/>
    </dgm:pt>
    <dgm:pt modelId="{7AEAE074-8084-42C3-B412-CEFD8048CEE1}" type="pres">
      <dgm:prSet presAssocID="{0C4CF47E-D648-4653-BBA3-62AF84BF7D0F}" presName="rootComposite" presStyleCnt="0"/>
      <dgm:spPr/>
    </dgm:pt>
    <dgm:pt modelId="{2C988310-9D97-4AA5-99DA-5ABD62161A74}" type="pres">
      <dgm:prSet presAssocID="{0C4CF47E-D648-4653-BBA3-62AF84BF7D0F}" presName="rootText" presStyleLbl="node1" presStyleIdx="0" presStyleCnt="2"/>
      <dgm:spPr/>
      <dgm:t>
        <a:bodyPr/>
        <a:lstStyle/>
        <a:p>
          <a:endParaRPr lang="en-US"/>
        </a:p>
      </dgm:t>
    </dgm:pt>
    <dgm:pt modelId="{D7933825-7B7D-4EDC-9796-81E0A80DE6CB}" type="pres">
      <dgm:prSet presAssocID="{0C4CF47E-D648-4653-BBA3-62AF84BF7D0F}" presName="rootConnector" presStyleLbl="node1" presStyleIdx="0" presStyleCnt="2"/>
      <dgm:spPr/>
      <dgm:t>
        <a:bodyPr/>
        <a:lstStyle/>
        <a:p>
          <a:endParaRPr lang="en-US"/>
        </a:p>
      </dgm:t>
    </dgm:pt>
    <dgm:pt modelId="{39AFC2C5-7655-4F37-8FE4-3DECCB0DF883}" type="pres">
      <dgm:prSet presAssocID="{0C4CF47E-D648-4653-BBA3-62AF84BF7D0F}" presName="childShape" presStyleCnt="0"/>
      <dgm:spPr/>
    </dgm:pt>
    <dgm:pt modelId="{1D43B8FA-C612-4FF6-A21C-11BF0F074ADE}" type="pres">
      <dgm:prSet presAssocID="{4AB137F3-4EB6-466E-BA03-82496B2B548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97464D5-7474-489C-BB42-C782168C04C7}" type="pres">
      <dgm:prSet presAssocID="{B82B8AB5-7617-4F60-8CF9-F4337EF721F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87BBE-A7EE-4FF5-ADDD-2075BA9F2BA5}" type="pres">
      <dgm:prSet presAssocID="{ED8EC167-F44E-472F-88C3-3D7906770CD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01C5819-3F8C-456F-90CF-6FB23CFA59DD}" type="pres">
      <dgm:prSet presAssocID="{F9392826-D52F-489E-A4F9-F3024CE36A2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E0B7B-9E69-4FC7-8E1A-FDD0BB066681}" type="pres">
      <dgm:prSet presAssocID="{6166A3D4-1C39-494D-BB54-7AD1DF7725B0}" presName="root" presStyleCnt="0"/>
      <dgm:spPr/>
    </dgm:pt>
    <dgm:pt modelId="{7DC004FF-B7A0-4A28-99F7-03FF9E26B6BA}" type="pres">
      <dgm:prSet presAssocID="{6166A3D4-1C39-494D-BB54-7AD1DF7725B0}" presName="rootComposite" presStyleCnt="0"/>
      <dgm:spPr/>
    </dgm:pt>
    <dgm:pt modelId="{EF9B3629-AA71-4E27-B6F0-91A086CDD6BB}" type="pres">
      <dgm:prSet presAssocID="{6166A3D4-1C39-494D-BB54-7AD1DF7725B0}" presName="rootText" presStyleLbl="node1" presStyleIdx="1" presStyleCnt="2"/>
      <dgm:spPr/>
      <dgm:t>
        <a:bodyPr/>
        <a:lstStyle/>
        <a:p>
          <a:endParaRPr lang="en-US"/>
        </a:p>
      </dgm:t>
    </dgm:pt>
    <dgm:pt modelId="{18F9A45D-3F52-44CE-A8E4-7241C02A13CF}" type="pres">
      <dgm:prSet presAssocID="{6166A3D4-1C39-494D-BB54-7AD1DF7725B0}" presName="rootConnector" presStyleLbl="node1" presStyleIdx="1" presStyleCnt="2"/>
      <dgm:spPr/>
      <dgm:t>
        <a:bodyPr/>
        <a:lstStyle/>
        <a:p>
          <a:endParaRPr lang="en-US"/>
        </a:p>
      </dgm:t>
    </dgm:pt>
    <dgm:pt modelId="{85F95CA1-17B0-432E-9F35-3D02B2E01D93}" type="pres">
      <dgm:prSet presAssocID="{6166A3D4-1C39-494D-BB54-7AD1DF7725B0}" presName="childShape" presStyleCnt="0"/>
      <dgm:spPr/>
    </dgm:pt>
    <dgm:pt modelId="{5AC4A0D3-14F5-4513-972B-0F9070BB051F}" type="pres">
      <dgm:prSet presAssocID="{541EE735-5207-40F6-A800-3B5BC250987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C1A47EA-E765-47A7-A938-8A6080D92453}" type="pres">
      <dgm:prSet presAssocID="{1AF0D56B-3670-4D07-A843-9206191E405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620D5-9733-482B-B10E-5A2D86CDDEB2}" type="pres">
      <dgm:prSet presAssocID="{4188BC69-5856-4192-B7C2-26AD53ED323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4E1BEA6-948B-4161-A8A0-0B6DEEDF5572}" type="pres">
      <dgm:prSet presAssocID="{7B670157-087A-4F61-8FFE-207EA869940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9F55C-6BA9-4418-8A7A-771214845B50}" type="presOf" srcId="{B82B8AB5-7617-4F60-8CF9-F4337EF721FD}" destId="{497464D5-7474-489C-BB42-C782168C04C7}" srcOrd="0" destOrd="0" presId="urn:microsoft.com/office/officeart/2005/8/layout/hierarchy3"/>
    <dgm:cxn modelId="{F2741233-E6B1-4FCE-93AC-F7CDC61A8EBC}" srcId="{FF723799-DAD1-42BC-B789-0059A3ABBAC9}" destId="{6166A3D4-1C39-494D-BB54-7AD1DF7725B0}" srcOrd="1" destOrd="0" parTransId="{5ADF755A-5E73-4294-8A67-4E3067D8A6F1}" sibTransId="{FC54E743-D305-4BBE-BA7B-7A2CF7FDD4C1}"/>
    <dgm:cxn modelId="{6429870D-F3A1-4FE3-87B4-AFACDF6479FD}" type="presOf" srcId="{1AF0D56B-3670-4D07-A843-9206191E4057}" destId="{0C1A47EA-E765-47A7-A938-8A6080D92453}" srcOrd="0" destOrd="0" presId="urn:microsoft.com/office/officeart/2005/8/layout/hierarchy3"/>
    <dgm:cxn modelId="{691A1C73-F726-459A-A6B7-4D771B308BCD}" srcId="{0C4CF47E-D648-4653-BBA3-62AF84BF7D0F}" destId="{F9392826-D52F-489E-A4F9-F3024CE36A21}" srcOrd="1" destOrd="0" parTransId="{ED8EC167-F44E-472F-88C3-3D7906770CD8}" sibTransId="{E14483A8-102F-4370-83A2-8243859873D4}"/>
    <dgm:cxn modelId="{4095F5CC-2626-4FD5-AB1C-19D5F7F81871}" type="presOf" srcId="{541EE735-5207-40F6-A800-3B5BC250987C}" destId="{5AC4A0D3-14F5-4513-972B-0F9070BB051F}" srcOrd="0" destOrd="0" presId="urn:microsoft.com/office/officeart/2005/8/layout/hierarchy3"/>
    <dgm:cxn modelId="{FB90385F-0D24-49E9-85EC-8B5D2228E055}" type="presOf" srcId="{0C4CF47E-D648-4653-BBA3-62AF84BF7D0F}" destId="{2C988310-9D97-4AA5-99DA-5ABD62161A74}" srcOrd="0" destOrd="0" presId="urn:microsoft.com/office/officeart/2005/8/layout/hierarchy3"/>
    <dgm:cxn modelId="{014C772C-FCB5-44E1-BB7E-BAEDA2D48865}" type="presOf" srcId="{F9392826-D52F-489E-A4F9-F3024CE36A21}" destId="{201C5819-3F8C-456F-90CF-6FB23CFA59DD}" srcOrd="0" destOrd="0" presId="urn:microsoft.com/office/officeart/2005/8/layout/hierarchy3"/>
    <dgm:cxn modelId="{1BCF1BEA-9971-462D-84AC-C3720515957D}" type="presOf" srcId="{ED8EC167-F44E-472F-88C3-3D7906770CD8}" destId="{3CF87BBE-A7EE-4FF5-ADDD-2075BA9F2BA5}" srcOrd="0" destOrd="0" presId="urn:microsoft.com/office/officeart/2005/8/layout/hierarchy3"/>
    <dgm:cxn modelId="{A17756E4-B65F-4574-81A5-55EB88A30069}" type="presOf" srcId="{FF723799-DAD1-42BC-B789-0059A3ABBAC9}" destId="{2BB436E7-BAF0-4841-A4F9-7DFC7C4E49BF}" srcOrd="0" destOrd="0" presId="urn:microsoft.com/office/officeart/2005/8/layout/hierarchy3"/>
    <dgm:cxn modelId="{338CEB4F-CF53-49F5-B3E8-AE0146488C24}" srcId="{6166A3D4-1C39-494D-BB54-7AD1DF7725B0}" destId="{1AF0D56B-3670-4D07-A843-9206191E4057}" srcOrd="0" destOrd="0" parTransId="{541EE735-5207-40F6-A800-3B5BC250987C}" sibTransId="{161047D6-72AA-440D-8295-558849956650}"/>
    <dgm:cxn modelId="{711807F1-497B-444B-A422-2278A001E047}" srcId="{6166A3D4-1C39-494D-BB54-7AD1DF7725B0}" destId="{7B670157-087A-4F61-8FFE-207EA8699400}" srcOrd="1" destOrd="0" parTransId="{4188BC69-5856-4192-B7C2-26AD53ED3238}" sibTransId="{ED7386F3-90F7-40A3-BA56-7FFBF0E2125F}"/>
    <dgm:cxn modelId="{AA2539BB-0F36-4CDD-98F7-7DE9B19476AA}" type="presOf" srcId="{6166A3D4-1C39-494D-BB54-7AD1DF7725B0}" destId="{18F9A45D-3F52-44CE-A8E4-7241C02A13CF}" srcOrd="1" destOrd="0" presId="urn:microsoft.com/office/officeart/2005/8/layout/hierarchy3"/>
    <dgm:cxn modelId="{C700BEBF-CA89-4A5F-8FE8-7082A3B6C594}" srcId="{0C4CF47E-D648-4653-BBA3-62AF84BF7D0F}" destId="{B82B8AB5-7617-4F60-8CF9-F4337EF721FD}" srcOrd="0" destOrd="0" parTransId="{4AB137F3-4EB6-466E-BA03-82496B2B5480}" sibTransId="{BC28A1F4-3C25-4BB7-B977-0935B060C44A}"/>
    <dgm:cxn modelId="{925814ED-7C78-4766-A113-59B38A1E2F48}" type="presOf" srcId="{4AB137F3-4EB6-466E-BA03-82496B2B5480}" destId="{1D43B8FA-C612-4FF6-A21C-11BF0F074ADE}" srcOrd="0" destOrd="0" presId="urn:microsoft.com/office/officeart/2005/8/layout/hierarchy3"/>
    <dgm:cxn modelId="{CAB91683-AC26-423D-B494-F2806AF61BC2}" srcId="{FF723799-DAD1-42BC-B789-0059A3ABBAC9}" destId="{0C4CF47E-D648-4653-BBA3-62AF84BF7D0F}" srcOrd="0" destOrd="0" parTransId="{4C8CF11A-4A4B-467E-BA84-60FA5707CE4E}" sibTransId="{F4E6CCBF-1BC4-44E4-B8D0-A6EF0259F107}"/>
    <dgm:cxn modelId="{6D458953-DA3F-4F15-9617-EFAE466685B7}" type="presOf" srcId="{0C4CF47E-D648-4653-BBA3-62AF84BF7D0F}" destId="{D7933825-7B7D-4EDC-9796-81E0A80DE6CB}" srcOrd="1" destOrd="0" presId="urn:microsoft.com/office/officeart/2005/8/layout/hierarchy3"/>
    <dgm:cxn modelId="{12F62680-59F9-42B8-8B85-6971A79796B4}" type="presOf" srcId="{4188BC69-5856-4192-B7C2-26AD53ED3238}" destId="{945620D5-9733-482B-B10E-5A2D86CDDEB2}" srcOrd="0" destOrd="0" presId="urn:microsoft.com/office/officeart/2005/8/layout/hierarchy3"/>
    <dgm:cxn modelId="{E5B5395D-FCCE-4E70-849D-DB650269F29E}" type="presOf" srcId="{7B670157-087A-4F61-8FFE-207EA8699400}" destId="{E4E1BEA6-948B-4161-A8A0-0B6DEEDF5572}" srcOrd="0" destOrd="0" presId="urn:microsoft.com/office/officeart/2005/8/layout/hierarchy3"/>
    <dgm:cxn modelId="{2B18D5EE-AA2E-4CFF-8B10-A45865DAF880}" type="presOf" srcId="{6166A3D4-1C39-494D-BB54-7AD1DF7725B0}" destId="{EF9B3629-AA71-4E27-B6F0-91A086CDD6BB}" srcOrd="0" destOrd="0" presId="urn:microsoft.com/office/officeart/2005/8/layout/hierarchy3"/>
    <dgm:cxn modelId="{475D6090-D346-4961-852C-2B832F27248C}" type="presParOf" srcId="{2BB436E7-BAF0-4841-A4F9-7DFC7C4E49BF}" destId="{2D6B9328-691C-4931-A1CB-74686CFE066D}" srcOrd="0" destOrd="0" presId="urn:microsoft.com/office/officeart/2005/8/layout/hierarchy3"/>
    <dgm:cxn modelId="{EDC9F001-780C-4F90-AC5B-CFD47E8F1FD4}" type="presParOf" srcId="{2D6B9328-691C-4931-A1CB-74686CFE066D}" destId="{7AEAE074-8084-42C3-B412-CEFD8048CEE1}" srcOrd="0" destOrd="0" presId="urn:microsoft.com/office/officeart/2005/8/layout/hierarchy3"/>
    <dgm:cxn modelId="{41B86EC2-5807-4019-A976-54DCA4AF4F59}" type="presParOf" srcId="{7AEAE074-8084-42C3-B412-CEFD8048CEE1}" destId="{2C988310-9D97-4AA5-99DA-5ABD62161A74}" srcOrd="0" destOrd="0" presId="urn:microsoft.com/office/officeart/2005/8/layout/hierarchy3"/>
    <dgm:cxn modelId="{BA359F71-CC9C-4319-B1AB-60069B0CFBA4}" type="presParOf" srcId="{7AEAE074-8084-42C3-B412-CEFD8048CEE1}" destId="{D7933825-7B7D-4EDC-9796-81E0A80DE6CB}" srcOrd="1" destOrd="0" presId="urn:microsoft.com/office/officeart/2005/8/layout/hierarchy3"/>
    <dgm:cxn modelId="{DD5B837F-FCCB-4FFA-A661-D7FC1166EB97}" type="presParOf" srcId="{2D6B9328-691C-4931-A1CB-74686CFE066D}" destId="{39AFC2C5-7655-4F37-8FE4-3DECCB0DF883}" srcOrd="1" destOrd="0" presId="urn:microsoft.com/office/officeart/2005/8/layout/hierarchy3"/>
    <dgm:cxn modelId="{4E1BC17A-6E4D-40E3-A0CE-153264FA83F2}" type="presParOf" srcId="{39AFC2C5-7655-4F37-8FE4-3DECCB0DF883}" destId="{1D43B8FA-C612-4FF6-A21C-11BF0F074ADE}" srcOrd="0" destOrd="0" presId="urn:microsoft.com/office/officeart/2005/8/layout/hierarchy3"/>
    <dgm:cxn modelId="{A6D1A46C-32AF-48A4-A106-41A7690E9C69}" type="presParOf" srcId="{39AFC2C5-7655-4F37-8FE4-3DECCB0DF883}" destId="{497464D5-7474-489C-BB42-C782168C04C7}" srcOrd="1" destOrd="0" presId="urn:microsoft.com/office/officeart/2005/8/layout/hierarchy3"/>
    <dgm:cxn modelId="{1F1C7371-9C75-4438-A29D-CAE1BF228A01}" type="presParOf" srcId="{39AFC2C5-7655-4F37-8FE4-3DECCB0DF883}" destId="{3CF87BBE-A7EE-4FF5-ADDD-2075BA9F2BA5}" srcOrd="2" destOrd="0" presId="urn:microsoft.com/office/officeart/2005/8/layout/hierarchy3"/>
    <dgm:cxn modelId="{158FCD1A-3B29-405F-89D4-9BD55FB5DB63}" type="presParOf" srcId="{39AFC2C5-7655-4F37-8FE4-3DECCB0DF883}" destId="{201C5819-3F8C-456F-90CF-6FB23CFA59DD}" srcOrd="3" destOrd="0" presId="urn:microsoft.com/office/officeart/2005/8/layout/hierarchy3"/>
    <dgm:cxn modelId="{969E260A-0126-42A2-87AB-2C845B4E7802}" type="presParOf" srcId="{2BB436E7-BAF0-4841-A4F9-7DFC7C4E49BF}" destId="{ACAE0B7B-9E69-4FC7-8E1A-FDD0BB066681}" srcOrd="1" destOrd="0" presId="urn:microsoft.com/office/officeart/2005/8/layout/hierarchy3"/>
    <dgm:cxn modelId="{3ABE9AEB-EBBD-4663-8D10-889D718DD761}" type="presParOf" srcId="{ACAE0B7B-9E69-4FC7-8E1A-FDD0BB066681}" destId="{7DC004FF-B7A0-4A28-99F7-03FF9E26B6BA}" srcOrd="0" destOrd="0" presId="urn:microsoft.com/office/officeart/2005/8/layout/hierarchy3"/>
    <dgm:cxn modelId="{54A36F4C-8FE6-42C9-933B-3B546BB23AC6}" type="presParOf" srcId="{7DC004FF-B7A0-4A28-99F7-03FF9E26B6BA}" destId="{EF9B3629-AA71-4E27-B6F0-91A086CDD6BB}" srcOrd="0" destOrd="0" presId="urn:microsoft.com/office/officeart/2005/8/layout/hierarchy3"/>
    <dgm:cxn modelId="{E192AD80-81F1-4661-B2B4-5F9101042B9C}" type="presParOf" srcId="{7DC004FF-B7A0-4A28-99F7-03FF9E26B6BA}" destId="{18F9A45D-3F52-44CE-A8E4-7241C02A13CF}" srcOrd="1" destOrd="0" presId="urn:microsoft.com/office/officeart/2005/8/layout/hierarchy3"/>
    <dgm:cxn modelId="{AC8129FC-8AD9-4286-9C20-DA55C7BFA88F}" type="presParOf" srcId="{ACAE0B7B-9E69-4FC7-8E1A-FDD0BB066681}" destId="{85F95CA1-17B0-432E-9F35-3D02B2E01D93}" srcOrd="1" destOrd="0" presId="urn:microsoft.com/office/officeart/2005/8/layout/hierarchy3"/>
    <dgm:cxn modelId="{D6F393F0-ACAA-4EE5-BA45-60DD75829E5B}" type="presParOf" srcId="{85F95CA1-17B0-432E-9F35-3D02B2E01D93}" destId="{5AC4A0D3-14F5-4513-972B-0F9070BB051F}" srcOrd="0" destOrd="0" presId="urn:microsoft.com/office/officeart/2005/8/layout/hierarchy3"/>
    <dgm:cxn modelId="{8DD40E27-2675-4F9E-9A9B-A997FBD7F418}" type="presParOf" srcId="{85F95CA1-17B0-432E-9F35-3D02B2E01D93}" destId="{0C1A47EA-E765-47A7-A938-8A6080D92453}" srcOrd="1" destOrd="0" presId="urn:microsoft.com/office/officeart/2005/8/layout/hierarchy3"/>
    <dgm:cxn modelId="{5F6591AB-3E43-405C-B5B7-D0C580A6A9A1}" type="presParOf" srcId="{85F95CA1-17B0-432E-9F35-3D02B2E01D93}" destId="{945620D5-9733-482B-B10E-5A2D86CDDEB2}" srcOrd="2" destOrd="0" presId="urn:microsoft.com/office/officeart/2005/8/layout/hierarchy3"/>
    <dgm:cxn modelId="{32A69AB0-7333-4115-B139-35F6B425CD6D}" type="presParOf" srcId="{85F95CA1-17B0-432E-9F35-3D02B2E01D93}" destId="{E4E1BEA6-948B-4161-A8A0-0B6DEEDF55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7C2774-0DE8-4D4E-8A0D-C7840C0A6590}">
      <dgm:prSet/>
      <dgm:spPr/>
      <dgm:t>
        <a:bodyPr/>
        <a:lstStyle/>
        <a:p>
          <a:pPr rtl="0"/>
          <a:r>
            <a:rPr lang="en-IN" smtClean="0"/>
            <a:t>Performance Metrics:</a:t>
          </a:r>
          <a:endParaRPr lang="en-IN"/>
        </a:p>
      </dgm:t>
    </dgm:pt>
    <dgm:pt modelId="{E5661C7E-B883-4888-A4DF-3D3253762EE1}" type="parTrans" cxnId="{BD93BEE8-8FCF-4104-9D33-07CADB6789C4}">
      <dgm:prSet/>
      <dgm:spPr/>
      <dgm:t>
        <a:bodyPr/>
        <a:lstStyle/>
        <a:p>
          <a:endParaRPr lang="en-US"/>
        </a:p>
      </dgm:t>
    </dgm:pt>
    <dgm:pt modelId="{8ECFCB17-D018-4669-8B1D-1C79685A492E}" type="sibTrans" cxnId="{BD93BEE8-8FCF-4104-9D33-07CADB6789C4}">
      <dgm:prSet/>
      <dgm:spPr/>
      <dgm:t>
        <a:bodyPr/>
        <a:lstStyle/>
        <a:p>
          <a:endParaRPr lang="en-US"/>
        </a:p>
      </dgm:t>
    </dgm:pt>
    <dgm:pt modelId="{B3572799-C3E2-4AAF-8402-228D30EED393}">
      <dgm:prSet/>
      <dgm:spPr/>
      <dgm:t>
        <a:bodyPr/>
        <a:lstStyle/>
        <a:p>
          <a:pPr rtl="0"/>
          <a:r>
            <a:rPr lang="en-IN" dirty="0" smtClean="0"/>
            <a:t>Increase records availability and seamless accessibility of information, collateral, forms, and documents.</a:t>
          </a:r>
          <a:endParaRPr lang="en-IN" dirty="0"/>
        </a:p>
      </dgm:t>
    </dgm:pt>
    <dgm:pt modelId="{3167829B-A457-4F98-8855-C625FDCC4800}" type="parTrans" cxnId="{638C36AC-7FE9-4E91-9E5A-C3522BA6A651}">
      <dgm:prSet/>
      <dgm:spPr/>
      <dgm:t>
        <a:bodyPr/>
        <a:lstStyle/>
        <a:p>
          <a:endParaRPr lang="en-US"/>
        </a:p>
      </dgm:t>
    </dgm:pt>
    <dgm:pt modelId="{11F41D53-84A8-45A6-9CB9-D1B947BD125E}" type="sibTrans" cxnId="{638C36AC-7FE9-4E91-9E5A-C3522BA6A651}">
      <dgm:prSet/>
      <dgm:spPr/>
      <dgm:t>
        <a:bodyPr/>
        <a:lstStyle/>
        <a:p>
          <a:endParaRPr lang="en-US"/>
        </a:p>
      </dgm:t>
    </dgm:pt>
    <dgm:pt modelId="{DFCFE0FF-54BC-4037-809B-9B7EEE5E1D50}">
      <dgm:prSet/>
      <dgm:spPr/>
      <dgm:t>
        <a:bodyPr/>
        <a:lstStyle/>
        <a:p>
          <a:pPr rtl="0"/>
          <a:r>
            <a:rPr lang="en-IN" smtClean="0"/>
            <a:t>Drastically reduce system downtime, wait times, and improve overall system response times.</a:t>
          </a:r>
          <a:endParaRPr lang="en-IN"/>
        </a:p>
      </dgm:t>
    </dgm:pt>
    <dgm:pt modelId="{56E3407A-F435-4B9F-9FE5-BF6F98C78D28}" type="parTrans" cxnId="{C4C4683C-CBF9-48A7-B135-856A1F306BA5}">
      <dgm:prSet/>
      <dgm:spPr/>
      <dgm:t>
        <a:bodyPr/>
        <a:lstStyle/>
        <a:p>
          <a:endParaRPr lang="en-US"/>
        </a:p>
      </dgm:t>
    </dgm:pt>
    <dgm:pt modelId="{CF63F19F-A8C7-4E8C-8143-4982AF159D2B}" type="sibTrans" cxnId="{C4C4683C-CBF9-48A7-B135-856A1F306BA5}">
      <dgm:prSet/>
      <dgm:spPr/>
      <dgm:t>
        <a:bodyPr/>
        <a:lstStyle/>
        <a:p>
          <a:endParaRPr lang="en-US"/>
        </a:p>
      </dgm:t>
    </dgm:pt>
    <dgm:pt modelId="{408B25D8-0F2D-47DC-86C1-2CDF823DFB1E}">
      <dgm:prSet/>
      <dgm:spPr/>
      <dgm:t>
        <a:bodyPr/>
        <a:lstStyle/>
        <a:p>
          <a:pPr rtl="0"/>
          <a:r>
            <a:rPr lang="en-IN" smtClean="0"/>
            <a:t>User Experience:</a:t>
          </a:r>
          <a:endParaRPr lang="en-IN"/>
        </a:p>
      </dgm:t>
    </dgm:pt>
    <dgm:pt modelId="{665A82F4-2420-4600-8BF8-4C7BB45D4E45}" type="parTrans" cxnId="{CBF03167-B93D-4DA7-9D38-69C400DC21F9}">
      <dgm:prSet/>
      <dgm:spPr/>
      <dgm:t>
        <a:bodyPr/>
        <a:lstStyle/>
        <a:p>
          <a:endParaRPr lang="en-US"/>
        </a:p>
      </dgm:t>
    </dgm:pt>
    <dgm:pt modelId="{AD89F5A4-F38F-4719-8DFD-D941B79B6F1B}" type="sibTrans" cxnId="{CBF03167-B93D-4DA7-9D38-69C400DC21F9}">
      <dgm:prSet/>
      <dgm:spPr/>
      <dgm:t>
        <a:bodyPr/>
        <a:lstStyle/>
        <a:p>
          <a:endParaRPr lang="en-US"/>
        </a:p>
      </dgm:t>
    </dgm:pt>
    <dgm:pt modelId="{B21CBC43-B9B6-4B48-92C3-C2720E2D5072}">
      <dgm:prSet/>
      <dgm:spPr/>
      <dgm:t>
        <a:bodyPr/>
        <a:lstStyle/>
        <a:p>
          <a:pPr rtl="0"/>
          <a:r>
            <a:rPr lang="en-IN" smtClean="0"/>
            <a:t>Measurable improvements in user satisfaction.</a:t>
          </a:r>
          <a:endParaRPr lang="en-IN"/>
        </a:p>
      </dgm:t>
    </dgm:pt>
    <dgm:pt modelId="{3E5EC115-0E9F-40A9-9AF9-1195F8766CDD}" type="parTrans" cxnId="{74A3C018-07B5-4D68-9622-78C3A3DB8CBB}">
      <dgm:prSet/>
      <dgm:spPr/>
      <dgm:t>
        <a:bodyPr/>
        <a:lstStyle/>
        <a:p>
          <a:endParaRPr lang="en-US"/>
        </a:p>
      </dgm:t>
    </dgm:pt>
    <dgm:pt modelId="{3FE84E55-9851-4BE7-B5ED-F8F67CB7DDCB}" type="sibTrans" cxnId="{74A3C018-07B5-4D68-9622-78C3A3DB8CBB}">
      <dgm:prSet/>
      <dgm:spPr/>
      <dgm:t>
        <a:bodyPr/>
        <a:lstStyle/>
        <a:p>
          <a:endParaRPr lang="en-US"/>
        </a:p>
      </dgm:t>
    </dgm:pt>
    <dgm:pt modelId="{A62F48C3-0C2A-4C7B-9D57-5C38C784E6BE}">
      <dgm:prSet/>
      <dgm:spPr/>
      <dgm:t>
        <a:bodyPr/>
        <a:lstStyle/>
        <a:p>
          <a:pPr rtl="0"/>
          <a:r>
            <a:rPr lang="en-IN" smtClean="0"/>
            <a:t>Reduced learning curve and maintenance efforts.</a:t>
          </a:r>
          <a:endParaRPr lang="en-IN"/>
        </a:p>
      </dgm:t>
    </dgm:pt>
    <dgm:pt modelId="{7ABD017C-8A38-4AD6-9924-661CFEA93FB5}" type="parTrans" cxnId="{EB59DB2C-1054-4746-84C3-5B38AB73D1A8}">
      <dgm:prSet/>
      <dgm:spPr/>
      <dgm:t>
        <a:bodyPr/>
        <a:lstStyle/>
        <a:p>
          <a:endParaRPr lang="en-US"/>
        </a:p>
      </dgm:t>
    </dgm:pt>
    <dgm:pt modelId="{B56C2F91-5706-435F-A9AE-5AA250B995AE}" type="sibTrans" cxnId="{EB59DB2C-1054-4746-84C3-5B38AB73D1A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6E8A1-7F7D-4ED3-8D90-2E64DA0C897B}" type="pres">
      <dgm:prSet presAssocID="{847C2774-0DE8-4D4E-8A0D-C7840C0A65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30DCF-8246-45EF-A2AD-D393EBDE90B5}" type="pres">
      <dgm:prSet presAssocID="{847C2774-0DE8-4D4E-8A0D-C7840C0A659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07DC5-B00C-4BC3-B0D1-3B2316B87E99}" type="pres">
      <dgm:prSet presAssocID="{408B25D8-0F2D-47DC-86C1-2CDF823DFB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F7F72-DF20-4F86-AF1F-97956D4C9B89}" type="pres">
      <dgm:prSet presAssocID="{408B25D8-0F2D-47DC-86C1-2CDF823DFB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CBF03167-B93D-4DA7-9D38-69C400DC21F9}" srcId="{B5B203A8-39C3-4D31-9AC4-EA67A94D4098}" destId="{408B25D8-0F2D-47DC-86C1-2CDF823DFB1E}" srcOrd="1" destOrd="0" parTransId="{665A82F4-2420-4600-8BF8-4C7BB45D4E45}" sibTransId="{AD89F5A4-F38F-4719-8DFD-D941B79B6F1B}"/>
    <dgm:cxn modelId="{6923C18C-DECC-41CD-9158-9BF97C425936}" type="presOf" srcId="{847C2774-0DE8-4D4E-8A0D-C7840C0A6590}" destId="{E286E8A1-7F7D-4ED3-8D90-2E64DA0C897B}" srcOrd="0" destOrd="0" presId="urn:microsoft.com/office/officeart/2005/8/layout/vList2"/>
    <dgm:cxn modelId="{74A3C018-07B5-4D68-9622-78C3A3DB8CBB}" srcId="{408B25D8-0F2D-47DC-86C1-2CDF823DFB1E}" destId="{B21CBC43-B9B6-4B48-92C3-C2720E2D5072}" srcOrd="0" destOrd="0" parTransId="{3E5EC115-0E9F-40A9-9AF9-1195F8766CDD}" sibTransId="{3FE84E55-9851-4BE7-B5ED-F8F67CB7DDCB}"/>
    <dgm:cxn modelId="{C4C4683C-CBF9-48A7-B135-856A1F306BA5}" srcId="{847C2774-0DE8-4D4E-8A0D-C7840C0A6590}" destId="{DFCFE0FF-54BC-4037-809B-9B7EEE5E1D50}" srcOrd="1" destOrd="0" parTransId="{56E3407A-F435-4B9F-9FE5-BF6F98C78D28}" sibTransId="{CF63F19F-A8C7-4E8C-8143-4982AF159D2B}"/>
    <dgm:cxn modelId="{2DA3BA51-3DA2-4DE9-B131-5073C0C17042}" type="presOf" srcId="{A62F48C3-0C2A-4C7B-9D57-5C38C784E6BE}" destId="{662F7F72-DF20-4F86-AF1F-97956D4C9B89}" srcOrd="0" destOrd="1" presId="urn:microsoft.com/office/officeart/2005/8/layout/vList2"/>
    <dgm:cxn modelId="{874E87B4-31ED-4C94-B8F2-6F3190ACA90C}" type="presOf" srcId="{408B25D8-0F2D-47DC-86C1-2CDF823DFB1E}" destId="{02A07DC5-B00C-4BC3-B0D1-3B2316B87E99}" srcOrd="0" destOrd="0" presId="urn:microsoft.com/office/officeart/2005/8/layout/vList2"/>
    <dgm:cxn modelId="{BD93BEE8-8FCF-4104-9D33-07CADB6789C4}" srcId="{B5B203A8-39C3-4D31-9AC4-EA67A94D4098}" destId="{847C2774-0DE8-4D4E-8A0D-C7840C0A6590}" srcOrd="0" destOrd="0" parTransId="{E5661C7E-B883-4888-A4DF-3D3253762EE1}" sibTransId="{8ECFCB17-D018-4669-8B1D-1C79685A492E}"/>
    <dgm:cxn modelId="{6C851692-0B78-46CE-ABE0-3DB851BB3B57}" type="presOf" srcId="{B3572799-C3E2-4AAF-8402-228D30EED393}" destId="{64230DCF-8246-45EF-A2AD-D393EBDE90B5}" srcOrd="0" destOrd="0" presId="urn:microsoft.com/office/officeart/2005/8/layout/vList2"/>
    <dgm:cxn modelId="{52F55E55-D176-493F-9A32-E296C571A91E}" type="presOf" srcId="{DFCFE0FF-54BC-4037-809B-9B7EEE5E1D50}" destId="{64230DCF-8246-45EF-A2AD-D393EBDE90B5}" srcOrd="0" destOrd="1" presId="urn:microsoft.com/office/officeart/2005/8/layout/vList2"/>
    <dgm:cxn modelId="{EB59DB2C-1054-4746-84C3-5B38AB73D1A8}" srcId="{408B25D8-0F2D-47DC-86C1-2CDF823DFB1E}" destId="{A62F48C3-0C2A-4C7B-9D57-5C38C784E6BE}" srcOrd="1" destOrd="0" parTransId="{7ABD017C-8A38-4AD6-9924-661CFEA93FB5}" sibTransId="{B56C2F91-5706-435F-A9AE-5AA250B995AE}"/>
    <dgm:cxn modelId="{638C36AC-7FE9-4E91-9E5A-C3522BA6A651}" srcId="{847C2774-0DE8-4D4E-8A0D-C7840C0A6590}" destId="{B3572799-C3E2-4AAF-8402-228D30EED393}" srcOrd="0" destOrd="0" parTransId="{3167829B-A457-4F98-8855-C625FDCC4800}" sibTransId="{11F41D53-84A8-45A6-9CB9-D1B947BD125E}"/>
    <dgm:cxn modelId="{58E71F29-7E46-4280-914A-051C84F71865}" type="presOf" srcId="{B21CBC43-B9B6-4B48-92C3-C2720E2D5072}" destId="{662F7F72-DF20-4F86-AF1F-97956D4C9B89}" srcOrd="0" destOrd="0" presId="urn:microsoft.com/office/officeart/2005/8/layout/vList2"/>
    <dgm:cxn modelId="{9DE93241-E569-45D8-A5E8-983C0D9645E6}" type="presParOf" srcId="{FAA3AA10-D6A1-4667-8A90-ED9425AD59EB}" destId="{E286E8A1-7F7D-4ED3-8D90-2E64DA0C897B}" srcOrd="0" destOrd="0" presId="urn:microsoft.com/office/officeart/2005/8/layout/vList2"/>
    <dgm:cxn modelId="{5E543271-BCCB-41DB-A73C-8FDEC6C14DE6}" type="presParOf" srcId="{FAA3AA10-D6A1-4667-8A90-ED9425AD59EB}" destId="{64230DCF-8246-45EF-A2AD-D393EBDE90B5}" srcOrd="1" destOrd="0" presId="urn:microsoft.com/office/officeart/2005/8/layout/vList2"/>
    <dgm:cxn modelId="{BCDB7A3B-3380-40D8-8674-0A5389C6FA40}" type="presParOf" srcId="{FAA3AA10-D6A1-4667-8A90-ED9425AD59EB}" destId="{02A07DC5-B00C-4BC3-B0D1-3B2316B87E99}" srcOrd="2" destOrd="0" presId="urn:microsoft.com/office/officeart/2005/8/layout/vList2"/>
    <dgm:cxn modelId="{53EC8F95-B2EA-4087-B2E7-F56C916CE4EA}" type="presParOf" srcId="{FAA3AA10-D6A1-4667-8A90-ED9425AD59EB}" destId="{662F7F72-DF20-4F86-AF1F-97956D4C9B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0A229-F558-490C-8D18-82871303D80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6552DB-2C47-49AC-8B1F-1735F70045F0}">
      <dgm:prSet/>
      <dgm:spPr/>
      <dgm:t>
        <a:bodyPr/>
        <a:lstStyle/>
        <a:p>
          <a:pPr rtl="0"/>
          <a:r>
            <a:rPr lang="en-IN" smtClean="0"/>
            <a:t>Agile Methodology:</a:t>
          </a:r>
          <a:endParaRPr lang="en-IN"/>
        </a:p>
      </dgm:t>
    </dgm:pt>
    <dgm:pt modelId="{08795EF9-558B-45C6-9CF4-E1873EE76897}" type="parTrans" cxnId="{B8196230-242D-4C4F-B6B9-78E452D03E9F}">
      <dgm:prSet/>
      <dgm:spPr/>
      <dgm:t>
        <a:bodyPr/>
        <a:lstStyle/>
        <a:p>
          <a:endParaRPr lang="en-US"/>
        </a:p>
      </dgm:t>
    </dgm:pt>
    <dgm:pt modelId="{72C7C7AA-AC00-4792-9849-8754D7DC2465}" type="sibTrans" cxnId="{B8196230-242D-4C4F-B6B9-78E452D03E9F}">
      <dgm:prSet/>
      <dgm:spPr/>
      <dgm:t>
        <a:bodyPr/>
        <a:lstStyle/>
        <a:p>
          <a:endParaRPr lang="en-US"/>
        </a:p>
      </dgm:t>
    </dgm:pt>
    <dgm:pt modelId="{AE1F3AAD-E136-4283-B87C-6C8AED066420}">
      <dgm:prSet/>
      <dgm:spPr/>
      <dgm:t>
        <a:bodyPr/>
        <a:lstStyle/>
        <a:p>
          <a:pPr rtl="0"/>
          <a:r>
            <a:rPr lang="en-IN" dirty="0" smtClean="0"/>
            <a:t>Adopt agile practices to drive iterative development and continuous feedback.</a:t>
          </a:r>
          <a:endParaRPr lang="en-IN" dirty="0"/>
        </a:p>
      </dgm:t>
    </dgm:pt>
    <dgm:pt modelId="{41A85873-B812-41FF-8591-2E7FAB050B1D}" type="parTrans" cxnId="{EDA20F7F-D2F4-4A43-9F31-2F75BFB2EDF8}">
      <dgm:prSet/>
      <dgm:spPr/>
      <dgm:t>
        <a:bodyPr/>
        <a:lstStyle/>
        <a:p>
          <a:endParaRPr lang="en-US"/>
        </a:p>
      </dgm:t>
    </dgm:pt>
    <dgm:pt modelId="{3A1228C6-ED58-40D8-8DB3-4A240EAED4AC}" type="sibTrans" cxnId="{EDA20F7F-D2F4-4A43-9F31-2F75BFB2EDF8}">
      <dgm:prSet/>
      <dgm:spPr/>
      <dgm:t>
        <a:bodyPr/>
        <a:lstStyle/>
        <a:p>
          <a:endParaRPr lang="en-US"/>
        </a:p>
      </dgm:t>
    </dgm:pt>
    <dgm:pt modelId="{1D48DD33-1BD1-4842-827E-47382A30CDD5}">
      <dgm:prSet/>
      <dgm:spPr/>
      <dgm:t>
        <a:bodyPr/>
        <a:lstStyle/>
        <a:p>
          <a:pPr rtl="0"/>
          <a:r>
            <a:rPr lang="en-IN" smtClean="0"/>
            <a:t>Step-by-Step Process:</a:t>
          </a:r>
          <a:endParaRPr lang="en-IN"/>
        </a:p>
      </dgm:t>
    </dgm:pt>
    <dgm:pt modelId="{F2E27D74-9005-4E47-A378-951ECF373069}" type="parTrans" cxnId="{82903808-6801-4B9D-B858-460BB68123E7}">
      <dgm:prSet/>
      <dgm:spPr/>
      <dgm:t>
        <a:bodyPr/>
        <a:lstStyle/>
        <a:p>
          <a:endParaRPr lang="en-US"/>
        </a:p>
      </dgm:t>
    </dgm:pt>
    <dgm:pt modelId="{019ED759-99CB-4B41-B530-811FB936D1DD}" type="sibTrans" cxnId="{82903808-6801-4B9D-B858-460BB68123E7}">
      <dgm:prSet/>
      <dgm:spPr/>
      <dgm:t>
        <a:bodyPr/>
        <a:lstStyle/>
        <a:p>
          <a:endParaRPr lang="en-US"/>
        </a:p>
      </dgm:t>
    </dgm:pt>
    <dgm:pt modelId="{A8ED8A84-2B6F-4F18-9FEE-5A1389CF6C9F}">
      <dgm:prSet/>
      <dgm:spPr/>
      <dgm:t>
        <a:bodyPr/>
        <a:lstStyle/>
        <a:p>
          <a:pPr rtl="0"/>
          <a:r>
            <a:rPr lang="en-IN" dirty="0" smtClean="0"/>
            <a:t>Establish Selection Committee:</a:t>
          </a:r>
          <a:endParaRPr lang="en-IN" dirty="0"/>
        </a:p>
      </dgm:t>
    </dgm:pt>
    <dgm:pt modelId="{A713E5F4-A1C3-40BB-9286-09BEFC19D78A}" type="parTrans" cxnId="{C3D3C371-0D03-4320-A139-6CCF514B5B92}">
      <dgm:prSet/>
      <dgm:spPr/>
      <dgm:t>
        <a:bodyPr/>
        <a:lstStyle/>
        <a:p>
          <a:endParaRPr lang="en-US"/>
        </a:p>
      </dgm:t>
    </dgm:pt>
    <dgm:pt modelId="{81570F8F-43DF-474B-AA45-77E2F1D2FF87}" type="sibTrans" cxnId="{C3D3C371-0D03-4320-A139-6CCF514B5B92}">
      <dgm:prSet/>
      <dgm:spPr/>
      <dgm:t>
        <a:bodyPr/>
        <a:lstStyle/>
        <a:p>
          <a:endParaRPr lang="en-US"/>
        </a:p>
      </dgm:t>
    </dgm:pt>
    <dgm:pt modelId="{3630015B-BA28-4D16-8CF9-332B04D3F8C2}">
      <dgm:prSet/>
      <dgm:spPr/>
      <dgm:t>
        <a:bodyPr/>
        <a:lstStyle/>
        <a:p>
          <a:pPr rtl="0"/>
          <a:r>
            <a:rPr lang="en-IN" smtClean="0"/>
            <a:t>Define Requirements: </a:t>
          </a:r>
          <a:endParaRPr lang="en-IN"/>
        </a:p>
      </dgm:t>
    </dgm:pt>
    <dgm:pt modelId="{B8868C14-0B6E-4850-B196-39571C09E3E3}" type="parTrans" cxnId="{A54B47A5-995E-44A6-B751-C97F163DBB02}">
      <dgm:prSet/>
      <dgm:spPr/>
      <dgm:t>
        <a:bodyPr/>
        <a:lstStyle/>
        <a:p>
          <a:endParaRPr lang="en-US"/>
        </a:p>
      </dgm:t>
    </dgm:pt>
    <dgm:pt modelId="{956F8CE3-C8C5-425A-BA8C-74D8F0F5493A}" type="sibTrans" cxnId="{A54B47A5-995E-44A6-B751-C97F163DBB02}">
      <dgm:prSet/>
      <dgm:spPr/>
      <dgm:t>
        <a:bodyPr/>
        <a:lstStyle/>
        <a:p>
          <a:endParaRPr lang="en-US"/>
        </a:p>
      </dgm:t>
    </dgm:pt>
    <dgm:pt modelId="{86019276-ED65-4012-8D2C-1244A47675E6}">
      <dgm:prSet/>
      <dgm:spPr/>
      <dgm:t>
        <a:bodyPr/>
        <a:lstStyle/>
        <a:p>
          <a:pPr rtl="0"/>
          <a:r>
            <a:rPr lang="en-IN" smtClean="0"/>
            <a:t>Vendor Selection: </a:t>
          </a:r>
          <a:endParaRPr lang="en-IN"/>
        </a:p>
      </dgm:t>
    </dgm:pt>
    <dgm:pt modelId="{43ECA020-324E-4D42-9B30-729BFA5486CF}" type="parTrans" cxnId="{BED0D0E1-E500-49A3-A678-29A6C537EA22}">
      <dgm:prSet/>
      <dgm:spPr/>
      <dgm:t>
        <a:bodyPr/>
        <a:lstStyle/>
        <a:p>
          <a:endParaRPr lang="en-US"/>
        </a:p>
      </dgm:t>
    </dgm:pt>
    <dgm:pt modelId="{4C63D8EA-5A54-4C6F-B8DC-CDBE0CD258CC}" type="sibTrans" cxnId="{BED0D0E1-E500-49A3-A678-29A6C537EA22}">
      <dgm:prSet/>
      <dgm:spPr/>
      <dgm:t>
        <a:bodyPr/>
        <a:lstStyle/>
        <a:p>
          <a:endParaRPr lang="en-US"/>
        </a:p>
      </dgm:t>
    </dgm:pt>
    <dgm:pt modelId="{85FE0143-DE1C-4DF8-8474-80AD2E32FF8E}">
      <dgm:prSet/>
      <dgm:spPr/>
      <dgm:t>
        <a:bodyPr/>
        <a:lstStyle/>
        <a:p>
          <a:pPr rtl="0"/>
          <a:r>
            <a:rPr lang="en-IN" smtClean="0"/>
            <a:t>Solution Implementation:</a:t>
          </a:r>
          <a:endParaRPr lang="en-IN"/>
        </a:p>
      </dgm:t>
    </dgm:pt>
    <dgm:pt modelId="{B033DEFF-FFE6-4728-BDAC-44A333CA0926}" type="parTrans" cxnId="{F6E2DDA2-C4A2-4032-9001-90F78F4AF25A}">
      <dgm:prSet/>
      <dgm:spPr/>
      <dgm:t>
        <a:bodyPr/>
        <a:lstStyle/>
        <a:p>
          <a:endParaRPr lang="en-US"/>
        </a:p>
      </dgm:t>
    </dgm:pt>
    <dgm:pt modelId="{51D38B42-5FDF-424F-B27E-133F456C19F8}" type="sibTrans" cxnId="{F6E2DDA2-C4A2-4032-9001-90F78F4AF25A}">
      <dgm:prSet/>
      <dgm:spPr/>
      <dgm:t>
        <a:bodyPr/>
        <a:lstStyle/>
        <a:p>
          <a:endParaRPr lang="en-US"/>
        </a:p>
      </dgm:t>
    </dgm:pt>
    <dgm:pt modelId="{E1D5C609-84F4-403F-AB7C-09A64AB14287}">
      <dgm:prSet/>
      <dgm:spPr/>
      <dgm:t>
        <a:bodyPr/>
        <a:lstStyle/>
        <a:p>
          <a:pPr rtl="0"/>
          <a:r>
            <a:rPr lang="en-IN" smtClean="0"/>
            <a:t>Go Live: </a:t>
          </a:r>
          <a:endParaRPr lang="en-IN"/>
        </a:p>
      </dgm:t>
    </dgm:pt>
    <dgm:pt modelId="{CDEB2DE9-A294-410F-BDA9-D71AA91A4E16}" type="parTrans" cxnId="{08A2D41D-BA6F-4455-BC80-E0F8C71F78DD}">
      <dgm:prSet/>
      <dgm:spPr/>
      <dgm:t>
        <a:bodyPr/>
        <a:lstStyle/>
        <a:p>
          <a:endParaRPr lang="en-US"/>
        </a:p>
      </dgm:t>
    </dgm:pt>
    <dgm:pt modelId="{C420296F-F589-44A4-BF81-F51F773161D5}" type="sibTrans" cxnId="{08A2D41D-BA6F-4455-BC80-E0F8C71F78DD}">
      <dgm:prSet/>
      <dgm:spPr/>
      <dgm:t>
        <a:bodyPr/>
        <a:lstStyle/>
        <a:p>
          <a:endParaRPr lang="en-US"/>
        </a:p>
      </dgm:t>
    </dgm:pt>
    <dgm:pt modelId="{BA64DF4E-3297-4D7E-B060-1DD31CD9D1D2}">
      <dgm:prSet/>
      <dgm:spPr/>
      <dgm:t>
        <a:bodyPr/>
        <a:lstStyle/>
        <a:p>
          <a:pPr rtl="0"/>
          <a:r>
            <a:rPr lang="en-IN" smtClean="0"/>
            <a:t>Transition to the new system with a focus on minimal disruption and continuous improvement.</a:t>
          </a:r>
          <a:endParaRPr lang="en-IN"/>
        </a:p>
      </dgm:t>
    </dgm:pt>
    <dgm:pt modelId="{2237AF26-9CDA-4B75-BAE5-16D715AA71CF}" type="parTrans" cxnId="{A0C50329-B7C5-4DF8-8524-A4CFAAFC4FC9}">
      <dgm:prSet/>
      <dgm:spPr/>
      <dgm:t>
        <a:bodyPr/>
        <a:lstStyle/>
        <a:p>
          <a:endParaRPr lang="en-US"/>
        </a:p>
      </dgm:t>
    </dgm:pt>
    <dgm:pt modelId="{CE6473F4-16C1-4027-8377-6F4742579E3E}" type="sibTrans" cxnId="{A0C50329-B7C5-4DF8-8524-A4CFAAFC4FC9}">
      <dgm:prSet/>
      <dgm:spPr/>
      <dgm:t>
        <a:bodyPr/>
        <a:lstStyle/>
        <a:p>
          <a:endParaRPr lang="en-US"/>
        </a:p>
      </dgm:t>
    </dgm:pt>
    <dgm:pt modelId="{23B3DE78-DDA0-4943-8FCF-BFD939FA7169}" type="pres">
      <dgm:prSet presAssocID="{90D0A229-F558-490C-8D18-82871303D8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ABBF3-F302-4C42-8CA5-C1D39B1F9765}" type="pres">
      <dgm:prSet presAssocID="{9F6552DB-2C47-49AC-8B1F-1735F70045F0}" presName="circle1" presStyleLbl="node1" presStyleIdx="0" presStyleCnt="3"/>
      <dgm:spPr/>
    </dgm:pt>
    <dgm:pt modelId="{DF8798F6-AD8D-43F4-8A82-2B2A5D7011EF}" type="pres">
      <dgm:prSet presAssocID="{9F6552DB-2C47-49AC-8B1F-1735F70045F0}" presName="space" presStyleCnt="0"/>
      <dgm:spPr/>
    </dgm:pt>
    <dgm:pt modelId="{59362146-B9FE-4101-ABAD-039C3B175364}" type="pres">
      <dgm:prSet presAssocID="{9F6552DB-2C47-49AC-8B1F-1735F70045F0}" presName="rect1" presStyleLbl="alignAcc1" presStyleIdx="0" presStyleCnt="3"/>
      <dgm:spPr/>
      <dgm:t>
        <a:bodyPr/>
        <a:lstStyle/>
        <a:p>
          <a:endParaRPr lang="en-US"/>
        </a:p>
      </dgm:t>
    </dgm:pt>
    <dgm:pt modelId="{53378211-A1AA-486D-93A2-3295BB8F461F}" type="pres">
      <dgm:prSet presAssocID="{1D48DD33-1BD1-4842-827E-47382A30CDD5}" presName="vertSpace2" presStyleLbl="node1" presStyleIdx="0" presStyleCnt="3"/>
      <dgm:spPr/>
    </dgm:pt>
    <dgm:pt modelId="{0EDF7B89-6ACB-4AF9-A4D4-C8AD5FCF362D}" type="pres">
      <dgm:prSet presAssocID="{1D48DD33-1BD1-4842-827E-47382A30CDD5}" presName="circle2" presStyleLbl="node1" presStyleIdx="1" presStyleCnt="3"/>
      <dgm:spPr/>
    </dgm:pt>
    <dgm:pt modelId="{CA7965BE-24FB-44BF-BD00-5752C2A0C218}" type="pres">
      <dgm:prSet presAssocID="{1D48DD33-1BD1-4842-827E-47382A30CDD5}" presName="rect2" presStyleLbl="alignAcc1" presStyleIdx="1" presStyleCnt="3"/>
      <dgm:spPr/>
      <dgm:t>
        <a:bodyPr/>
        <a:lstStyle/>
        <a:p>
          <a:endParaRPr lang="en-US"/>
        </a:p>
      </dgm:t>
    </dgm:pt>
    <dgm:pt modelId="{DB353C62-1995-48BD-AC83-F242ABDCE3F7}" type="pres">
      <dgm:prSet presAssocID="{E1D5C609-84F4-403F-AB7C-09A64AB14287}" presName="vertSpace3" presStyleLbl="node1" presStyleIdx="1" presStyleCnt="3"/>
      <dgm:spPr/>
    </dgm:pt>
    <dgm:pt modelId="{90255FB9-7AFF-4AE3-AACF-61D348A06BAD}" type="pres">
      <dgm:prSet presAssocID="{E1D5C609-84F4-403F-AB7C-09A64AB14287}" presName="circle3" presStyleLbl="node1" presStyleIdx="2" presStyleCnt="3"/>
      <dgm:spPr/>
    </dgm:pt>
    <dgm:pt modelId="{FF74ABE2-D57E-4381-AF17-B6A609D8B538}" type="pres">
      <dgm:prSet presAssocID="{E1D5C609-84F4-403F-AB7C-09A64AB14287}" presName="rect3" presStyleLbl="alignAcc1" presStyleIdx="2" presStyleCnt="3"/>
      <dgm:spPr/>
      <dgm:t>
        <a:bodyPr/>
        <a:lstStyle/>
        <a:p>
          <a:endParaRPr lang="en-US"/>
        </a:p>
      </dgm:t>
    </dgm:pt>
    <dgm:pt modelId="{0BB86409-C2B8-482E-B3BA-EFF800665C5E}" type="pres">
      <dgm:prSet presAssocID="{9F6552DB-2C47-49AC-8B1F-1735F70045F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2C89F-185F-4553-B8B1-4650ECB243F5}" type="pres">
      <dgm:prSet presAssocID="{9F6552DB-2C47-49AC-8B1F-1735F70045F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CDFA6-0E5B-4F65-BB47-02DFFB8C1B2A}" type="pres">
      <dgm:prSet presAssocID="{1D48DD33-1BD1-4842-827E-47382A30CDD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510DD-1B06-4505-A0D3-1997918AB85B}" type="pres">
      <dgm:prSet presAssocID="{1D48DD33-1BD1-4842-827E-47382A30CDD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01B8-1B4D-4020-B801-C334312F01D8}" type="pres">
      <dgm:prSet presAssocID="{E1D5C609-84F4-403F-AB7C-09A64AB1428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70AC-0EDB-427B-91E2-E2B39984F225}" type="pres">
      <dgm:prSet presAssocID="{E1D5C609-84F4-403F-AB7C-09A64AB1428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DD46E-CA36-413E-954D-C9580D81760D}" type="presOf" srcId="{9F6552DB-2C47-49AC-8B1F-1735F70045F0}" destId="{0BB86409-C2B8-482E-B3BA-EFF800665C5E}" srcOrd="1" destOrd="0" presId="urn:microsoft.com/office/officeart/2005/8/layout/target3"/>
    <dgm:cxn modelId="{ABEE5AAC-BAD4-493D-99C8-18646F2B6C3A}" type="presOf" srcId="{86019276-ED65-4012-8D2C-1244A47675E6}" destId="{AD0510DD-1B06-4505-A0D3-1997918AB85B}" srcOrd="0" destOrd="2" presId="urn:microsoft.com/office/officeart/2005/8/layout/target3"/>
    <dgm:cxn modelId="{123062F3-0E4A-485E-8593-D1E10398286E}" type="presOf" srcId="{BA64DF4E-3297-4D7E-B060-1DD31CD9D1D2}" destId="{550770AC-0EDB-427B-91E2-E2B39984F225}" srcOrd="0" destOrd="0" presId="urn:microsoft.com/office/officeart/2005/8/layout/target3"/>
    <dgm:cxn modelId="{82227B54-A8F5-486A-83C9-ECDD30269FB7}" type="presOf" srcId="{3630015B-BA28-4D16-8CF9-332B04D3F8C2}" destId="{AD0510DD-1B06-4505-A0D3-1997918AB85B}" srcOrd="0" destOrd="1" presId="urn:microsoft.com/office/officeart/2005/8/layout/target3"/>
    <dgm:cxn modelId="{EDA20F7F-D2F4-4A43-9F31-2F75BFB2EDF8}" srcId="{9F6552DB-2C47-49AC-8B1F-1735F70045F0}" destId="{AE1F3AAD-E136-4283-B87C-6C8AED066420}" srcOrd="0" destOrd="0" parTransId="{41A85873-B812-41FF-8591-2E7FAB050B1D}" sibTransId="{3A1228C6-ED58-40D8-8DB3-4A240EAED4AC}"/>
    <dgm:cxn modelId="{BBDBCF92-0ECB-4D67-B4B0-74C6161B40AE}" type="presOf" srcId="{85FE0143-DE1C-4DF8-8474-80AD2E32FF8E}" destId="{AD0510DD-1B06-4505-A0D3-1997918AB85B}" srcOrd="0" destOrd="3" presId="urn:microsoft.com/office/officeart/2005/8/layout/target3"/>
    <dgm:cxn modelId="{A0C50329-B7C5-4DF8-8524-A4CFAAFC4FC9}" srcId="{E1D5C609-84F4-403F-AB7C-09A64AB14287}" destId="{BA64DF4E-3297-4D7E-B060-1DD31CD9D1D2}" srcOrd="0" destOrd="0" parTransId="{2237AF26-9CDA-4B75-BAE5-16D715AA71CF}" sibTransId="{CE6473F4-16C1-4027-8377-6F4742579E3E}"/>
    <dgm:cxn modelId="{15957958-DA43-4F54-A240-2A786E9A735D}" type="presOf" srcId="{E1D5C609-84F4-403F-AB7C-09A64AB14287}" destId="{FF74ABE2-D57E-4381-AF17-B6A609D8B538}" srcOrd="0" destOrd="0" presId="urn:microsoft.com/office/officeart/2005/8/layout/target3"/>
    <dgm:cxn modelId="{08A2D41D-BA6F-4455-BC80-E0F8C71F78DD}" srcId="{90D0A229-F558-490C-8D18-82871303D80F}" destId="{E1D5C609-84F4-403F-AB7C-09A64AB14287}" srcOrd="2" destOrd="0" parTransId="{CDEB2DE9-A294-410F-BDA9-D71AA91A4E16}" sibTransId="{C420296F-F589-44A4-BF81-F51F773161D5}"/>
    <dgm:cxn modelId="{BED0D0E1-E500-49A3-A678-29A6C537EA22}" srcId="{1D48DD33-1BD1-4842-827E-47382A30CDD5}" destId="{86019276-ED65-4012-8D2C-1244A47675E6}" srcOrd="2" destOrd="0" parTransId="{43ECA020-324E-4D42-9B30-729BFA5486CF}" sibTransId="{4C63D8EA-5A54-4C6F-B8DC-CDBE0CD258CC}"/>
    <dgm:cxn modelId="{B8196230-242D-4C4F-B6B9-78E452D03E9F}" srcId="{90D0A229-F558-490C-8D18-82871303D80F}" destId="{9F6552DB-2C47-49AC-8B1F-1735F70045F0}" srcOrd="0" destOrd="0" parTransId="{08795EF9-558B-45C6-9CF4-E1873EE76897}" sibTransId="{72C7C7AA-AC00-4792-9849-8754D7DC2465}"/>
    <dgm:cxn modelId="{12BC5293-331A-4723-B4B4-9FE614F52A34}" type="presOf" srcId="{AE1F3AAD-E136-4283-B87C-6C8AED066420}" destId="{AF32C89F-185F-4553-B8B1-4650ECB243F5}" srcOrd="0" destOrd="0" presId="urn:microsoft.com/office/officeart/2005/8/layout/target3"/>
    <dgm:cxn modelId="{F6E2DDA2-C4A2-4032-9001-90F78F4AF25A}" srcId="{1D48DD33-1BD1-4842-827E-47382A30CDD5}" destId="{85FE0143-DE1C-4DF8-8474-80AD2E32FF8E}" srcOrd="3" destOrd="0" parTransId="{B033DEFF-FFE6-4728-BDAC-44A333CA0926}" sibTransId="{51D38B42-5FDF-424F-B27E-133F456C19F8}"/>
    <dgm:cxn modelId="{82903808-6801-4B9D-B858-460BB68123E7}" srcId="{90D0A229-F558-490C-8D18-82871303D80F}" destId="{1D48DD33-1BD1-4842-827E-47382A30CDD5}" srcOrd="1" destOrd="0" parTransId="{F2E27D74-9005-4E47-A378-951ECF373069}" sibTransId="{019ED759-99CB-4B41-B530-811FB936D1DD}"/>
    <dgm:cxn modelId="{741264BB-81A1-4AC1-977C-B8D06622A109}" type="presOf" srcId="{1D48DD33-1BD1-4842-827E-47382A30CDD5}" destId="{CA7965BE-24FB-44BF-BD00-5752C2A0C218}" srcOrd="0" destOrd="0" presId="urn:microsoft.com/office/officeart/2005/8/layout/target3"/>
    <dgm:cxn modelId="{C5F0B79C-1ECB-4A41-8108-F3B9628D6D9F}" type="presOf" srcId="{9F6552DB-2C47-49AC-8B1F-1735F70045F0}" destId="{59362146-B9FE-4101-ABAD-039C3B175364}" srcOrd="0" destOrd="0" presId="urn:microsoft.com/office/officeart/2005/8/layout/target3"/>
    <dgm:cxn modelId="{A54B47A5-995E-44A6-B751-C97F163DBB02}" srcId="{1D48DD33-1BD1-4842-827E-47382A30CDD5}" destId="{3630015B-BA28-4D16-8CF9-332B04D3F8C2}" srcOrd="1" destOrd="0" parTransId="{B8868C14-0B6E-4850-B196-39571C09E3E3}" sibTransId="{956F8CE3-C8C5-425A-BA8C-74D8F0F5493A}"/>
    <dgm:cxn modelId="{E3A73658-CAB1-4F3F-AF4F-F8158FB1D5F4}" type="presOf" srcId="{1D48DD33-1BD1-4842-827E-47382A30CDD5}" destId="{EB9CDFA6-0E5B-4F65-BB47-02DFFB8C1B2A}" srcOrd="1" destOrd="0" presId="urn:microsoft.com/office/officeart/2005/8/layout/target3"/>
    <dgm:cxn modelId="{1A30F114-6CB5-401C-BBD3-CA52110E6DD5}" type="presOf" srcId="{90D0A229-F558-490C-8D18-82871303D80F}" destId="{23B3DE78-DDA0-4943-8FCF-BFD939FA7169}" srcOrd="0" destOrd="0" presId="urn:microsoft.com/office/officeart/2005/8/layout/target3"/>
    <dgm:cxn modelId="{C3D3C371-0D03-4320-A139-6CCF514B5B92}" srcId="{1D48DD33-1BD1-4842-827E-47382A30CDD5}" destId="{A8ED8A84-2B6F-4F18-9FEE-5A1389CF6C9F}" srcOrd="0" destOrd="0" parTransId="{A713E5F4-A1C3-40BB-9286-09BEFC19D78A}" sibTransId="{81570F8F-43DF-474B-AA45-77E2F1D2FF87}"/>
    <dgm:cxn modelId="{F78DAEA6-812A-4F6E-A862-E8A067A23136}" type="presOf" srcId="{A8ED8A84-2B6F-4F18-9FEE-5A1389CF6C9F}" destId="{AD0510DD-1B06-4505-A0D3-1997918AB85B}" srcOrd="0" destOrd="0" presId="urn:microsoft.com/office/officeart/2005/8/layout/target3"/>
    <dgm:cxn modelId="{9B4BC555-871F-4864-A8E9-CB4D1EC5466B}" type="presOf" srcId="{E1D5C609-84F4-403F-AB7C-09A64AB14287}" destId="{D50501B8-1B4D-4020-B801-C334312F01D8}" srcOrd="1" destOrd="0" presId="urn:microsoft.com/office/officeart/2005/8/layout/target3"/>
    <dgm:cxn modelId="{50261174-E382-4B24-BE88-CFBA12065F64}" type="presParOf" srcId="{23B3DE78-DDA0-4943-8FCF-BFD939FA7169}" destId="{968ABBF3-F302-4C42-8CA5-C1D39B1F9765}" srcOrd="0" destOrd="0" presId="urn:microsoft.com/office/officeart/2005/8/layout/target3"/>
    <dgm:cxn modelId="{01660AB1-CE3F-4153-BD0A-DE3DA83F0B5C}" type="presParOf" srcId="{23B3DE78-DDA0-4943-8FCF-BFD939FA7169}" destId="{DF8798F6-AD8D-43F4-8A82-2B2A5D7011EF}" srcOrd="1" destOrd="0" presId="urn:microsoft.com/office/officeart/2005/8/layout/target3"/>
    <dgm:cxn modelId="{E07925FC-7F7D-4ED3-8C24-D70171E33AFA}" type="presParOf" srcId="{23B3DE78-DDA0-4943-8FCF-BFD939FA7169}" destId="{59362146-B9FE-4101-ABAD-039C3B175364}" srcOrd="2" destOrd="0" presId="urn:microsoft.com/office/officeart/2005/8/layout/target3"/>
    <dgm:cxn modelId="{AE37812E-44B8-4646-A4B3-6C15EBFF06A7}" type="presParOf" srcId="{23B3DE78-DDA0-4943-8FCF-BFD939FA7169}" destId="{53378211-A1AA-486D-93A2-3295BB8F461F}" srcOrd="3" destOrd="0" presId="urn:microsoft.com/office/officeart/2005/8/layout/target3"/>
    <dgm:cxn modelId="{36093B67-DAD5-4361-BBCD-D7A0761A2531}" type="presParOf" srcId="{23B3DE78-DDA0-4943-8FCF-BFD939FA7169}" destId="{0EDF7B89-6ACB-4AF9-A4D4-C8AD5FCF362D}" srcOrd="4" destOrd="0" presId="urn:microsoft.com/office/officeart/2005/8/layout/target3"/>
    <dgm:cxn modelId="{2A3ECEC1-00A7-442F-B35C-5DE93526FBCB}" type="presParOf" srcId="{23B3DE78-DDA0-4943-8FCF-BFD939FA7169}" destId="{CA7965BE-24FB-44BF-BD00-5752C2A0C218}" srcOrd="5" destOrd="0" presId="urn:microsoft.com/office/officeart/2005/8/layout/target3"/>
    <dgm:cxn modelId="{4A4F1AE2-BA9A-4E35-A572-BA4476B81647}" type="presParOf" srcId="{23B3DE78-DDA0-4943-8FCF-BFD939FA7169}" destId="{DB353C62-1995-48BD-AC83-F242ABDCE3F7}" srcOrd="6" destOrd="0" presId="urn:microsoft.com/office/officeart/2005/8/layout/target3"/>
    <dgm:cxn modelId="{113B3DCB-9E01-41CB-B03E-E3EE73EDFC4C}" type="presParOf" srcId="{23B3DE78-DDA0-4943-8FCF-BFD939FA7169}" destId="{90255FB9-7AFF-4AE3-AACF-61D348A06BAD}" srcOrd="7" destOrd="0" presId="urn:microsoft.com/office/officeart/2005/8/layout/target3"/>
    <dgm:cxn modelId="{B8E9A427-1FB0-42E2-A31F-781A2B187B63}" type="presParOf" srcId="{23B3DE78-DDA0-4943-8FCF-BFD939FA7169}" destId="{FF74ABE2-D57E-4381-AF17-B6A609D8B538}" srcOrd="8" destOrd="0" presId="urn:microsoft.com/office/officeart/2005/8/layout/target3"/>
    <dgm:cxn modelId="{A17A13A5-9AD5-48D7-9428-FABA75727664}" type="presParOf" srcId="{23B3DE78-DDA0-4943-8FCF-BFD939FA7169}" destId="{0BB86409-C2B8-482E-B3BA-EFF800665C5E}" srcOrd="9" destOrd="0" presId="urn:microsoft.com/office/officeart/2005/8/layout/target3"/>
    <dgm:cxn modelId="{5CC6F018-87A5-4B1D-A17F-910BE30C440B}" type="presParOf" srcId="{23B3DE78-DDA0-4943-8FCF-BFD939FA7169}" destId="{AF32C89F-185F-4553-B8B1-4650ECB243F5}" srcOrd="10" destOrd="0" presId="urn:microsoft.com/office/officeart/2005/8/layout/target3"/>
    <dgm:cxn modelId="{701CD3D0-105F-44BA-A4E5-36437BED9E89}" type="presParOf" srcId="{23B3DE78-DDA0-4943-8FCF-BFD939FA7169}" destId="{EB9CDFA6-0E5B-4F65-BB47-02DFFB8C1B2A}" srcOrd="11" destOrd="0" presId="urn:microsoft.com/office/officeart/2005/8/layout/target3"/>
    <dgm:cxn modelId="{893C1897-C353-4EAD-8484-85E6B16154E3}" type="presParOf" srcId="{23B3DE78-DDA0-4943-8FCF-BFD939FA7169}" destId="{AD0510DD-1B06-4505-A0D3-1997918AB85B}" srcOrd="12" destOrd="0" presId="urn:microsoft.com/office/officeart/2005/8/layout/target3"/>
    <dgm:cxn modelId="{1BFFDFCB-C2A8-4B92-A193-129403837515}" type="presParOf" srcId="{23B3DE78-DDA0-4943-8FCF-BFD939FA7169}" destId="{D50501B8-1B4D-4020-B801-C334312F01D8}" srcOrd="13" destOrd="0" presId="urn:microsoft.com/office/officeart/2005/8/layout/target3"/>
    <dgm:cxn modelId="{C3C3E644-A2F3-409B-A40E-55F05B422275}" type="presParOf" srcId="{23B3DE78-DDA0-4943-8FCF-BFD939FA7169}" destId="{550770AC-0EDB-427B-91E2-E2B39984F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FA721E-2C1E-4DEF-AAC8-756FFBDB28A0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F1F2CD-53E7-4D45-AF92-8995CD4165CB}">
      <dgm:prSet custT="1"/>
      <dgm:spPr/>
      <dgm:t>
        <a:bodyPr/>
        <a:lstStyle/>
        <a:p>
          <a:pPr rtl="0"/>
          <a:r>
            <a:rPr lang="en-IN" sz="1800" dirty="0" smtClean="0"/>
            <a:t>Requirements Gathering</a:t>
          </a:r>
          <a:endParaRPr lang="en-IN" sz="1800" dirty="0"/>
        </a:p>
      </dgm:t>
    </dgm:pt>
    <dgm:pt modelId="{0DAC79AE-F882-4ACC-902A-CA71FB0A20D9}" type="parTrans" cxnId="{6FEBC47C-32AD-4CE4-AE6D-E380651EF11A}">
      <dgm:prSet/>
      <dgm:spPr/>
      <dgm:t>
        <a:bodyPr/>
        <a:lstStyle/>
        <a:p>
          <a:endParaRPr lang="en-US"/>
        </a:p>
      </dgm:t>
    </dgm:pt>
    <dgm:pt modelId="{BE713252-1D51-4785-8CD4-0F0C964EDBC7}" type="sibTrans" cxnId="{6FEBC47C-32AD-4CE4-AE6D-E380651EF11A}">
      <dgm:prSet/>
      <dgm:spPr/>
      <dgm:t>
        <a:bodyPr/>
        <a:lstStyle/>
        <a:p>
          <a:endParaRPr lang="en-US" sz="1800"/>
        </a:p>
      </dgm:t>
    </dgm:pt>
    <dgm:pt modelId="{C341F5F5-FF75-45DB-B25A-9A3901FE016E}">
      <dgm:prSet custT="1"/>
      <dgm:spPr/>
      <dgm:t>
        <a:bodyPr/>
        <a:lstStyle/>
        <a:p>
          <a:pPr rtl="0"/>
          <a:r>
            <a:rPr lang="en-IN" sz="1800" smtClean="0"/>
            <a:t>Design</a:t>
          </a:r>
          <a:endParaRPr lang="en-IN" sz="1800"/>
        </a:p>
      </dgm:t>
    </dgm:pt>
    <dgm:pt modelId="{88941361-367E-43E4-A09C-E46F6B915197}" type="parTrans" cxnId="{FA2E8362-DA0D-4E11-90FE-3D6CC0DFDD61}">
      <dgm:prSet/>
      <dgm:spPr/>
      <dgm:t>
        <a:bodyPr/>
        <a:lstStyle/>
        <a:p>
          <a:endParaRPr lang="en-US"/>
        </a:p>
      </dgm:t>
    </dgm:pt>
    <dgm:pt modelId="{2B1088D6-65FE-4A60-8787-3A5E8943825E}" type="sibTrans" cxnId="{FA2E8362-DA0D-4E11-90FE-3D6CC0DFDD61}">
      <dgm:prSet/>
      <dgm:spPr/>
      <dgm:t>
        <a:bodyPr/>
        <a:lstStyle/>
        <a:p>
          <a:endParaRPr lang="en-US" sz="1800"/>
        </a:p>
      </dgm:t>
    </dgm:pt>
    <dgm:pt modelId="{E9C71CAF-5BC8-43BC-880D-484FB15BB0E6}">
      <dgm:prSet custT="1"/>
      <dgm:spPr/>
      <dgm:t>
        <a:bodyPr/>
        <a:lstStyle/>
        <a:p>
          <a:pPr rtl="0"/>
          <a:r>
            <a:rPr lang="en-IN" sz="1800" smtClean="0"/>
            <a:t>Construction/Iteration</a:t>
          </a:r>
          <a:endParaRPr lang="en-IN" sz="1800"/>
        </a:p>
      </dgm:t>
    </dgm:pt>
    <dgm:pt modelId="{C084B911-0DB2-4450-82E9-50DFD42965D3}" type="parTrans" cxnId="{970339F6-BA8F-4ACC-AD11-696A2942FDB4}">
      <dgm:prSet/>
      <dgm:spPr/>
      <dgm:t>
        <a:bodyPr/>
        <a:lstStyle/>
        <a:p>
          <a:endParaRPr lang="en-US"/>
        </a:p>
      </dgm:t>
    </dgm:pt>
    <dgm:pt modelId="{AC41DC69-387B-4944-AB61-440B34A4BC72}" type="sibTrans" cxnId="{970339F6-BA8F-4ACC-AD11-696A2942FDB4}">
      <dgm:prSet/>
      <dgm:spPr/>
      <dgm:t>
        <a:bodyPr/>
        <a:lstStyle/>
        <a:p>
          <a:endParaRPr lang="en-US" sz="1800"/>
        </a:p>
      </dgm:t>
    </dgm:pt>
    <dgm:pt modelId="{637F7CDA-847D-4BF7-BCAD-EBB80E80E4FD}">
      <dgm:prSet custT="1"/>
      <dgm:spPr/>
      <dgm:t>
        <a:bodyPr/>
        <a:lstStyle/>
        <a:p>
          <a:pPr rtl="0"/>
          <a:r>
            <a:rPr lang="en-IN" sz="1800" smtClean="0"/>
            <a:t>Testing</a:t>
          </a:r>
          <a:endParaRPr lang="en-IN" sz="1800"/>
        </a:p>
      </dgm:t>
    </dgm:pt>
    <dgm:pt modelId="{EA66C73D-CC05-4782-95CA-4FC7B519D9AF}" type="parTrans" cxnId="{9D7FE355-6561-4E7D-8ABE-F12BAB8ED713}">
      <dgm:prSet/>
      <dgm:spPr/>
      <dgm:t>
        <a:bodyPr/>
        <a:lstStyle/>
        <a:p>
          <a:endParaRPr lang="en-US"/>
        </a:p>
      </dgm:t>
    </dgm:pt>
    <dgm:pt modelId="{A4D0E771-6E8D-4BDA-800B-85558EDD8986}" type="sibTrans" cxnId="{9D7FE355-6561-4E7D-8ABE-F12BAB8ED713}">
      <dgm:prSet/>
      <dgm:spPr/>
      <dgm:t>
        <a:bodyPr/>
        <a:lstStyle/>
        <a:p>
          <a:endParaRPr lang="en-US" sz="1800"/>
        </a:p>
      </dgm:t>
    </dgm:pt>
    <dgm:pt modelId="{5FDD1A05-B0BB-4CC9-9773-487FFC3F3ED6}">
      <dgm:prSet custT="1"/>
      <dgm:spPr/>
      <dgm:t>
        <a:bodyPr/>
        <a:lstStyle/>
        <a:p>
          <a:pPr rtl="0"/>
          <a:r>
            <a:rPr lang="en-IN" sz="1800" smtClean="0"/>
            <a:t>Deployment</a:t>
          </a:r>
          <a:endParaRPr lang="en-IN" sz="1800"/>
        </a:p>
      </dgm:t>
    </dgm:pt>
    <dgm:pt modelId="{C9B9241C-189B-4C9C-A7B1-D636FCA85FE4}" type="parTrans" cxnId="{6B3CA20C-C76E-4833-AECB-287ED14B8181}">
      <dgm:prSet/>
      <dgm:spPr/>
      <dgm:t>
        <a:bodyPr/>
        <a:lstStyle/>
        <a:p>
          <a:endParaRPr lang="en-US"/>
        </a:p>
      </dgm:t>
    </dgm:pt>
    <dgm:pt modelId="{DB808273-398F-46AC-8674-29171736AE37}" type="sibTrans" cxnId="{6B3CA20C-C76E-4833-AECB-287ED14B8181}">
      <dgm:prSet/>
      <dgm:spPr/>
      <dgm:t>
        <a:bodyPr/>
        <a:lstStyle/>
        <a:p>
          <a:endParaRPr lang="en-US" sz="1800"/>
        </a:p>
      </dgm:t>
    </dgm:pt>
    <dgm:pt modelId="{335296F2-EDD5-4108-AF13-BD056CAC0381}">
      <dgm:prSet custT="1"/>
      <dgm:spPr/>
      <dgm:t>
        <a:bodyPr/>
        <a:lstStyle/>
        <a:p>
          <a:pPr rtl="0"/>
          <a:r>
            <a:rPr lang="en-IN" sz="1800" dirty="0" smtClean="0"/>
            <a:t>Feedback/Continuous Improvement</a:t>
          </a:r>
          <a:endParaRPr lang="en-IN" sz="1800" dirty="0"/>
        </a:p>
      </dgm:t>
    </dgm:pt>
    <dgm:pt modelId="{09799695-E089-4694-AC32-AADC9C481279}" type="parTrans" cxnId="{85F07C2C-E0EA-4FB0-8E3F-841022BD94F9}">
      <dgm:prSet/>
      <dgm:spPr/>
      <dgm:t>
        <a:bodyPr/>
        <a:lstStyle/>
        <a:p>
          <a:endParaRPr lang="en-US"/>
        </a:p>
      </dgm:t>
    </dgm:pt>
    <dgm:pt modelId="{05A70087-1B22-438F-B10D-911BC6A06BAF}" type="sibTrans" cxnId="{85F07C2C-E0EA-4FB0-8E3F-841022BD94F9}">
      <dgm:prSet/>
      <dgm:spPr/>
      <dgm:t>
        <a:bodyPr/>
        <a:lstStyle/>
        <a:p>
          <a:endParaRPr lang="en-US" sz="1800"/>
        </a:p>
      </dgm:t>
    </dgm:pt>
    <dgm:pt modelId="{8869D333-AA0B-4FBA-993D-1B0976325B92}" type="pres">
      <dgm:prSet presAssocID="{4AFA721E-2C1E-4DEF-AAC8-756FFBDB2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2B466-0E9B-4AFB-B4F6-E9CEE9F04CDD}" type="pres">
      <dgm:prSet presAssocID="{4AFA721E-2C1E-4DEF-AAC8-756FFBDB28A0}" presName="cycle" presStyleCnt="0"/>
      <dgm:spPr/>
    </dgm:pt>
    <dgm:pt modelId="{FB955DFB-8627-4558-A0E2-776203A83E8D}" type="pres">
      <dgm:prSet presAssocID="{91F1F2CD-53E7-4D45-AF92-8995CD4165C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5C60-3F02-41DE-8E04-3C0727883F84}" type="pres">
      <dgm:prSet presAssocID="{BE713252-1D51-4785-8CD4-0F0C964EDBC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9BF993B-A3DB-47F4-8D49-C1D5A6E4FCC2}" type="pres">
      <dgm:prSet presAssocID="{C341F5F5-FF75-45DB-B25A-9A3901FE016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061D-CF0A-4F25-9CAF-238F3B48062B}" type="pres">
      <dgm:prSet presAssocID="{E9C71CAF-5BC8-43BC-880D-484FB15BB0E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45596-1405-40F9-99F5-0633A1D8975D}" type="pres">
      <dgm:prSet presAssocID="{637F7CDA-847D-4BF7-BCAD-EBB80E80E4F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AE5C0-0191-4D0B-A642-0E7CDC3680E5}" type="pres">
      <dgm:prSet presAssocID="{5FDD1A05-B0BB-4CC9-9773-487FFC3F3ED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A5816-59B9-4C50-A3F9-3D41DFE52334}" type="pres">
      <dgm:prSet presAssocID="{335296F2-EDD5-4108-AF13-BD056CAC038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FE355-6561-4E7D-8ABE-F12BAB8ED713}" srcId="{4AFA721E-2C1E-4DEF-AAC8-756FFBDB28A0}" destId="{637F7CDA-847D-4BF7-BCAD-EBB80E80E4FD}" srcOrd="3" destOrd="0" parTransId="{EA66C73D-CC05-4782-95CA-4FC7B519D9AF}" sibTransId="{A4D0E771-6E8D-4BDA-800B-85558EDD8986}"/>
    <dgm:cxn modelId="{5DBC004F-CEA1-4EBE-B43D-BFC714861259}" type="presOf" srcId="{C341F5F5-FF75-45DB-B25A-9A3901FE016E}" destId="{19BF993B-A3DB-47F4-8D49-C1D5A6E4FCC2}" srcOrd="0" destOrd="0" presId="urn:microsoft.com/office/officeart/2005/8/layout/cycle3"/>
    <dgm:cxn modelId="{8AE43961-46D6-4303-B1A7-D9AFAF5EAD78}" type="presOf" srcId="{E9C71CAF-5BC8-43BC-880D-484FB15BB0E6}" destId="{0448061D-CF0A-4F25-9CAF-238F3B48062B}" srcOrd="0" destOrd="0" presId="urn:microsoft.com/office/officeart/2005/8/layout/cycle3"/>
    <dgm:cxn modelId="{ED05A89E-8EE1-4BE9-A1BE-90918B8BEDA7}" type="presOf" srcId="{4AFA721E-2C1E-4DEF-AAC8-756FFBDB28A0}" destId="{8869D333-AA0B-4FBA-993D-1B0976325B92}" srcOrd="0" destOrd="0" presId="urn:microsoft.com/office/officeart/2005/8/layout/cycle3"/>
    <dgm:cxn modelId="{970339F6-BA8F-4ACC-AD11-696A2942FDB4}" srcId="{4AFA721E-2C1E-4DEF-AAC8-756FFBDB28A0}" destId="{E9C71CAF-5BC8-43BC-880D-484FB15BB0E6}" srcOrd="2" destOrd="0" parTransId="{C084B911-0DB2-4450-82E9-50DFD42965D3}" sibTransId="{AC41DC69-387B-4944-AB61-440B34A4BC72}"/>
    <dgm:cxn modelId="{6B3CA20C-C76E-4833-AECB-287ED14B8181}" srcId="{4AFA721E-2C1E-4DEF-AAC8-756FFBDB28A0}" destId="{5FDD1A05-B0BB-4CC9-9773-487FFC3F3ED6}" srcOrd="4" destOrd="0" parTransId="{C9B9241C-189B-4C9C-A7B1-D636FCA85FE4}" sibTransId="{DB808273-398F-46AC-8674-29171736AE37}"/>
    <dgm:cxn modelId="{4C7B20FB-2898-42BA-AA19-1740415A8DFB}" type="presOf" srcId="{BE713252-1D51-4785-8CD4-0F0C964EDBC7}" destId="{2C895C60-3F02-41DE-8E04-3C0727883F84}" srcOrd="0" destOrd="0" presId="urn:microsoft.com/office/officeart/2005/8/layout/cycle3"/>
    <dgm:cxn modelId="{252D09CD-189D-4885-9ECF-D15D1259FC6F}" type="presOf" srcId="{91F1F2CD-53E7-4D45-AF92-8995CD4165CB}" destId="{FB955DFB-8627-4558-A0E2-776203A83E8D}" srcOrd="0" destOrd="0" presId="urn:microsoft.com/office/officeart/2005/8/layout/cycle3"/>
    <dgm:cxn modelId="{85F07C2C-E0EA-4FB0-8E3F-841022BD94F9}" srcId="{4AFA721E-2C1E-4DEF-AAC8-756FFBDB28A0}" destId="{335296F2-EDD5-4108-AF13-BD056CAC0381}" srcOrd="5" destOrd="0" parTransId="{09799695-E089-4694-AC32-AADC9C481279}" sibTransId="{05A70087-1B22-438F-B10D-911BC6A06BAF}"/>
    <dgm:cxn modelId="{45F398B6-5D0F-458A-BBD2-854D12809660}" type="presOf" srcId="{335296F2-EDD5-4108-AF13-BD056CAC0381}" destId="{4B2A5816-59B9-4C50-A3F9-3D41DFE52334}" srcOrd="0" destOrd="0" presId="urn:microsoft.com/office/officeart/2005/8/layout/cycle3"/>
    <dgm:cxn modelId="{2148BE60-C5A2-4336-8756-1C84B0120581}" type="presOf" srcId="{637F7CDA-847D-4BF7-BCAD-EBB80E80E4FD}" destId="{A7D45596-1405-40F9-99F5-0633A1D8975D}" srcOrd="0" destOrd="0" presId="urn:microsoft.com/office/officeart/2005/8/layout/cycle3"/>
    <dgm:cxn modelId="{FA2E8362-DA0D-4E11-90FE-3D6CC0DFDD61}" srcId="{4AFA721E-2C1E-4DEF-AAC8-756FFBDB28A0}" destId="{C341F5F5-FF75-45DB-B25A-9A3901FE016E}" srcOrd="1" destOrd="0" parTransId="{88941361-367E-43E4-A09C-E46F6B915197}" sibTransId="{2B1088D6-65FE-4A60-8787-3A5E8943825E}"/>
    <dgm:cxn modelId="{DECF9E3B-73DF-40B2-A382-00B9B6614E62}" type="presOf" srcId="{5FDD1A05-B0BB-4CC9-9773-487FFC3F3ED6}" destId="{C02AE5C0-0191-4D0B-A642-0E7CDC3680E5}" srcOrd="0" destOrd="0" presId="urn:microsoft.com/office/officeart/2005/8/layout/cycle3"/>
    <dgm:cxn modelId="{6FEBC47C-32AD-4CE4-AE6D-E380651EF11A}" srcId="{4AFA721E-2C1E-4DEF-AAC8-756FFBDB28A0}" destId="{91F1F2CD-53E7-4D45-AF92-8995CD4165CB}" srcOrd="0" destOrd="0" parTransId="{0DAC79AE-F882-4ACC-902A-CA71FB0A20D9}" sibTransId="{BE713252-1D51-4785-8CD4-0F0C964EDBC7}"/>
    <dgm:cxn modelId="{C7324455-5C0C-4EB8-94CD-FE3BCA8F0F98}" type="presParOf" srcId="{8869D333-AA0B-4FBA-993D-1B0976325B92}" destId="{F382B466-0E9B-4AFB-B4F6-E9CEE9F04CDD}" srcOrd="0" destOrd="0" presId="urn:microsoft.com/office/officeart/2005/8/layout/cycle3"/>
    <dgm:cxn modelId="{B1BA7DA2-D70C-406B-A4B6-4952248D5890}" type="presParOf" srcId="{F382B466-0E9B-4AFB-B4F6-E9CEE9F04CDD}" destId="{FB955DFB-8627-4558-A0E2-776203A83E8D}" srcOrd="0" destOrd="0" presId="urn:microsoft.com/office/officeart/2005/8/layout/cycle3"/>
    <dgm:cxn modelId="{7C0C22BE-DB84-4E95-9858-DE17D75C0FCA}" type="presParOf" srcId="{F382B466-0E9B-4AFB-B4F6-E9CEE9F04CDD}" destId="{2C895C60-3F02-41DE-8E04-3C0727883F84}" srcOrd="1" destOrd="0" presId="urn:microsoft.com/office/officeart/2005/8/layout/cycle3"/>
    <dgm:cxn modelId="{50596739-70E1-4B49-AE6A-9D46BA6544B6}" type="presParOf" srcId="{F382B466-0E9B-4AFB-B4F6-E9CEE9F04CDD}" destId="{19BF993B-A3DB-47F4-8D49-C1D5A6E4FCC2}" srcOrd="2" destOrd="0" presId="urn:microsoft.com/office/officeart/2005/8/layout/cycle3"/>
    <dgm:cxn modelId="{83464C74-0756-4E73-9D32-FED586C89F88}" type="presParOf" srcId="{F382B466-0E9B-4AFB-B4F6-E9CEE9F04CDD}" destId="{0448061D-CF0A-4F25-9CAF-238F3B48062B}" srcOrd="3" destOrd="0" presId="urn:microsoft.com/office/officeart/2005/8/layout/cycle3"/>
    <dgm:cxn modelId="{25AD4532-B9B3-4E83-B13A-EDE7E492123C}" type="presParOf" srcId="{F382B466-0E9B-4AFB-B4F6-E9CEE9F04CDD}" destId="{A7D45596-1405-40F9-99F5-0633A1D8975D}" srcOrd="4" destOrd="0" presId="urn:microsoft.com/office/officeart/2005/8/layout/cycle3"/>
    <dgm:cxn modelId="{E876F4A3-B076-4DEB-A82B-A9D3D7E5FB9B}" type="presParOf" srcId="{F382B466-0E9B-4AFB-B4F6-E9CEE9F04CDD}" destId="{C02AE5C0-0191-4D0B-A642-0E7CDC3680E5}" srcOrd="5" destOrd="0" presId="urn:microsoft.com/office/officeart/2005/8/layout/cycle3"/>
    <dgm:cxn modelId="{B14EBF4C-F697-4EB9-B6CF-90A5182F76A9}" type="presParOf" srcId="{F382B466-0E9B-4AFB-B4F6-E9CEE9F04CDD}" destId="{4B2A5816-59B9-4C50-A3F9-3D41DFE5233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61E68B-56CE-423B-ADB9-09F7F0F04323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A76FBE-B157-472A-8DA1-B786A129A230}">
      <dgm:prSet/>
      <dgm:spPr/>
      <dgm:t>
        <a:bodyPr/>
        <a:lstStyle/>
        <a:p>
          <a:pPr rtl="0"/>
          <a:r>
            <a:rPr lang="en-US" dirty="0" smtClean="0"/>
            <a:t>Assemble a project team from client community.</a:t>
          </a:r>
          <a:endParaRPr lang="en-IN" dirty="0"/>
        </a:p>
      </dgm:t>
    </dgm:pt>
    <dgm:pt modelId="{AFDC18F6-80FB-43A3-8324-994B6B3D610B}" type="parTrans" cxnId="{DC80316B-A5BC-4035-8A4A-1D797BB6CFCB}">
      <dgm:prSet/>
      <dgm:spPr/>
      <dgm:t>
        <a:bodyPr/>
        <a:lstStyle/>
        <a:p>
          <a:endParaRPr lang="en-US"/>
        </a:p>
      </dgm:t>
    </dgm:pt>
    <dgm:pt modelId="{44B9323B-4A90-47D4-8D11-EB8ADFE7CAA8}" type="sibTrans" cxnId="{DC80316B-A5BC-4035-8A4A-1D797BB6CFCB}">
      <dgm:prSet/>
      <dgm:spPr/>
      <dgm:t>
        <a:bodyPr/>
        <a:lstStyle/>
        <a:p>
          <a:endParaRPr lang="en-US"/>
        </a:p>
      </dgm:t>
    </dgm:pt>
    <dgm:pt modelId="{1B3EFAB3-3739-4384-8742-03B4915FBC0D}">
      <dgm:prSet custT="1"/>
      <dgm:spPr/>
      <dgm:t>
        <a:bodyPr/>
        <a:lstStyle/>
        <a:p>
          <a:pPr rtl="0"/>
          <a:r>
            <a:rPr lang="en-US" sz="1200" dirty="0" smtClean="0"/>
            <a:t>Timeline</a:t>
          </a:r>
          <a:r>
            <a:rPr lang="en-US" sz="1100" dirty="0" smtClean="0"/>
            <a:t> for implementation.</a:t>
          </a:r>
          <a:endParaRPr lang="en-IN" sz="1100" dirty="0"/>
        </a:p>
      </dgm:t>
    </dgm:pt>
    <dgm:pt modelId="{27E86317-6610-47E1-A7F9-A0006A35A125}" type="parTrans" cxnId="{6589D84C-611B-4D2F-8A82-898617CB8A03}">
      <dgm:prSet/>
      <dgm:spPr/>
      <dgm:t>
        <a:bodyPr/>
        <a:lstStyle/>
        <a:p>
          <a:endParaRPr lang="en-US"/>
        </a:p>
      </dgm:t>
    </dgm:pt>
    <dgm:pt modelId="{C59593F3-FA10-46B8-B929-3CC47901B700}" type="sibTrans" cxnId="{6589D84C-611B-4D2F-8A82-898617CB8A03}">
      <dgm:prSet/>
      <dgm:spPr/>
      <dgm:t>
        <a:bodyPr/>
        <a:lstStyle/>
        <a:p>
          <a:endParaRPr lang="en-US"/>
        </a:p>
      </dgm:t>
    </dgm:pt>
    <dgm:pt modelId="{21F24578-46B6-4B0C-BF8D-2214A8ADF37F}">
      <dgm:prSet/>
      <dgm:spPr/>
      <dgm:t>
        <a:bodyPr/>
        <a:lstStyle/>
        <a:p>
          <a:pPr rtl="0"/>
          <a:r>
            <a:rPr lang="en-US" smtClean="0"/>
            <a:t>Allocate budget for hardware and software.</a:t>
          </a:r>
          <a:endParaRPr lang="en-IN"/>
        </a:p>
      </dgm:t>
    </dgm:pt>
    <dgm:pt modelId="{D491C5A9-A5EE-433F-A471-45C243AEC148}" type="parTrans" cxnId="{ABE3AF9C-89B8-4C5C-AD81-49CA7B3AA2A2}">
      <dgm:prSet/>
      <dgm:spPr/>
      <dgm:t>
        <a:bodyPr/>
        <a:lstStyle/>
        <a:p>
          <a:endParaRPr lang="en-US"/>
        </a:p>
      </dgm:t>
    </dgm:pt>
    <dgm:pt modelId="{534D43C4-ABC7-4E46-93D6-0E1E15FD1995}" type="sibTrans" cxnId="{ABE3AF9C-89B8-4C5C-AD81-49CA7B3AA2A2}">
      <dgm:prSet/>
      <dgm:spPr/>
      <dgm:t>
        <a:bodyPr/>
        <a:lstStyle/>
        <a:p>
          <a:endParaRPr lang="en-US"/>
        </a:p>
      </dgm:t>
    </dgm:pt>
    <dgm:pt modelId="{97522049-2D4B-493E-AE36-48B4F56147FF}">
      <dgm:prSet/>
      <dgm:spPr/>
      <dgm:t>
        <a:bodyPr/>
        <a:lstStyle/>
        <a:p>
          <a:pPr rtl="0"/>
          <a:r>
            <a:rPr lang="en-US" smtClean="0"/>
            <a:t>Additional Resources</a:t>
          </a:r>
          <a:endParaRPr lang="en-IN"/>
        </a:p>
      </dgm:t>
    </dgm:pt>
    <dgm:pt modelId="{15532F28-654C-4421-A5BE-5745F3A8D12C}" type="parTrans" cxnId="{F3108471-A3F7-4E4A-AE08-7E146531135C}">
      <dgm:prSet/>
      <dgm:spPr/>
      <dgm:t>
        <a:bodyPr/>
        <a:lstStyle/>
        <a:p>
          <a:endParaRPr lang="en-US"/>
        </a:p>
      </dgm:t>
    </dgm:pt>
    <dgm:pt modelId="{E3CC5944-A25E-4B25-89A7-F208B45CC9E0}" type="sibTrans" cxnId="{F3108471-A3F7-4E4A-AE08-7E146531135C}">
      <dgm:prSet/>
      <dgm:spPr/>
      <dgm:t>
        <a:bodyPr/>
        <a:lstStyle/>
        <a:p>
          <a:endParaRPr lang="en-US"/>
        </a:p>
      </dgm:t>
    </dgm:pt>
    <dgm:pt modelId="{0C60E2BD-85D2-4B70-AC0B-2FC61E465B8C}" type="pres">
      <dgm:prSet presAssocID="{BC61E68B-56CE-423B-ADB9-09F7F0F04323}" presName="composite" presStyleCnt="0">
        <dgm:presLayoutVars>
          <dgm:chMax val="5"/>
          <dgm:dir/>
          <dgm:resizeHandles val="exact"/>
        </dgm:presLayoutVars>
      </dgm:prSet>
      <dgm:spPr/>
    </dgm:pt>
    <dgm:pt modelId="{F1B2DA79-1EDD-4108-8700-5CBBDE37EAA7}" type="pres">
      <dgm:prSet presAssocID="{DAA76FBE-B157-472A-8DA1-B786A129A230}" presName="circle1" presStyleLbl="lnNode1" presStyleIdx="0" presStyleCnt="4"/>
      <dgm:spPr/>
    </dgm:pt>
    <dgm:pt modelId="{1D4F9151-6B5E-453E-AD33-7CACACC28E5B}" type="pres">
      <dgm:prSet presAssocID="{DAA76FBE-B157-472A-8DA1-B786A129A230}" presName="text1" presStyleLbl="revTx" presStyleIdx="0" presStyleCnt="4">
        <dgm:presLayoutVars>
          <dgm:bulletEnabled val="1"/>
        </dgm:presLayoutVars>
      </dgm:prSet>
      <dgm:spPr/>
    </dgm:pt>
    <dgm:pt modelId="{A95FBBFE-359A-4529-BCF6-F5D68BA2882F}" type="pres">
      <dgm:prSet presAssocID="{DAA76FBE-B157-472A-8DA1-B786A129A230}" presName="line1" presStyleLbl="callout" presStyleIdx="0" presStyleCnt="8"/>
      <dgm:spPr/>
    </dgm:pt>
    <dgm:pt modelId="{8DE15058-1298-4006-B548-AEBB9F8008A3}" type="pres">
      <dgm:prSet presAssocID="{DAA76FBE-B157-472A-8DA1-B786A129A230}" presName="d1" presStyleLbl="callout" presStyleIdx="1" presStyleCnt="8"/>
      <dgm:spPr/>
    </dgm:pt>
    <dgm:pt modelId="{9A7786D6-F796-4053-B8AF-C16BE836AB94}" type="pres">
      <dgm:prSet presAssocID="{1B3EFAB3-3739-4384-8742-03B4915FBC0D}" presName="circle2" presStyleLbl="lnNode1" presStyleIdx="1" presStyleCnt="4"/>
      <dgm:spPr/>
    </dgm:pt>
    <dgm:pt modelId="{87D5D710-6AA2-4631-AFDC-7F0B722F4820}" type="pres">
      <dgm:prSet presAssocID="{1B3EFAB3-3739-4384-8742-03B4915FBC0D}" presName="text2" presStyleLbl="revTx" presStyleIdx="1" presStyleCnt="4">
        <dgm:presLayoutVars>
          <dgm:bulletEnabled val="1"/>
        </dgm:presLayoutVars>
      </dgm:prSet>
      <dgm:spPr/>
    </dgm:pt>
    <dgm:pt modelId="{6B2BEB46-1FD0-4C95-9812-044E22256835}" type="pres">
      <dgm:prSet presAssocID="{1B3EFAB3-3739-4384-8742-03B4915FBC0D}" presName="line2" presStyleLbl="callout" presStyleIdx="2" presStyleCnt="8"/>
      <dgm:spPr/>
    </dgm:pt>
    <dgm:pt modelId="{34A20F8C-F860-421C-97AD-5D62DF4A5942}" type="pres">
      <dgm:prSet presAssocID="{1B3EFAB3-3739-4384-8742-03B4915FBC0D}" presName="d2" presStyleLbl="callout" presStyleIdx="3" presStyleCnt="8"/>
      <dgm:spPr/>
    </dgm:pt>
    <dgm:pt modelId="{E2F6EF04-5D3B-4B03-9DF7-526C1FF64B8E}" type="pres">
      <dgm:prSet presAssocID="{21F24578-46B6-4B0C-BF8D-2214A8ADF37F}" presName="circle3" presStyleLbl="lnNode1" presStyleIdx="2" presStyleCnt="4"/>
      <dgm:spPr/>
    </dgm:pt>
    <dgm:pt modelId="{C1CA2912-5EF9-4A6F-AEA0-8967590046F5}" type="pres">
      <dgm:prSet presAssocID="{21F24578-46B6-4B0C-BF8D-2214A8ADF37F}" presName="text3" presStyleLbl="revTx" presStyleIdx="2" presStyleCnt="4">
        <dgm:presLayoutVars>
          <dgm:bulletEnabled val="1"/>
        </dgm:presLayoutVars>
      </dgm:prSet>
      <dgm:spPr/>
    </dgm:pt>
    <dgm:pt modelId="{2A93A930-4F05-40F0-89C3-EBB34F683464}" type="pres">
      <dgm:prSet presAssocID="{21F24578-46B6-4B0C-BF8D-2214A8ADF37F}" presName="line3" presStyleLbl="callout" presStyleIdx="4" presStyleCnt="8"/>
      <dgm:spPr/>
    </dgm:pt>
    <dgm:pt modelId="{68DF6280-A748-40A5-9080-734DCB28358D}" type="pres">
      <dgm:prSet presAssocID="{21F24578-46B6-4B0C-BF8D-2214A8ADF37F}" presName="d3" presStyleLbl="callout" presStyleIdx="5" presStyleCnt="8"/>
      <dgm:spPr/>
    </dgm:pt>
    <dgm:pt modelId="{674C7212-EA2F-4E6C-95CA-85E508EF0F00}" type="pres">
      <dgm:prSet presAssocID="{97522049-2D4B-493E-AE36-48B4F56147FF}" presName="circle4" presStyleLbl="lnNode1" presStyleIdx="3" presStyleCnt="4"/>
      <dgm:spPr/>
    </dgm:pt>
    <dgm:pt modelId="{A3D87133-FC6D-4E0F-9CA9-4085A351F4EC}" type="pres">
      <dgm:prSet presAssocID="{97522049-2D4B-493E-AE36-48B4F56147FF}" presName="text4" presStyleLbl="revTx" presStyleIdx="3" presStyleCnt="4">
        <dgm:presLayoutVars>
          <dgm:bulletEnabled val="1"/>
        </dgm:presLayoutVars>
      </dgm:prSet>
      <dgm:spPr/>
    </dgm:pt>
    <dgm:pt modelId="{E709C6B7-55ED-4C70-8A9A-87ECD7F940F4}" type="pres">
      <dgm:prSet presAssocID="{97522049-2D4B-493E-AE36-48B4F56147FF}" presName="line4" presStyleLbl="callout" presStyleIdx="6" presStyleCnt="8"/>
      <dgm:spPr/>
    </dgm:pt>
    <dgm:pt modelId="{973357D9-EC73-4164-9542-7A7C053376FA}" type="pres">
      <dgm:prSet presAssocID="{97522049-2D4B-493E-AE36-48B4F56147FF}" presName="d4" presStyleLbl="callout" presStyleIdx="7" presStyleCnt="8"/>
      <dgm:spPr/>
    </dgm:pt>
  </dgm:ptLst>
  <dgm:cxnLst>
    <dgm:cxn modelId="{6589D84C-611B-4D2F-8A82-898617CB8A03}" srcId="{BC61E68B-56CE-423B-ADB9-09F7F0F04323}" destId="{1B3EFAB3-3739-4384-8742-03B4915FBC0D}" srcOrd="1" destOrd="0" parTransId="{27E86317-6610-47E1-A7F9-A0006A35A125}" sibTransId="{C59593F3-FA10-46B8-B929-3CC47901B700}"/>
    <dgm:cxn modelId="{994A288B-772A-4A27-B3A0-0C2A312628AB}" type="presOf" srcId="{21F24578-46B6-4B0C-BF8D-2214A8ADF37F}" destId="{C1CA2912-5EF9-4A6F-AEA0-8967590046F5}" srcOrd="0" destOrd="0" presId="urn:microsoft.com/office/officeart/2005/8/layout/target1"/>
    <dgm:cxn modelId="{DC80316B-A5BC-4035-8A4A-1D797BB6CFCB}" srcId="{BC61E68B-56CE-423B-ADB9-09F7F0F04323}" destId="{DAA76FBE-B157-472A-8DA1-B786A129A230}" srcOrd="0" destOrd="0" parTransId="{AFDC18F6-80FB-43A3-8324-994B6B3D610B}" sibTransId="{44B9323B-4A90-47D4-8D11-EB8ADFE7CAA8}"/>
    <dgm:cxn modelId="{A90DEEC2-0FEC-4E59-98AB-A19C7C0CDC2E}" type="presOf" srcId="{BC61E68B-56CE-423B-ADB9-09F7F0F04323}" destId="{0C60E2BD-85D2-4B70-AC0B-2FC61E465B8C}" srcOrd="0" destOrd="0" presId="urn:microsoft.com/office/officeart/2005/8/layout/target1"/>
    <dgm:cxn modelId="{21BBA004-98F4-495F-B806-E3CF1590A216}" type="presOf" srcId="{DAA76FBE-B157-472A-8DA1-B786A129A230}" destId="{1D4F9151-6B5E-453E-AD33-7CACACC28E5B}" srcOrd="0" destOrd="0" presId="urn:microsoft.com/office/officeart/2005/8/layout/target1"/>
    <dgm:cxn modelId="{F3108471-A3F7-4E4A-AE08-7E146531135C}" srcId="{BC61E68B-56CE-423B-ADB9-09F7F0F04323}" destId="{97522049-2D4B-493E-AE36-48B4F56147FF}" srcOrd="3" destOrd="0" parTransId="{15532F28-654C-4421-A5BE-5745F3A8D12C}" sibTransId="{E3CC5944-A25E-4B25-89A7-F208B45CC9E0}"/>
    <dgm:cxn modelId="{C4DCAA59-25BB-4A59-ACCB-2321EC020CF5}" type="presOf" srcId="{97522049-2D4B-493E-AE36-48B4F56147FF}" destId="{A3D87133-FC6D-4E0F-9CA9-4085A351F4EC}" srcOrd="0" destOrd="0" presId="urn:microsoft.com/office/officeart/2005/8/layout/target1"/>
    <dgm:cxn modelId="{ABE3AF9C-89B8-4C5C-AD81-49CA7B3AA2A2}" srcId="{BC61E68B-56CE-423B-ADB9-09F7F0F04323}" destId="{21F24578-46B6-4B0C-BF8D-2214A8ADF37F}" srcOrd="2" destOrd="0" parTransId="{D491C5A9-A5EE-433F-A471-45C243AEC148}" sibTransId="{534D43C4-ABC7-4E46-93D6-0E1E15FD1995}"/>
    <dgm:cxn modelId="{2E35862D-2791-47DC-8A5E-93045BD80D9B}" type="presOf" srcId="{1B3EFAB3-3739-4384-8742-03B4915FBC0D}" destId="{87D5D710-6AA2-4631-AFDC-7F0B722F4820}" srcOrd="0" destOrd="0" presId="urn:microsoft.com/office/officeart/2005/8/layout/target1"/>
    <dgm:cxn modelId="{70DF71C4-2BDF-44F8-A6AC-058CEFA9E8D6}" type="presParOf" srcId="{0C60E2BD-85D2-4B70-AC0B-2FC61E465B8C}" destId="{F1B2DA79-1EDD-4108-8700-5CBBDE37EAA7}" srcOrd="0" destOrd="0" presId="urn:microsoft.com/office/officeart/2005/8/layout/target1"/>
    <dgm:cxn modelId="{1A164C5D-1404-4361-9A0F-95D588AEF97F}" type="presParOf" srcId="{0C60E2BD-85D2-4B70-AC0B-2FC61E465B8C}" destId="{1D4F9151-6B5E-453E-AD33-7CACACC28E5B}" srcOrd="1" destOrd="0" presId="urn:microsoft.com/office/officeart/2005/8/layout/target1"/>
    <dgm:cxn modelId="{BD6DA868-210C-46BD-8CB4-8D018EDD56AC}" type="presParOf" srcId="{0C60E2BD-85D2-4B70-AC0B-2FC61E465B8C}" destId="{A95FBBFE-359A-4529-BCF6-F5D68BA2882F}" srcOrd="2" destOrd="0" presId="urn:microsoft.com/office/officeart/2005/8/layout/target1"/>
    <dgm:cxn modelId="{648D8B42-F602-4287-8DF6-8022218A1476}" type="presParOf" srcId="{0C60E2BD-85D2-4B70-AC0B-2FC61E465B8C}" destId="{8DE15058-1298-4006-B548-AEBB9F8008A3}" srcOrd="3" destOrd="0" presId="urn:microsoft.com/office/officeart/2005/8/layout/target1"/>
    <dgm:cxn modelId="{F845EB76-7226-4CF0-BFE5-93170FB946E0}" type="presParOf" srcId="{0C60E2BD-85D2-4B70-AC0B-2FC61E465B8C}" destId="{9A7786D6-F796-4053-B8AF-C16BE836AB94}" srcOrd="4" destOrd="0" presId="urn:microsoft.com/office/officeart/2005/8/layout/target1"/>
    <dgm:cxn modelId="{411A8226-2979-4D3C-8932-A8FE5A3CBDDB}" type="presParOf" srcId="{0C60E2BD-85D2-4B70-AC0B-2FC61E465B8C}" destId="{87D5D710-6AA2-4631-AFDC-7F0B722F4820}" srcOrd="5" destOrd="0" presId="urn:microsoft.com/office/officeart/2005/8/layout/target1"/>
    <dgm:cxn modelId="{6FC89DDC-5629-4889-A2BB-89C2CA6CCADE}" type="presParOf" srcId="{0C60E2BD-85D2-4B70-AC0B-2FC61E465B8C}" destId="{6B2BEB46-1FD0-4C95-9812-044E22256835}" srcOrd="6" destOrd="0" presId="urn:microsoft.com/office/officeart/2005/8/layout/target1"/>
    <dgm:cxn modelId="{FF2AD2E7-6FCA-4DFB-AA46-DD76733C3665}" type="presParOf" srcId="{0C60E2BD-85D2-4B70-AC0B-2FC61E465B8C}" destId="{34A20F8C-F860-421C-97AD-5D62DF4A5942}" srcOrd="7" destOrd="0" presId="urn:microsoft.com/office/officeart/2005/8/layout/target1"/>
    <dgm:cxn modelId="{EB95E51F-0CEF-4CD7-9E60-91EB16C3C074}" type="presParOf" srcId="{0C60E2BD-85D2-4B70-AC0B-2FC61E465B8C}" destId="{E2F6EF04-5D3B-4B03-9DF7-526C1FF64B8E}" srcOrd="8" destOrd="0" presId="urn:microsoft.com/office/officeart/2005/8/layout/target1"/>
    <dgm:cxn modelId="{5A8F1153-7EA9-4FEF-B7E7-B5D2A92DB97F}" type="presParOf" srcId="{0C60E2BD-85D2-4B70-AC0B-2FC61E465B8C}" destId="{C1CA2912-5EF9-4A6F-AEA0-8967590046F5}" srcOrd="9" destOrd="0" presId="urn:microsoft.com/office/officeart/2005/8/layout/target1"/>
    <dgm:cxn modelId="{D14C1475-6A4C-44EC-8715-2EC4F1A55DF8}" type="presParOf" srcId="{0C60E2BD-85D2-4B70-AC0B-2FC61E465B8C}" destId="{2A93A930-4F05-40F0-89C3-EBB34F683464}" srcOrd="10" destOrd="0" presId="urn:microsoft.com/office/officeart/2005/8/layout/target1"/>
    <dgm:cxn modelId="{94B117BF-D82E-47B0-B7A1-14C29E7AB5B0}" type="presParOf" srcId="{0C60E2BD-85D2-4B70-AC0B-2FC61E465B8C}" destId="{68DF6280-A748-40A5-9080-734DCB28358D}" srcOrd="11" destOrd="0" presId="urn:microsoft.com/office/officeart/2005/8/layout/target1"/>
    <dgm:cxn modelId="{D4BF3C92-E8DE-4078-BAE0-669183CED851}" type="presParOf" srcId="{0C60E2BD-85D2-4B70-AC0B-2FC61E465B8C}" destId="{674C7212-EA2F-4E6C-95CA-85E508EF0F00}" srcOrd="12" destOrd="0" presId="urn:microsoft.com/office/officeart/2005/8/layout/target1"/>
    <dgm:cxn modelId="{AB5BF752-0682-41CC-BAC6-55D9D1AECDE0}" type="presParOf" srcId="{0C60E2BD-85D2-4B70-AC0B-2FC61E465B8C}" destId="{A3D87133-FC6D-4E0F-9CA9-4085A351F4EC}" srcOrd="13" destOrd="0" presId="urn:microsoft.com/office/officeart/2005/8/layout/target1"/>
    <dgm:cxn modelId="{B2A16D95-10DE-43A5-87FB-6943B02DF92D}" type="presParOf" srcId="{0C60E2BD-85D2-4B70-AC0B-2FC61E465B8C}" destId="{E709C6B7-55ED-4C70-8A9A-87ECD7F940F4}" srcOrd="14" destOrd="0" presId="urn:microsoft.com/office/officeart/2005/8/layout/target1"/>
    <dgm:cxn modelId="{7AE12906-891D-41AC-A48F-76BAC326AF68}" type="presParOf" srcId="{0C60E2BD-85D2-4B70-AC0B-2FC61E465B8C}" destId="{973357D9-EC73-4164-9542-7A7C053376F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C836-EF9B-4C22-8BB2-0CB7B7135577}">
      <dsp:nvSpPr>
        <dsp:cNvPr id="0" name=""/>
        <dsp:cNvSpPr/>
      </dsp:nvSpPr>
      <dsp:spPr>
        <a:xfrm>
          <a:off x="0" y="48773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2E7A3-4A1B-457B-A3D1-AEB5C63D1C0C}">
      <dsp:nvSpPr>
        <dsp:cNvPr id="0" name=""/>
        <dsp:cNvSpPr/>
      </dsp:nvSpPr>
      <dsp:spPr>
        <a:xfrm>
          <a:off x="361554" y="5969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Current State</a:t>
          </a:r>
          <a:endParaRPr lang="en-IN" sz="2900" kern="1200" dirty="0"/>
        </a:p>
      </dsp:txBody>
      <dsp:txXfrm>
        <a:off x="403344" y="101483"/>
        <a:ext cx="4978178" cy="772500"/>
      </dsp:txXfrm>
    </dsp:sp>
    <dsp:sp modelId="{577BBE87-1080-4BC9-B765-C933DA12F1E0}">
      <dsp:nvSpPr>
        <dsp:cNvPr id="0" name=""/>
        <dsp:cNvSpPr/>
      </dsp:nvSpPr>
      <dsp:spPr>
        <a:xfrm>
          <a:off x="0" y="180317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3914E-9666-4C31-82D3-579722F250A8}">
      <dsp:nvSpPr>
        <dsp:cNvPr id="0" name=""/>
        <dsp:cNvSpPr/>
      </dsp:nvSpPr>
      <dsp:spPr>
        <a:xfrm>
          <a:off x="361554" y="137513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Challenges</a:t>
          </a:r>
          <a:endParaRPr lang="en-IN" sz="2900" kern="1200" dirty="0"/>
        </a:p>
      </dsp:txBody>
      <dsp:txXfrm>
        <a:off x="403344" y="1416923"/>
        <a:ext cx="4978178" cy="772500"/>
      </dsp:txXfrm>
    </dsp:sp>
    <dsp:sp modelId="{55B024BF-127C-4B04-B742-1D8821131ABE}">
      <dsp:nvSpPr>
        <dsp:cNvPr id="0" name=""/>
        <dsp:cNvSpPr/>
      </dsp:nvSpPr>
      <dsp:spPr>
        <a:xfrm>
          <a:off x="0" y="311861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3CA30-AFF7-42C3-8675-321CBB875827}">
      <dsp:nvSpPr>
        <dsp:cNvPr id="0" name=""/>
        <dsp:cNvSpPr/>
      </dsp:nvSpPr>
      <dsp:spPr>
        <a:xfrm>
          <a:off x="361554" y="269057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Opportunity</a:t>
          </a:r>
          <a:endParaRPr lang="en-IN" sz="2900" kern="1200" dirty="0"/>
        </a:p>
      </dsp:txBody>
      <dsp:txXfrm>
        <a:off x="403344" y="2732363"/>
        <a:ext cx="497817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6FD37-1223-4005-A1DC-E5B218421A39}">
      <dsp:nvSpPr>
        <dsp:cNvPr id="0" name=""/>
        <dsp:cNvSpPr/>
      </dsp:nvSpPr>
      <dsp:spPr>
        <a:xfrm>
          <a:off x="0" y="0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D2D04-BA0C-4C58-9EEB-BB358150396C}">
      <dsp:nvSpPr>
        <dsp:cNvPr id="0" name=""/>
        <dsp:cNvSpPr/>
      </dsp:nvSpPr>
      <dsp:spPr>
        <a:xfrm>
          <a:off x="0" y="0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Primary Goal:</a:t>
          </a:r>
          <a:endParaRPr lang="en-IN" sz="1500" kern="1200"/>
        </a:p>
      </dsp:txBody>
      <dsp:txXfrm>
        <a:off x="0" y="0"/>
        <a:ext cx="924310" cy="1579509"/>
      </dsp:txXfrm>
    </dsp:sp>
    <dsp:sp modelId="{6BC9A585-459B-4B37-AFED-561FA7A86C0C}">
      <dsp:nvSpPr>
        <dsp:cNvPr id="0" name=""/>
        <dsp:cNvSpPr/>
      </dsp:nvSpPr>
      <dsp:spPr>
        <a:xfrm>
          <a:off x="993633" y="71725"/>
          <a:ext cx="3627919" cy="143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 a robust and intuitive data analytics solution using Alteryx.</a:t>
          </a:r>
          <a:endParaRPr lang="en-IN" sz="1300" kern="1200" dirty="0"/>
        </a:p>
      </dsp:txBody>
      <dsp:txXfrm>
        <a:off x="993633" y="71725"/>
        <a:ext cx="3627919" cy="1434515"/>
      </dsp:txXfrm>
    </dsp:sp>
    <dsp:sp modelId="{42B4B847-350B-4904-AF17-4FC22E61C861}">
      <dsp:nvSpPr>
        <dsp:cNvPr id="0" name=""/>
        <dsp:cNvSpPr/>
      </dsp:nvSpPr>
      <dsp:spPr>
        <a:xfrm>
          <a:off x="924310" y="1506240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2AA500-BB1E-4263-90F8-4D5EFE106770}">
      <dsp:nvSpPr>
        <dsp:cNvPr id="0" name=""/>
        <dsp:cNvSpPr/>
      </dsp:nvSpPr>
      <dsp:spPr>
        <a:xfrm>
          <a:off x="0" y="1579509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CFD2B-8DA0-43F1-A45E-74F5A11C69EB}">
      <dsp:nvSpPr>
        <dsp:cNvPr id="0" name=""/>
        <dsp:cNvSpPr/>
      </dsp:nvSpPr>
      <dsp:spPr>
        <a:xfrm>
          <a:off x="0" y="1579509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Sub-goals:</a:t>
          </a:r>
          <a:endParaRPr lang="en-IN" sz="1500" kern="1200"/>
        </a:p>
      </dsp:txBody>
      <dsp:txXfrm>
        <a:off x="0" y="1579509"/>
        <a:ext cx="924310" cy="1579509"/>
      </dsp:txXfrm>
    </dsp:sp>
    <dsp:sp modelId="{28F23C0D-F2FA-4225-8036-D2BEFE851C95}">
      <dsp:nvSpPr>
        <dsp:cNvPr id="0" name=""/>
        <dsp:cNvSpPr/>
      </dsp:nvSpPr>
      <dsp:spPr>
        <a:xfrm>
          <a:off x="993633" y="1616220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Enhance ease of use and quality of information. Reduce system downtime and improve response times.</a:t>
          </a:r>
          <a:endParaRPr lang="en-IN" sz="1300" kern="1200"/>
        </a:p>
      </dsp:txBody>
      <dsp:txXfrm>
        <a:off x="993633" y="1616220"/>
        <a:ext cx="3627919" cy="734224"/>
      </dsp:txXfrm>
    </dsp:sp>
    <dsp:sp modelId="{27D2AC97-1E6A-4675-9EB5-436E38FA4CCB}">
      <dsp:nvSpPr>
        <dsp:cNvPr id="0" name=""/>
        <dsp:cNvSpPr/>
      </dsp:nvSpPr>
      <dsp:spPr>
        <a:xfrm>
          <a:off x="924310" y="2350445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29A9E9-4BAD-4FED-8152-E80880B0A220}">
      <dsp:nvSpPr>
        <dsp:cNvPr id="0" name=""/>
        <dsp:cNvSpPr/>
      </dsp:nvSpPr>
      <dsp:spPr>
        <a:xfrm>
          <a:off x="993633" y="2387156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Enable a smooth transition from legacy systems to a modern, agile framework.</a:t>
          </a:r>
          <a:endParaRPr lang="en-IN" sz="1300" kern="1200"/>
        </a:p>
      </dsp:txBody>
      <dsp:txXfrm>
        <a:off x="993633" y="2387156"/>
        <a:ext cx="3627919" cy="734224"/>
      </dsp:txXfrm>
    </dsp:sp>
    <dsp:sp modelId="{6722C12D-F666-46B8-84BE-9C676117F635}">
      <dsp:nvSpPr>
        <dsp:cNvPr id="0" name=""/>
        <dsp:cNvSpPr/>
      </dsp:nvSpPr>
      <dsp:spPr>
        <a:xfrm>
          <a:off x="924310" y="3121381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8310-9D97-4AA5-99DA-5ABD62161A74}">
      <dsp:nvSpPr>
        <dsp:cNvPr id="0" name=""/>
        <dsp:cNvSpPr/>
      </dsp:nvSpPr>
      <dsp:spPr>
        <a:xfrm>
          <a:off x="282359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Solution Selection:</a:t>
          </a:r>
          <a:endParaRPr lang="en-IN" sz="1900" kern="1200"/>
        </a:p>
      </dsp:txBody>
      <dsp:txXfrm>
        <a:off x="308764" y="28256"/>
        <a:ext cx="1750227" cy="848708"/>
      </dsp:txXfrm>
    </dsp:sp>
    <dsp:sp modelId="{1D43B8FA-C612-4FF6-A21C-11BF0F074ADE}">
      <dsp:nvSpPr>
        <dsp:cNvPr id="0" name=""/>
        <dsp:cNvSpPr/>
      </dsp:nvSpPr>
      <dsp:spPr>
        <a:xfrm>
          <a:off x="462663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64D5-7474-489C-BB42-C782168C04C7}">
      <dsp:nvSpPr>
        <dsp:cNvPr id="0" name=""/>
        <dsp:cNvSpPr/>
      </dsp:nvSpPr>
      <dsp:spPr>
        <a:xfrm>
          <a:off x="642966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Define requirements based on business needs and technical standards </a:t>
          </a:r>
          <a:endParaRPr lang="en-IN" sz="900" kern="1200" dirty="0"/>
        </a:p>
      </dsp:txBody>
      <dsp:txXfrm>
        <a:off x="669371" y="1155154"/>
        <a:ext cx="1389620" cy="848708"/>
      </dsp:txXfrm>
    </dsp:sp>
    <dsp:sp modelId="{3CF87BBE-A7EE-4FF5-ADDD-2075BA9F2BA5}">
      <dsp:nvSpPr>
        <dsp:cNvPr id="0" name=""/>
        <dsp:cNvSpPr/>
      </dsp:nvSpPr>
      <dsp:spPr>
        <a:xfrm>
          <a:off x="462663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C5819-3F8C-456F-90CF-6FB23CFA59DD}">
      <dsp:nvSpPr>
        <dsp:cNvPr id="0" name=""/>
        <dsp:cNvSpPr/>
      </dsp:nvSpPr>
      <dsp:spPr>
        <a:xfrm>
          <a:off x="642966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Identify potential Alteryx solutions that meet agile requirements </a:t>
          </a:r>
          <a:endParaRPr lang="en-IN" sz="900" kern="1200" dirty="0"/>
        </a:p>
      </dsp:txBody>
      <dsp:txXfrm>
        <a:off x="669371" y="2282053"/>
        <a:ext cx="1389620" cy="848708"/>
      </dsp:txXfrm>
    </dsp:sp>
    <dsp:sp modelId="{EF9B3629-AA71-4E27-B6F0-91A086CDD6BB}">
      <dsp:nvSpPr>
        <dsp:cNvPr id="0" name=""/>
        <dsp:cNvSpPr/>
      </dsp:nvSpPr>
      <dsp:spPr>
        <a:xfrm>
          <a:off x="2536156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Prototyping &amp; Testing:</a:t>
          </a:r>
          <a:endParaRPr lang="en-IN" sz="1900" kern="1200"/>
        </a:p>
      </dsp:txBody>
      <dsp:txXfrm>
        <a:off x="2562561" y="28256"/>
        <a:ext cx="1750227" cy="848708"/>
      </dsp:txXfrm>
    </dsp:sp>
    <dsp:sp modelId="{5AC4A0D3-14F5-4513-972B-0F9070BB051F}">
      <dsp:nvSpPr>
        <dsp:cNvPr id="0" name=""/>
        <dsp:cNvSpPr/>
      </dsp:nvSpPr>
      <dsp:spPr>
        <a:xfrm>
          <a:off x="2716459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A47EA-E765-47A7-A938-8A6080D92453}">
      <dsp:nvSpPr>
        <dsp:cNvPr id="0" name=""/>
        <dsp:cNvSpPr/>
      </dsp:nvSpPr>
      <dsp:spPr>
        <a:xfrm>
          <a:off x="2896763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Develop initial prototypes to validate design assumptions.</a:t>
          </a:r>
          <a:endParaRPr lang="en-IN" sz="900" kern="1200" dirty="0"/>
        </a:p>
      </dsp:txBody>
      <dsp:txXfrm>
        <a:off x="2923168" y="1155154"/>
        <a:ext cx="1389620" cy="848708"/>
      </dsp:txXfrm>
    </dsp:sp>
    <dsp:sp modelId="{945620D5-9733-482B-B10E-5A2D86CDDEB2}">
      <dsp:nvSpPr>
        <dsp:cNvPr id="0" name=""/>
        <dsp:cNvSpPr/>
      </dsp:nvSpPr>
      <dsp:spPr>
        <a:xfrm>
          <a:off x="2716459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BEA6-948B-4161-A8A0-0B6DEEDF5572}">
      <dsp:nvSpPr>
        <dsp:cNvPr id="0" name=""/>
        <dsp:cNvSpPr/>
      </dsp:nvSpPr>
      <dsp:spPr>
        <a:xfrm>
          <a:off x="2896763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Adjust requirements based on real-time performance data and stakeholder insights</a:t>
          </a:r>
          <a:endParaRPr lang="en-IN" sz="900" kern="1200" dirty="0"/>
        </a:p>
      </dsp:txBody>
      <dsp:txXfrm>
        <a:off x="2923168" y="2282053"/>
        <a:ext cx="1389620" cy="848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6E8A1-7F7D-4ED3-8D90-2E64DA0C897B}">
      <dsp:nvSpPr>
        <dsp:cNvPr id="0" name=""/>
        <dsp:cNvSpPr/>
      </dsp:nvSpPr>
      <dsp:spPr>
        <a:xfrm>
          <a:off x="0" y="149985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Performance Metrics:</a:t>
          </a:r>
          <a:endParaRPr lang="en-IN" sz="1800" kern="1200"/>
        </a:p>
      </dsp:txBody>
      <dsp:txXfrm>
        <a:off x="20674" y="170659"/>
        <a:ext cx="4580205" cy="382155"/>
      </dsp:txXfrm>
    </dsp:sp>
    <dsp:sp modelId="{64230DCF-8246-45EF-A2AD-D393EBDE90B5}">
      <dsp:nvSpPr>
        <dsp:cNvPr id="0" name=""/>
        <dsp:cNvSpPr/>
      </dsp:nvSpPr>
      <dsp:spPr>
        <a:xfrm>
          <a:off x="0" y="573489"/>
          <a:ext cx="4621553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Increase records availability and seamless accessibility of information, collateral, forms, and documents.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Drastically reduce system downtime, wait times, and improve overall system response times.</a:t>
          </a:r>
          <a:endParaRPr lang="en-IN" sz="1400" kern="1200"/>
        </a:p>
      </dsp:txBody>
      <dsp:txXfrm>
        <a:off x="0" y="573489"/>
        <a:ext cx="4621553" cy="1192320"/>
      </dsp:txXfrm>
    </dsp:sp>
    <dsp:sp modelId="{02A07DC5-B00C-4BC3-B0D1-3B2316B87E99}">
      <dsp:nvSpPr>
        <dsp:cNvPr id="0" name=""/>
        <dsp:cNvSpPr/>
      </dsp:nvSpPr>
      <dsp:spPr>
        <a:xfrm>
          <a:off x="0" y="1765809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User Experience:</a:t>
          </a:r>
          <a:endParaRPr lang="en-IN" sz="1800" kern="1200"/>
        </a:p>
      </dsp:txBody>
      <dsp:txXfrm>
        <a:off x="20674" y="1786483"/>
        <a:ext cx="4580205" cy="382155"/>
      </dsp:txXfrm>
    </dsp:sp>
    <dsp:sp modelId="{662F7F72-DF20-4F86-AF1F-97956D4C9B89}">
      <dsp:nvSpPr>
        <dsp:cNvPr id="0" name=""/>
        <dsp:cNvSpPr/>
      </dsp:nvSpPr>
      <dsp:spPr>
        <a:xfrm>
          <a:off x="0" y="2189312"/>
          <a:ext cx="4621553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Measurable improvements in user satisfaction.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Reduced learning curve and maintenance efforts.</a:t>
          </a:r>
          <a:endParaRPr lang="en-IN" sz="1400" kern="1200"/>
        </a:p>
      </dsp:txBody>
      <dsp:txXfrm>
        <a:off x="0" y="2189312"/>
        <a:ext cx="4621553" cy="819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ABBF3-F302-4C42-8CA5-C1D39B1F9765}">
      <dsp:nvSpPr>
        <dsp:cNvPr id="0" name=""/>
        <dsp:cNvSpPr/>
      </dsp:nvSpPr>
      <dsp:spPr>
        <a:xfrm>
          <a:off x="0" y="272688"/>
          <a:ext cx="3549701" cy="35497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362146-B9FE-4101-ABAD-039C3B175364}">
      <dsp:nvSpPr>
        <dsp:cNvPr id="0" name=""/>
        <dsp:cNvSpPr/>
      </dsp:nvSpPr>
      <dsp:spPr>
        <a:xfrm>
          <a:off x="1774850" y="272688"/>
          <a:ext cx="4141318" cy="3549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Agile Methodology:</a:t>
          </a:r>
          <a:endParaRPr lang="en-IN" sz="2000" kern="1200"/>
        </a:p>
      </dsp:txBody>
      <dsp:txXfrm>
        <a:off x="1774850" y="272688"/>
        <a:ext cx="2070659" cy="1064912"/>
      </dsp:txXfrm>
    </dsp:sp>
    <dsp:sp modelId="{0EDF7B89-6ACB-4AF9-A4D4-C8AD5FCF362D}">
      <dsp:nvSpPr>
        <dsp:cNvPr id="0" name=""/>
        <dsp:cNvSpPr/>
      </dsp:nvSpPr>
      <dsp:spPr>
        <a:xfrm>
          <a:off x="621198" y="1337601"/>
          <a:ext cx="2307303" cy="230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7965BE-24FB-44BF-BD00-5752C2A0C218}">
      <dsp:nvSpPr>
        <dsp:cNvPr id="0" name=""/>
        <dsp:cNvSpPr/>
      </dsp:nvSpPr>
      <dsp:spPr>
        <a:xfrm>
          <a:off x="1774850" y="1337601"/>
          <a:ext cx="4141318" cy="230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Step-by-Step Process:</a:t>
          </a:r>
          <a:endParaRPr lang="en-IN" sz="2000" kern="1200"/>
        </a:p>
      </dsp:txBody>
      <dsp:txXfrm>
        <a:off x="1774850" y="1337601"/>
        <a:ext cx="2070659" cy="1064909"/>
      </dsp:txXfrm>
    </dsp:sp>
    <dsp:sp modelId="{90255FB9-7AFF-4AE3-AACF-61D348A06BAD}">
      <dsp:nvSpPr>
        <dsp:cNvPr id="0" name=""/>
        <dsp:cNvSpPr/>
      </dsp:nvSpPr>
      <dsp:spPr>
        <a:xfrm>
          <a:off x="1242396" y="2402510"/>
          <a:ext cx="1064909" cy="10649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74ABE2-D57E-4381-AF17-B6A609D8B538}">
      <dsp:nvSpPr>
        <dsp:cNvPr id="0" name=""/>
        <dsp:cNvSpPr/>
      </dsp:nvSpPr>
      <dsp:spPr>
        <a:xfrm>
          <a:off x="1774850" y="2402510"/>
          <a:ext cx="4141318" cy="1064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Go Live: </a:t>
          </a:r>
          <a:endParaRPr lang="en-IN" sz="2000" kern="1200"/>
        </a:p>
      </dsp:txBody>
      <dsp:txXfrm>
        <a:off x="1774850" y="2402510"/>
        <a:ext cx="2070659" cy="1064909"/>
      </dsp:txXfrm>
    </dsp:sp>
    <dsp:sp modelId="{AF32C89F-185F-4553-B8B1-4650ECB243F5}">
      <dsp:nvSpPr>
        <dsp:cNvPr id="0" name=""/>
        <dsp:cNvSpPr/>
      </dsp:nvSpPr>
      <dsp:spPr>
        <a:xfrm>
          <a:off x="3845509" y="272688"/>
          <a:ext cx="2070659" cy="1064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Adopt agile practices to drive iterative development and continuous feedback.</a:t>
          </a:r>
          <a:endParaRPr lang="en-IN" sz="1100" kern="1200" dirty="0"/>
        </a:p>
      </dsp:txBody>
      <dsp:txXfrm>
        <a:off x="3845509" y="272688"/>
        <a:ext cx="2070659" cy="1064912"/>
      </dsp:txXfrm>
    </dsp:sp>
    <dsp:sp modelId="{AD0510DD-1B06-4505-A0D3-1997918AB85B}">
      <dsp:nvSpPr>
        <dsp:cNvPr id="0" name=""/>
        <dsp:cNvSpPr/>
      </dsp:nvSpPr>
      <dsp:spPr>
        <a:xfrm>
          <a:off x="3845509" y="1337601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Establish Selection Committee: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Define Requirements: 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Vendor Selection: 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Solution Implementation:</a:t>
          </a:r>
          <a:endParaRPr lang="en-IN" sz="1100" kern="1200"/>
        </a:p>
      </dsp:txBody>
      <dsp:txXfrm>
        <a:off x="3845509" y="1337601"/>
        <a:ext cx="2070659" cy="1064909"/>
      </dsp:txXfrm>
    </dsp:sp>
    <dsp:sp modelId="{550770AC-0EDB-427B-91E2-E2B39984F225}">
      <dsp:nvSpPr>
        <dsp:cNvPr id="0" name=""/>
        <dsp:cNvSpPr/>
      </dsp:nvSpPr>
      <dsp:spPr>
        <a:xfrm>
          <a:off x="3845509" y="2402510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Transition to the new system with a focus on minimal disruption and continuous improvement.</a:t>
          </a:r>
          <a:endParaRPr lang="en-IN" sz="1100" kern="1200"/>
        </a:p>
      </dsp:txBody>
      <dsp:txXfrm>
        <a:off x="3845509" y="2402510"/>
        <a:ext cx="2070659" cy="1064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5C60-3F02-41DE-8E04-3C0727883F84}">
      <dsp:nvSpPr>
        <dsp:cNvPr id="0" name=""/>
        <dsp:cNvSpPr/>
      </dsp:nvSpPr>
      <dsp:spPr>
        <a:xfrm>
          <a:off x="1744761" y="-4124"/>
          <a:ext cx="4963396" cy="4963396"/>
        </a:xfrm>
        <a:prstGeom prst="circularArrow">
          <a:avLst>
            <a:gd name="adj1" fmla="val 5274"/>
            <a:gd name="adj2" fmla="val 312630"/>
            <a:gd name="adj3" fmla="val 14225040"/>
            <a:gd name="adj4" fmla="val 17128827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955DFB-8627-4558-A0E2-776203A83E8D}">
      <dsp:nvSpPr>
        <dsp:cNvPr id="0" name=""/>
        <dsp:cNvSpPr/>
      </dsp:nvSpPr>
      <dsp:spPr>
        <a:xfrm>
          <a:off x="3281284" y="1878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Requirements Gathering</a:t>
          </a:r>
          <a:endParaRPr lang="en-IN" sz="1800" kern="1200" dirty="0"/>
        </a:p>
      </dsp:txBody>
      <dsp:txXfrm>
        <a:off x="3327424" y="48018"/>
        <a:ext cx="1798070" cy="852895"/>
      </dsp:txXfrm>
    </dsp:sp>
    <dsp:sp modelId="{19BF993B-A3DB-47F4-8D49-C1D5A6E4FCC2}">
      <dsp:nvSpPr>
        <dsp:cNvPr id="0" name=""/>
        <dsp:cNvSpPr/>
      </dsp:nvSpPr>
      <dsp:spPr>
        <a:xfrm>
          <a:off x="5025068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Design</a:t>
          </a:r>
          <a:endParaRPr lang="en-IN" sz="1800" kern="1200"/>
        </a:p>
      </dsp:txBody>
      <dsp:txXfrm>
        <a:off x="5071208" y="1054793"/>
        <a:ext cx="1798070" cy="852895"/>
      </dsp:txXfrm>
    </dsp:sp>
    <dsp:sp modelId="{0448061D-CF0A-4F25-9CAF-238F3B48062B}">
      <dsp:nvSpPr>
        <dsp:cNvPr id="0" name=""/>
        <dsp:cNvSpPr/>
      </dsp:nvSpPr>
      <dsp:spPr>
        <a:xfrm>
          <a:off x="5025068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Construction/Iteration</a:t>
          </a:r>
          <a:endParaRPr lang="en-IN" sz="1800" kern="1200"/>
        </a:p>
      </dsp:txBody>
      <dsp:txXfrm>
        <a:off x="5071208" y="3068341"/>
        <a:ext cx="1798070" cy="852895"/>
      </dsp:txXfrm>
    </dsp:sp>
    <dsp:sp modelId="{A7D45596-1405-40F9-99F5-0633A1D8975D}">
      <dsp:nvSpPr>
        <dsp:cNvPr id="0" name=""/>
        <dsp:cNvSpPr/>
      </dsp:nvSpPr>
      <dsp:spPr>
        <a:xfrm>
          <a:off x="3281284" y="4028975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Testing</a:t>
          </a:r>
          <a:endParaRPr lang="en-IN" sz="1800" kern="1200"/>
        </a:p>
      </dsp:txBody>
      <dsp:txXfrm>
        <a:off x="3327424" y="4075115"/>
        <a:ext cx="1798070" cy="852895"/>
      </dsp:txXfrm>
    </dsp:sp>
    <dsp:sp modelId="{C02AE5C0-0191-4D0B-A642-0E7CDC3680E5}">
      <dsp:nvSpPr>
        <dsp:cNvPr id="0" name=""/>
        <dsp:cNvSpPr/>
      </dsp:nvSpPr>
      <dsp:spPr>
        <a:xfrm>
          <a:off x="1537500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Deployment</a:t>
          </a:r>
          <a:endParaRPr lang="en-IN" sz="1800" kern="1200"/>
        </a:p>
      </dsp:txBody>
      <dsp:txXfrm>
        <a:off x="1583640" y="3068341"/>
        <a:ext cx="1798070" cy="852895"/>
      </dsp:txXfrm>
    </dsp:sp>
    <dsp:sp modelId="{4B2A5816-59B9-4C50-A3F9-3D41DFE52334}">
      <dsp:nvSpPr>
        <dsp:cNvPr id="0" name=""/>
        <dsp:cNvSpPr/>
      </dsp:nvSpPr>
      <dsp:spPr>
        <a:xfrm>
          <a:off x="1537500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Feedback/Continuous Improvement</a:t>
          </a:r>
          <a:endParaRPr lang="en-IN" sz="1800" kern="1200" dirty="0"/>
        </a:p>
      </dsp:txBody>
      <dsp:txXfrm>
        <a:off x="1583640" y="1054793"/>
        <a:ext cx="1798070" cy="852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7212-EA2F-4E6C-95CA-85E508EF0F00}">
      <dsp:nvSpPr>
        <dsp:cNvPr id="0" name=""/>
        <dsp:cNvSpPr/>
      </dsp:nvSpPr>
      <dsp:spPr>
        <a:xfrm>
          <a:off x="0" y="1164169"/>
          <a:ext cx="2772931" cy="2772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6EF04-5D3B-4B03-9DF7-526C1FF64B8E}">
      <dsp:nvSpPr>
        <dsp:cNvPr id="0" name=""/>
        <dsp:cNvSpPr/>
      </dsp:nvSpPr>
      <dsp:spPr>
        <a:xfrm>
          <a:off x="396298" y="1560467"/>
          <a:ext cx="1980335" cy="1980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786D6-F796-4053-B8AF-C16BE836AB94}">
      <dsp:nvSpPr>
        <dsp:cNvPr id="0" name=""/>
        <dsp:cNvSpPr/>
      </dsp:nvSpPr>
      <dsp:spPr>
        <a:xfrm>
          <a:off x="792365" y="1956534"/>
          <a:ext cx="1188201" cy="1188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2DA79-1EDD-4108-8700-5CBBDE37EAA7}">
      <dsp:nvSpPr>
        <dsp:cNvPr id="0" name=""/>
        <dsp:cNvSpPr/>
      </dsp:nvSpPr>
      <dsp:spPr>
        <a:xfrm>
          <a:off x="1188432" y="2352601"/>
          <a:ext cx="396067" cy="396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F9151-6B5E-453E-AD33-7CACACC28E5B}">
      <dsp:nvSpPr>
        <dsp:cNvPr id="0" name=""/>
        <dsp:cNvSpPr/>
      </dsp:nvSpPr>
      <dsp:spPr>
        <a:xfrm>
          <a:off x="3235087" y="239858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Assemble a project team from client community.</a:t>
          </a:r>
          <a:endParaRPr lang="en-IN" sz="1200" kern="1200" dirty="0"/>
        </a:p>
      </dsp:txBody>
      <dsp:txXfrm>
        <a:off x="3235087" y="239858"/>
        <a:ext cx="1386465" cy="663192"/>
      </dsp:txXfrm>
    </dsp:sp>
    <dsp:sp modelId="{A95FBBFE-359A-4529-BCF6-F5D68BA2882F}">
      <dsp:nvSpPr>
        <dsp:cNvPr id="0" name=""/>
        <dsp:cNvSpPr/>
      </dsp:nvSpPr>
      <dsp:spPr>
        <a:xfrm>
          <a:off x="2888470" y="571455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E15058-1298-4006-B548-AEBB9F8008A3}">
      <dsp:nvSpPr>
        <dsp:cNvPr id="0" name=""/>
        <dsp:cNvSpPr/>
      </dsp:nvSpPr>
      <dsp:spPr>
        <a:xfrm rot="5400000">
          <a:off x="1146145" y="789823"/>
          <a:ext cx="1959538" cy="15251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D5D710-6AA2-4631-AFDC-7F0B722F4820}">
      <dsp:nvSpPr>
        <dsp:cNvPr id="0" name=""/>
        <dsp:cNvSpPr/>
      </dsp:nvSpPr>
      <dsp:spPr>
        <a:xfrm>
          <a:off x="3235087" y="903051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r>
            <a:rPr lang="en-US" sz="1100" kern="1200" dirty="0" smtClean="0"/>
            <a:t> for implementation.</a:t>
          </a:r>
          <a:endParaRPr lang="en-IN" sz="1100" kern="1200" dirty="0"/>
        </a:p>
      </dsp:txBody>
      <dsp:txXfrm>
        <a:off x="3235087" y="903051"/>
        <a:ext cx="1386465" cy="663192"/>
      </dsp:txXfrm>
    </dsp:sp>
    <dsp:sp modelId="{6B2BEB46-1FD0-4C95-9812-044E22256835}">
      <dsp:nvSpPr>
        <dsp:cNvPr id="0" name=""/>
        <dsp:cNvSpPr/>
      </dsp:nvSpPr>
      <dsp:spPr>
        <a:xfrm>
          <a:off x="2888470" y="1234648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A20F8C-F860-421C-97AD-5D62DF4A5942}">
      <dsp:nvSpPr>
        <dsp:cNvPr id="0" name=""/>
        <dsp:cNvSpPr/>
      </dsp:nvSpPr>
      <dsp:spPr>
        <a:xfrm rot="5400000">
          <a:off x="1485367" y="1442155"/>
          <a:ext cx="1609224" cy="11946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CA2912-5EF9-4A6F-AEA0-8967590046F5}">
      <dsp:nvSpPr>
        <dsp:cNvPr id="0" name=""/>
        <dsp:cNvSpPr/>
      </dsp:nvSpPr>
      <dsp:spPr>
        <a:xfrm>
          <a:off x="3235087" y="1566244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Allocate budget for hardware and software.</a:t>
          </a:r>
          <a:endParaRPr lang="en-IN" sz="1200" kern="1200"/>
        </a:p>
      </dsp:txBody>
      <dsp:txXfrm>
        <a:off x="3235087" y="1566244"/>
        <a:ext cx="1386465" cy="663192"/>
      </dsp:txXfrm>
    </dsp:sp>
    <dsp:sp modelId="{2A93A930-4F05-40F0-89C3-EBB34F683464}">
      <dsp:nvSpPr>
        <dsp:cNvPr id="0" name=""/>
        <dsp:cNvSpPr/>
      </dsp:nvSpPr>
      <dsp:spPr>
        <a:xfrm>
          <a:off x="2888470" y="1897840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DF6280-A748-40A5-9080-734DCB28358D}">
      <dsp:nvSpPr>
        <dsp:cNvPr id="0" name=""/>
        <dsp:cNvSpPr/>
      </dsp:nvSpPr>
      <dsp:spPr>
        <a:xfrm rot="5400000">
          <a:off x="1813728" y="2050121"/>
          <a:ext cx="1227484" cy="921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D87133-FC6D-4E0F-9CA9-4085A351F4EC}">
      <dsp:nvSpPr>
        <dsp:cNvPr id="0" name=""/>
        <dsp:cNvSpPr/>
      </dsp:nvSpPr>
      <dsp:spPr>
        <a:xfrm>
          <a:off x="3235087" y="2229437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Additional Resources</a:t>
          </a:r>
          <a:endParaRPr lang="en-IN" sz="1200" kern="1200"/>
        </a:p>
      </dsp:txBody>
      <dsp:txXfrm>
        <a:off x="3235087" y="2229437"/>
        <a:ext cx="1386465" cy="663192"/>
      </dsp:txXfrm>
    </dsp:sp>
    <dsp:sp modelId="{E709C6B7-55ED-4C70-8A9A-87ECD7F940F4}">
      <dsp:nvSpPr>
        <dsp:cNvPr id="0" name=""/>
        <dsp:cNvSpPr/>
      </dsp:nvSpPr>
      <dsp:spPr>
        <a:xfrm>
          <a:off x="2888470" y="2561033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3357D9-EC73-4164-9542-7A7C053376FA}">
      <dsp:nvSpPr>
        <dsp:cNvPr id="0" name=""/>
        <dsp:cNvSpPr/>
      </dsp:nvSpPr>
      <dsp:spPr>
        <a:xfrm rot="5400000">
          <a:off x="2142875" y="2660489"/>
          <a:ext cx="843710" cy="6442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8" y="603502"/>
            <a:ext cx="2187248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3D illustration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7067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38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Alteryx is a data analytics and automation platform that helps users prepare, blend, and analyze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3" name="Picture 2" descr="How AI is Transforming Alteryx - Altery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7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20BC-1AB2-A701-BB15-D049A2DC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91854-8FE4-514A-6098-9486D3CB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Alteryx can significantly improve data processes.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 well-defined project approach is essential.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Engagement from stakeholders is crucial for success.</a:t>
            </a:r>
          </a:p>
        </p:txBody>
      </p:sp>
      <p:pic>
        <p:nvPicPr>
          <p:cNvPr id="5" name="Content Placeholder 4" descr="Female drawing flow chart">
            <a:extLst>
              <a:ext uri="{FF2B5EF4-FFF2-40B4-BE49-F238E27FC236}">
                <a16:creationId xmlns:a16="http://schemas.microsoft.com/office/drawing/2014/main" id="{22E5F428-6A54-4209-BB3A-DCD9B88CFF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517127"/>
            <a:ext cx="5837780" cy="38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680C9-507B-A7CA-649C-2CE2C929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EDF4-F287-DC2A-A68B-9731B952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212848"/>
            <a:ext cx="4361687" cy="314424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Review and finalize project plan.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Begin vendor selection process.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Schedule training sessions for users.</a:t>
            </a:r>
          </a:p>
        </p:txBody>
      </p:sp>
      <p:pic>
        <p:nvPicPr>
          <p:cNvPr id="5" name="Content Placeholder 4" descr="Woman teaching man">
            <a:extLst>
              <a:ext uri="{FF2B5EF4-FFF2-40B4-BE49-F238E27FC236}">
                <a16:creationId xmlns:a16="http://schemas.microsoft.com/office/drawing/2014/main" id="{4A6EACA2-D2FD-4857-A204-E02429AF16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968" r="-2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7" y="5523346"/>
            <a:ext cx="411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u="sng" dirty="0" smtClean="0"/>
              <a:t>Thank You</a:t>
            </a:r>
            <a:endParaRPr lang="en-IN" sz="3200" u="sng" dirty="0"/>
          </a:p>
        </p:txBody>
      </p:sp>
    </p:spTree>
    <p:extLst>
      <p:ext uri="{BB962C8B-B14F-4D97-AF65-F5344CB8AC3E}">
        <p14:creationId xmlns:p14="http://schemas.microsoft.com/office/powerpoint/2010/main" val="301561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4C66F-0449-F4D3-006C-80FEE52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Identifying the Situation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4847970"/>
              </p:ext>
            </p:extLst>
          </p:nvPr>
        </p:nvGraphicFramePr>
        <p:xfrm>
          <a:off x="612648" y="2584058"/>
          <a:ext cx="7231084" cy="39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D104C-0781-4612-8281-9A97C3C5AB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160622"/>
            <a:ext cx="3022350" cy="32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 Statement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95016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Objectives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072619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Business people are working together for solution">
            <a:extLst>
              <a:ext uri="{FF2B5EF4-FFF2-40B4-BE49-F238E27FC236}">
                <a16:creationId xmlns:a16="http://schemas.microsoft.com/office/drawing/2014/main" id="{8E9F616E-17B2-4ADF-BC3A-3AC54D913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940366"/>
            <a:ext cx="5837780" cy="29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Criteria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1636959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757935"/>
            <a:ext cx="5837780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and Approach</a:t>
            </a:r>
          </a:p>
        </p:txBody>
      </p:sp>
      <p:pic>
        <p:nvPicPr>
          <p:cNvPr id="5" name="Content Placeholder 4" descr="Overhead view of business people looking up from a conference table. Vertical shot.">
            <a:extLst>
              <a:ext uri="{FF2B5EF4-FFF2-40B4-BE49-F238E27FC236}">
                <a16:creationId xmlns:a16="http://schemas.microsoft.com/office/drawing/2014/main" id="{A80A486F-F431-4DCA-8C88-E682B5FFB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69" r="2" b="5306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227621"/>
              </p:ext>
            </p:extLst>
          </p:nvPr>
        </p:nvGraphicFramePr>
        <p:xfrm>
          <a:off x="5568533" y="2214282"/>
          <a:ext cx="5916169" cy="40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7714153"/>
              </p:ext>
            </p:extLst>
          </p:nvPr>
        </p:nvGraphicFramePr>
        <p:xfrm>
          <a:off x="4016171" y="1366980"/>
          <a:ext cx="8452920" cy="49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1819564"/>
            <a:ext cx="4969165" cy="422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 txBox="1">
            <a:spLocks/>
          </p:cNvSpPr>
          <p:nvPr/>
        </p:nvSpPr>
        <p:spPr>
          <a:xfrm>
            <a:off x="5568534" y="603504"/>
            <a:ext cx="5916169" cy="671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Agile Phases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310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AF4A-2948-EAEA-D3DC-0D8F3042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Allocation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3656406"/>
              </p:ext>
            </p:extLst>
          </p:nvPr>
        </p:nvGraphicFramePr>
        <p:xfrm>
          <a:off x="612648" y="2578345"/>
          <a:ext cx="4621553" cy="417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three people going over the blue prints">
            <a:extLst>
              <a:ext uri="{FF2B5EF4-FFF2-40B4-BE49-F238E27FC236}">
                <a16:creationId xmlns:a16="http://schemas.microsoft.com/office/drawing/2014/main" id="{2B1194CC-F95D-4C1E-AFAB-D76D8E17F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6336145" y="1487938"/>
            <a:ext cx="5192896" cy="38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56276-BE63-20BD-1972-6D646DD1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Risks and Dependencies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5788-326E-EF72-3B30-1EFADCA6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286022"/>
            <a:ext cx="4621553" cy="15261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Existing </a:t>
            </a:r>
            <a:r>
              <a:rPr lang="en-US" sz="1800" dirty="0" smtClean="0"/>
              <a:t>Familiarity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Cost Justification </a:t>
            </a:r>
            <a:r>
              <a:rPr lang="en-US" sz="1800" dirty="0" smtClean="0"/>
              <a:t>Challenges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Mitigation </a:t>
            </a:r>
            <a:r>
              <a:rPr lang="en-US" sz="1800" dirty="0" smtClean="0"/>
              <a:t>Plans</a:t>
            </a:r>
            <a:endParaRPr lang="en-US" sz="1800" dirty="0"/>
          </a:p>
        </p:txBody>
      </p:sp>
      <p:pic>
        <p:nvPicPr>
          <p:cNvPr id="5" name="Content Placeholder 4" descr="Caliper measures the word Risk built of wooden cubes">
            <a:extLst>
              <a:ext uri="{FF2B5EF4-FFF2-40B4-BE49-F238E27FC236}">
                <a16:creationId xmlns:a16="http://schemas.microsoft.com/office/drawing/2014/main" id="{15497088-6C35-4979-B9D4-C06792DD03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349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Alteryx</vt:lpstr>
      <vt:lpstr>Identifying the Situation</vt:lpstr>
      <vt:lpstr>Purpose Statement</vt:lpstr>
      <vt:lpstr>Project Objectives</vt:lpstr>
      <vt:lpstr>Success Criteria</vt:lpstr>
      <vt:lpstr>Methods and Approach</vt:lpstr>
      <vt:lpstr>PowerPoint Presentation</vt:lpstr>
      <vt:lpstr>Resource Allocation</vt:lpstr>
      <vt:lpstr>Risks and Dependencies</vt:lpstr>
      <vt:lpstr>Conclusion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18</cp:revision>
  <dcterms:created xsi:type="dcterms:W3CDTF">2025-06-25T05:07:44Z</dcterms:created>
  <dcterms:modified xsi:type="dcterms:W3CDTF">2025-06-26T16:06:53Z</dcterms:modified>
</cp:coreProperties>
</file>