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15" r:id="rId1"/>
  </p:sldMasterIdLst>
  <p:notesMasterIdLst>
    <p:notesMasterId r:id="rId15"/>
  </p:notesMasterIdLst>
  <p:sldIdLst>
    <p:sldId id="256" r:id="rId2"/>
    <p:sldId id="257" r:id="rId3"/>
    <p:sldId id="268" r:id="rId4"/>
    <p:sldId id="258" r:id="rId5"/>
    <p:sldId id="259" r:id="rId6"/>
    <p:sldId id="272" r:id="rId7"/>
    <p:sldId id="270" r:id="rId8"/>
    <p:sldId id="261" r:id="rId9"/>
    <p:sldId id="274" r:id="rId10"/>
    <p:sldId id="262" r:id="rId11"/>
    <p:sldId id="260" r:id="rId12"/>
    <p:sldId id="277" r:id="rId13"/>
    <p:sldId id="27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18" autoAdjust="0"/>
  </p:normalViewPr>
  <p:slideViewPr>
    <p:cSldViewPr snapToGrid="0" snapToObjects="1">
      <p:cViewPr varScale="1">
        <p:scale>
          <a:sx n="69" d="100"/>
          <a:sy n="69" d="100"/>
        </p:scale>
        <p:origin x="1858" y="2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4671EE5-94E6-46AF-AB82-825C5122AF41}" type="doc">
      <dgm:prSet loTypeId="urn:microsoft.com/office/officeart/2018/2/layout/IconVerticalSolidList" loCatId="icon" qsTypeId="urn:microsoft.com/office/officeart/2005/8/quickstyle/3d1" qsCatId="3D" csTypeId="urn:microsoft.com/office/officeart/2018/5/colors/Iconchunking_neutralbg_colorful1" csCatId="colorful" phldr="1"/>
      <dgm:spPr/>
      <dgm:t>
        <a:bodyPr/>
        <a:lstStyle/>
        <a:p>
          <a:endParaRPr lang="en-US"/>
        </a:p>
      </dgm:t>
    </dgm:pt>
    <dgm:pt modelId="{24FA602C-764D-461A-A18F-C9BD30265E6D}">
      <dgm:prSet/>
      <dgm:spPr/>
      <dgm:t>
        <a:bodyPr/>
        <a:lstStyle/>
        <a:p>
          <a:pPr>
            <a:lnSpc>
              <a:spcPct val="100000"/>
            </a:lnSpc>
          </a:pPr>
          <a:r>
            <a:rPr lang="en-US" dirty="0"/>
            <a:t>Existing LMS has outdated KYC process with multiple manual steps leading to delays and errors</a:t>
          </a:r>
        </a:p>
      </dgm:t>
    </dgm:pt>
    <dgm:pt modelId="{06C6EA9E-F752-4D76-9A8C-345990B270B4}" type="parTrans" cxnId="{7C8A449E-22E1-493D-AEBC-C8EA03CD3C9B}">
      <dgm:prSet/>
      <dgm:spPr/>
      <dgm:t>
        <a:bodyPr/>
        <a:lstStyle/>
        <a:p>
          <a:endParaRPr lang="en-US"/>
        </a:p>
      </dgm:t>
    </dgm:pt>
    <dgm:pt modelId="{E8E7744E-1DEB-462D-B27D-25FE335ABC33}" type="sibTrans" cxnId="{7C8A449E-22E1-493D-AEBC-C8EA03CD3C9B}">
      <dgm:prSet/>
      <dgm:spPr/>
      <dgm:t>
        <a:bodyPr/>
        <a:lstStyle/>
        <a:p>
          <a:endParaRPr lang="en-US"/>
        </a:p>
      </dgm:t>
    </dgm:pt>
    <dgm:pt modelId="{4D663A2E-891C-432D-970C-E969DF50BD7D}">
      <dgm:prSet/>
      <dgm:spPr/>
      <dgm:t>
        <a:bodyPr/>
        <a:lstStyle/>
        <a:p>
          <a:pPr>
            <a:lnSpc>
              <a:spcPct val="100000"/>
            </a:lnSpc>
          </a:pPr>
          <a:r>
            <a:rPr lang="en-US" dirty="0"/>
            <a:t>High TAT slows loan processing.</a:t>
          </a:r>
        </a:p>
      </dgm:t>
    </dgm:pt>
    <dgm:pt modelId="{5B01A722-90DC-46A5-B369-E047B5BB3236}" type="parTrans" cxnId="{022907F5-F210-4FD3-BF5C-FC5122C5C7E4}">
      <dgm:prSet/>
      <dgm:spPr/>
      <dgm:t>
        <a:bodyPr/>
        <a:lstStyle/>
        <a:p>
          <a:endParaRPr lang="en-US"/>
        </a:p>
      </dgm:t>
    </dgm:pt>
    <dgm:pt modelId="{076EEFBB-2E64-4D4C-8E52-E240A7FD9FD3}" type="sibTrans" cxnId="{022907F5-F210-4FD3-BF5C-FC5122C5C7E4}">
      <dgm:prSet/>
      <dgm:spPr/>
      <dgm:t>
        <a:bodyPr/>
        <a:lstStyle/>
        <a:p>
          <a:endParaRPr lang="en-US"/>
        </a:p>
      </dgm:t>
    </dgm:pt>
    <dgm:pt modelId="{6DDFB1B1-3D52-4C05-ACC6-DBB1BC043ACD}">
      <dgm:prSet/>
      <dgm:spPr/>
      <dgm:t>
        <a:bodyPr/>
        <a:lstStyle/>
        <a:p>
          <a:pPr>
            <a:lnSpc>
              <a:spcPct val="100000"/>
            </a:lnSpc>
          </a:pPr>
          <a:r>
            <a:rPr lang="en-US" dirty="0"/>
            <a:t>Inability to provide real-time loan processing status updates to customers</a:t>
          </a:r>
        </a:p>
      </dgm:t>
    </dgm:pt>
    <dgm:pt modelId="{0865346E-3AE2-4214-8BC0-F19CF353990D}" type="parTrans" cxnId="{E65CFF0F-FFA3-47E5-8C55-2F2E984EC867}">
      <dgm:prSet/>
      <dgm:spPr/>
      <dgm:t>
        <a:bodyPr/>
        <a:lstStyle/>
        <a:p>
          <a:endParaRPr lang="en-US"/>
        </a:p>
      </dgm:t>
    </dgm:pt>
    <dgm:pt modelId="{3731D1A2-5596-436C-A008-074AE431811A}" type="sibTrans" cxnId="{E65CFF0F-FFA3-47E5-8C55-2F2E984EC867}">
      <dgm:prSet/>
      <dgm:spPr/>
      <dgm:t>
        <a:bodyPr/>
        <a:lstStyle/>
        <a:p>
          <a:endParaRPr lang="en-US"/>
        </a:p>
      </dgm:t>
    </dgm:pt>
    <dgm:pt modelId="{FD5AA082-84B9-4FAC-807E-6ED9DFE3D08C}">
      <dgm:prSet/>
      <dgm:spPr/>
      <dgm:t>
        <a:bodyPr/>
        <a:lstStyle/>
        <a:p>
          <a:pPr>
            <a:lnSpc>
              <a:spcPct val="100000"/>
            </a:lnSpc>
          </a:pPr>
          <a:r>
            <a:rPr lang="en-US" dirty="0"/>
            <a:t>No integrations with latest RBI recommended credit reporting tools</a:t>
          </a:r>
        </a:p>
      </dgm:t>
    </dgm:pt>
    <dgm:pt modelId="{408E9A84-5C47-4532-BE5F-FA230CB4E78B}" type="parTrans" cxnId="{FB539FA5-C50C-4FD4-B562-E85129D02E74}">
      <dgm:prSet/>
      <dgm:spPr/>
      <dgm:t>
        <a:bodyPr/>
        <a:lstStyle/>
        <a:p>
          <a:endParaRPr lang="en-US"/>
        </a:p>
      </dgm:t>
    </dgm:pt>
    <dgm:pt modelId="{2A8B9F79-6405-4378-9536-4BD34F4816BC}" type="sibTrans" cxnId="{FB539FA5-C50C-4FD4-B562-E85129D02E74}">
      <dgm:prSet/>
      <dgm:spPr/>
      <dgm:t>
        <a:bodyPr/>
        <a:lstStyle/>
        <a:p>
          <a:endParaRPr lang="en-US"/>
        </a:p>
      </dgm:t>
    </dgm:pt>
    <dgm:pt modelId="{98636F26-F774-493B-BD09-DCAB1F156427}">
      <dgm:prSet/>
      <dgm:spPr/>
      <dgm:t>
        <a:bodyPr/>
        <a:lstStyle/>
        <a:p>
          <a:pPr>
            <a:lnSpc>
              <a:spcPct val="100000"/>
            </a:lnSpc>
          </a:pPr>
          <a:r>
            <a:rPr lang="en-US" dirty="0"/>
            <a:t>Customer demand faster and mobile –friendly loan processing.</a:t>
          </a:r>
        </a:p>
      </dgm:t>
    </dgm:pt>
    <dgm:pt modelId="{9DC440F5-970B-48F1-BBFC-930DC74862A3}" type="parTrans" cxnId="{84EF1E1D-B1EA-4280-B3A5-7B4566CC7902}">
      <dgm:prSet/>
      <dgm:spPr/>
      <dgm:t>
        <a:bodyPr/>
        <a:lstStyle/>
        <a:p>
          <a:endParaRPr lang="en-US"/>
        </a:p>
      </dgm:t>
    </dgm:pt>
    <dgm:pt modelId="{86FC1D02-10C1-4FE5-9054-BFAF6B9F7598}" type="sibTrans" cxnId="{84EF1E1D-B1EA-4280-B3A5-7B4566CC7902}">
      <dgm:prSet/>
      <dgm:spPr/>
      <dgm:t>
        <a:bodyPr/>
        <a:lstStyle/>
        <a:p>
          <a:endParaRPr lang="en-US"/>
        </a:p>
      </dgm:t>
    </dgm:pt>
    <dgm:pt modelId="{27DD5234-2505-4836-94E8-9501DB26BF64}" type="pres">
      <dgm:prSet presAssocID="{C4671EE5-94E6-46AF-AB82-825C5122AF41}" presName="root" presStyleCnt="0">
        <dgm:presLayoutVars>
          <dgm:dir/>
          <dgm:resizeHandles val="exact"/>
        </dgm:presLayoutVars>
      </dgm:prSet>
      <dgm:spPr/>
    </dgm:pt>
    <dgm:pt modelId="{AE90199C-516B-4F0E-8EA8-C0E3E70E3C2B}" type="pres">
      <dgm:prSet presAssocID="{24FA602C-764D-461A-A18F-C9BD30265E6D}" presName="compNode" presStyleCnt="0"/>
      <dgm:spPr/>
    </dgm:pt>
    <dgm:pt modelId="{75AEB161-39C5-4168-B0B9-A0482413DE37}" type="pres">
      <dgm:prSet presAssocID="{24FA602C-764D-461A-A18F-C9BD30265E6D}" presName="bgRect" presStyleLbl="bgShp" presStyleIdx="0" presStyleCnt="5" custLinFactNeighborX="-67166" custLinFactNeighborY="5352"/>
      <dgm:spPr/>
    </dgm:pt>
    <dgm:pt modelId="{49BE2B1A-4379-4858-BB59-323AE67E54C1}" type="pres">
      <dgm:prSet presAssocID="{24FA602C-764D-461A-A18F-C9BD30265E6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lowchart"/>
        </a:ext>
      </dgm:extLst>
    </dgm:pt>
    <dgm:pt modelId="{AF82E83E-C9A2-455B-AB6C-0392A4D9942A}" type="pres">
      <dgm:prSet presAssocID="{24FA602C-764D-461A-A18F-C9BD30265E6D}" presName="spaceRect" presStyleCnt="0"/>
      <dgm:spPr/>
    </dgm:pt>
    <dgm:pt modelId="{AA43A9D9-3B7F-4333-9121-17B53828B88A}" type="pres">
      <dgm:prSet presAssocID="{24FA602C-764D-461A-A18F-C9BD30265E6D}" presName="parTx" presStyleLbl="revTx" presStyleIdx="0" presStyleCnt="5">
        <dgm:presLayoutVars>
          <dgm:chMax val="0"/>
          <dgm:chPref val="0"/>
        </dgm:presLayoutVars>
      </dgm:prSet>
      <dgm:spPr/>
    </dgm:pt>
    <dgm:pt modelId="{ABE9999F-43E3-462C-81D3-DB584BA9189D}" type="pres">
      <dgm:prSet presAssocID="{E8E7744E-1DEB-462D-B27D-25FE335ABC33}" presName="sibTrans" presStyleCnt="0"/>
      <dgm:spPr/>
    </dgm:pt>
    <dgm:pt modelId="{D796DF9D-CDAB-47C4-8221-E1782E6F2BCA}" type="pres">
      <dgm:prSet presAssocID="{4D663A2E-891C-432D-970C-E969DF50BD7D}" presName="compNode" presStyleCnt="0"/>
      <dgm:spPr/>
    </dgm:pt>
    <dgm:pt modelId="{66E94B01-5C8E-4DC5-999E-7515DBF76910}" type="pres">
      <dgm:prSet presAssocID="{4D663A2E-891C-432D-970C-E969DF50BD7D}" presName="bgRect" presStyleLbl="bgShp" presStyleIdx="1" presStyleCnt="5"/>
      <dgm:spPr/>
    </dgm:pt>
    <dgm:pt modelId="{D70EF605-EE6D-481B-A594-E058A530B27E}" type="pres">
      <dgm:prSet presAssocID="{4D663A2E-891C-432D-970C-E969DF50BD7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68744EFC-5E31-4E4B-957F-A54B0F30F6F0}" type="pres">
      <dgm:prSet presAssocID="{4D663A2E-891C-432D-970C-E969DF50BD7D}" presName="spaceRect" presStyleCnt="0"/>
      <dgm:spPr/>
    </dgm:pt>
    <dgm:pt modelId="{D18AB120-330C-4126-90F7-CC62F4D6B239}" type="pres">
      <dgm:prSet presAssocID="{4D663A2E-891C-432D-970C-E969DF50BD7D}" presName="parTx" presStyleLbl="revTx" presStyleIdx="1" presStyleCnt="5">
        <dgm:presLayoutVars>
          <dgm:chMax val="0"/>
          <dgm:chPref val="0"/>
        </dgm:presLayoutVars>
      </dgm:prSet>
      <dgm:spPr/>
    </dgm:pt>
    <dgm:pt modelId="{DA407A9A-2EE4-4E29-A3B1-31F009C0F1A3}" type="pres">
      <dgm:prSet presAssocID="{076EEFBB-2E64-4D4C-8E52-E240A7FD9FD3}" presName="sibTrans" presStyleCnt="0"/>
      <dgm:spPr/>
    </dgm:pt>
    <dgm:pt modelId="{B6BE1DE8-6FC1-4585-BB93-F29C891EF170}" type="pres">
      <dgm:prSet presAssocID="{6DDFB1B1-3D52-4C05-ACC6-DBB1BC043ACD}" presName="compNode" presStyleCnt="0"/>
      <dgm:spPr/>
    </dgm:pt>
    <dgm:pt modelId="{4F86DC6A-5A8A-47BD-9E83-004C0FF7D5FB}" type="pres">
      <dgm:prSet presAssocID="{6DDFB1B1-3D52-4C05-ACC6-DBB1BC043ACD}" presName="bgRect" presStyleLbl="bgShp" presStyleIdx="2" presStyleCnt="5" custLinFactNeighborX="-757" custLinFactNeighborY="-273"/>
      <dgm:spPr/>
    </dgm:pt>
    <dgm:pt modelId="{956A8545-4C7C-44C7-B435-65A3E93E7BD0}" type="pres">
      <dgm:prSet presAssocID="{6DDFB1B1-3D52-4C05-ACC6-DBB1BC043AC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redit card"/>
        </a:ext>
      </dgm:extLst>
    </dgm:pt>
    <dgm:pt modelId="{E201E996-96BE-4EBC-B723-B97640276052}" type="pres">
      <dgm:prSet presAssocID="{6DDFB1B1-3D52-4C05-ACC6-DBB1BC043ACD}" presName="spaceRect" presStyleCnt="0"/>
      <dgm:spPr/>
    </dgm:pt>
    <dgm:pt modelId="{80DE10FD-F5E9-46F5-9E9A-7941F3889F46}" type="pres">
      <dgm:prSet presAssocID="{6DDFB1B1-3D52-4C05-ACC6-DBB1BC043ACD}" presName="parTx" presStyleLbl="revTx" presStyleIdx="2" presStyleCnt="5">
        <dgm:presLayoutVars>
          <dgm:chMax val="0"/>
          <dgm:chPref val="0"/>
        </dgm:presLayoutVars>
      </dgm:prSet>
      <dgm:spPr/>
    </dgm:pt>
    <dgm:pt modelId="{7C38D2B4-203C-455E-A318-54F70B71EEE7}" type="pres">
      <dgm:prSet presAssocID="{3731D1A2-5596-436C-A008-074AE431811A}" presName="sibTrans" presStyleCnt="0"/>
      <dgm:spPr/>
    </dgm:pt>
    <dgm:pt modelId="{272B51AE-C696-48F9-8F56-F2B7F1ECA811}" type="pres">
      <dgm:prSet presAssocID="{FD5AA082-84B9-4FAC-807E-6ED9DFE3D08C}" presName="compNode" presStyleCnt="0"/>
      <dgm:spPr/>
    </dgm:pt>
    <dgm:pt modelId="{A329ACBB-F200-4879-96C6-6A8FA8DC3516}" type="pres">
      <dgm:prSet presAssocID="{FD5AA082-84B9-4FAC-807E-6ED9DFE3D08C}" presName="bgRect" presStyleLbl="bgShp" presStyleIdx="3" presStyleCnt="5"/>
      <dgm:spPr/>
    </dgm:pt>
    <dgm:pt modelId="{8E783F67-3A42-4172-AE34-CE5845225ACC}" type="pres">
      <dgm:prSet presAssocID="{FD5AA082-84B9-4FAC-807E-6ED9DFE3D08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itcoin"/>
        </a:ext>
      </dgm:extLst>
    </dgm:pt>
    <dgm:pt modelId="{7586734E-D882-44E4-80DE-DBDCAE21B673}" type="pres">
      <dgm:prSet presAssocID="{FD5AA082-84B9-4FAC-807E-6ED9DFE3D08C}" presName="spaceRect" presStyleCnt="0"/>
      <dgm:spPr/>
    </dgm:pt>
    <dgm:pt modelId="{96FE558A-2DAC-42F6-8050-F6A82FF841F4}" type="pres">
      <dgm:prSet presAssocID="{FD5AA082-84B9-4FAC-807E-6ED9DFE3D08C}" presName="parTx" presStyleLbl="revTx" presStyleIdx="3" presStyleCnt="5">
        <dgm:presLayoutVars>
          <dgm:chMax val="0"/>
          <dgm:chPref val="0"/>
        </dgm:presLayoutVars>
      </dgm:prSet>
      <dgm:spPr/>
    </dgm:pt>
    <dgm:pt modelId="{EC903A3E-86FF-40D8-BE9E-AA59214A6E11}" type="pres">
      <dgm:prSet presAssocID="{2A8B9F79-6405-4378-9536-4BD34F4816BC}" presName="sibTrans" presStyleCnt="0"/>
      <dgm:spPr/>
    </dgm:pt>
    <dgm:pt modelId="{E432DCFC-0057-4923-BD46-EAB3A46C34D8}" type="pres">
      <dgm:prSet presAssocID="{98636F26-F774-493B-BD09-DCAB1F156427}" presName="compNode" presStyleCnt="0"/>
      <dgm:spPr/>
    </dgm:pt>
    <dgm:pt modelId="{D62046CE-C168-4CCE-B2E4-E7C7F7747439}" type="pres">
      <dgm:prSet presAssocID="{98636F26-F774-493B-BD09-DCAB1F156427}" presName="bgRect" presStyleLbl="bgShp" presStyleIdx="4" presStyleCnt="5"/>
      <dgm:spPr/>
    </dgm:pt>
    <dgm:pt modelId="{857295EE-D91E-4D62-9046-9C7729922AD0}" type="pres">
      <dgm:prSet presAssocID="{98636F26-F774-493B-BD09-DCAB1F15642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oney"/>
        </a:ext>
      </dgm:extLst>
    </dgm:pt>
    <dgm:pt modelId="{090515DB-2EE0-4BBB-A1E1-896730B4361E}" type="pres">
      <dgm:prSet presAssocID="{98636F26-F774-493B-BD09-DCAB1F156427}" presName="spaceRect" presStyleCnt="0"/>
      <dgm:spPr/>
    </dgm:pt>
    <dgm:pt modelId="{087D71B9-48D2-4385-9396-54E5F0542D74}" type="pres">
      <dgm:prSet presAssocID="{98636F26-F774-493B-BD09-DCAB1F156427}" presName="parTx" presStyleLbl="revTx" presStyleIdx="4" presStyleCnt="5">
        <dgm:presLayoutVars>
          <dgm:chMax val="0"/>
          <dgm:chPref val="0"/>
        </dgm:presLayoutVars>
      </dgm:prSet>
      <dgm:spPr/>
    </dgm:pt>
  </dgm:ptLst>
  <dgm:cxnLst>
    <dgm:cxn modelId="{A7794D06-DADA-4447-86D8-74275CD3E475}" type="presOf" srcId="{FD5AA082-84B9-4FAC-807E-6ED9DFE3D08C}" destId="{96FE558A-2DAC-42F6-8050-F6A82FF841F4}" srcOrd="0" destOrd="0" presId="urn:microsoft.com/office/officeart/2018/2/layout/IconVerticalSolidList"/>
    <dgm:cxn modelId="{E65CFF0F-FFA3-47E5-8C55-2F2E984EC867}" srcId="{C4671EE5-94E6-46AF-AB82-825C5122AF41}" destId="{6DDFB1B1-3D52-4C05-ACC6-DBB1BC043ACD}" srcOrd="2" destOrd="0" parTransId="{0865346E-3AE2-4214-8BC0-F19CF353990D}" sibTransId="{3731D1A2-5596-436C-A008-074AE431811A}"/>
    <dgm:cxn modelId="{84EF1E1D-B1EA-4280-B3A5-7B4566CC7902}" srcId="{C4671EE5-94E6-46AF-AB82-825C5122AF41}" destId="{98636F26-F774-493B-BD09-DCAB1F156427}" srcOrd="4" destOrd="0" parTransId="{9DC440F5-970B-48F1-BBFC-930DC74862A3}" sibTransId="{86FC1D02-10C1-4FE5-9054-BFAF6B9F7598}"/>
    <dgm:cxn modelId="{C4E30B6E-7B9D-4945-BB13-EA6A569AD982}" type="presOf" srcId="{6DDFB1B1-3D52-4C05-ACC6-DBB1BC043ACD}" destId="{80DE10FD-F5E9-46F5-9E9A-7941F3889F46}" srcOrd="0" destOrd="0" presId="urn:microsoft.com/office/officeart/2018/2/layout/IconVerticalSolidList"/>
    <dgm:cxn modelId="{2F7A0476-3443-4249-B530-A0798FE6B4C7}" type="presOf" srcId="{C4671EE5-94E6-46AF-AB82-825C5122AF41}" destId="{27DD5234-2505-4836-94E8-9501DB26BF64}" srcOrd="0" destOrd="0" presId="urn:microsoft.com/office/officeart/2018/2/layout/IconVerticalSolidList"/>
    <dgm:cxn modelId="{BA79F780-C96B-43A7-89DF-62037CB9808E}" type="presOf" srcId="{4D663A2E-891C-432D-970C-E969DF50BD7D}" destId="{D18AB120-330C-4126-90F7-CC62F4D6B239}" srcOrd="0" destOrd="0" presId="urn:microsoft.com/office/officeart/2018/2/layout/IconVerticalSolidList"/>
    <dgm:cxn modelId="{7C8A449E-22E1-493D-AEBC-C8EA03CD3C9B}" srcId="{C4671EE5-94E6-46AF-AB82-825C5122AF41}" destId="{24FA602C-764D-461A-A18F-C9BD30265E6D}" srcOrd="0" destOrd="0" parTransId="{06C6EA9E-F752-4D76-9A8C-345990B270B4}" sibTransId="{E8E7744E-1DEB-462D-B27D-25FE335ABC33}"/>
    <dgm:cxn modelId="{FB539FA5-C50C-4FD4-B562-E85129D02E74}" srcId="{C4671EE5-94E6-46AF-AB82-825C5122AF41}" destId="{FD5AA082-84B9-4FAC-807E-6ED9DFE3D08C}" srcOrd="3" destOrd="0" parTransId="{408E9A84-5C47-4532-BE5F-FA230CB4E78B}" sibTransId="{2A8B9F79-6405-4378-9536-4BD34F4816BC}"/>
    <dgm:cxn modelId="{3AE8E0BB-DC27-4456-B4C7-617597C9F25F}" type="presOf" srcId="{98636F26-F774-493B-BD09-DCAB1F156427}" destId="{087D71B9-48D2-4385-9396-54E5F0542D74}" srcOrd="0" destOrd="0" presId="urn:microsoft.com/office/officeart/2018/2/layout/IconVerticalSolidList"/>
    <dgm:cxn modelId="{8690B0DF-DDBC-450F-9CE1-E175D6D6FA4F}" type="presOf" srcId="{24FA602C-764D-461A-A18F-C9BD30265E6D}" destId="{AA43A9D9-3B7F-4333-9121-17B53828B88A}" srcOrd="0" destOrd="0" presId="urn:microsoft.com/office/officeart/2018/2/layout/IconVerticalSolidList"/>
    <dgm:cxn modelId="{022907F5-F210-4FD3-BF5C-FC5122C5C7E4}" srcId="{C4671EE5-94E6-46AF-AB82-825C5122AF41}" destId="{4D663A2E-891C-432D-970C-E969DF50BD7D}" srcOrd="1" destOrd="0" parTransId="{5B01A722-90DC-46A5-B369-E047B5BB3236}" sibTransId="{076EEFBB-2E64-4D4C-8E52-E240A7FD9FD3}"/>
    <dgm:cxn modelId="{CD00711E-F033-4C48-85AF-9512DB834409}" type="presParOf" srcId="{27DD5234-2505-4836-94E8-9501DB26BF64}" destId="{AE90199C-516B-4F0E-8EA8-C0E3E70E3C2B}" srcOrd="0" destOrd="0" presId="urn:microsoft.com/office/officeart/2018/2/layout/IconVerticalSolidList"/>
    <dgm:cxn modelId="{BA96CEE4-9AAF-4BE6-A5C1-4555C8D9F5A9}" type="presParOf" srcId="{AE90199C-516B-4F0E-8EA8-C0E3E70E3C2B}" destId="{75AEB161-39C5-4168-B0B9-A0482413DE37}" srcOrd="0" destOrd="0" presId="urn:microsoft.com/office/officeart/2018/2/layout/IconVerticalSolidList"/>
    <dgm:cxn modelId="{8B998C51-35AB-4CF3-BD5A-311947D17E3B}" type="presParOf" srcId="{AE90199C-516B-4F0E-8EA8-C0E3E70E3C2B}" destId="{49BE2B1A-4379-4858-BB59-323AE67E54C1}" srcOrd="1" destOrd="0" presId="urn:microsoft.com/office/officeart/2018/2/layout/IconVerticalSolidList"/>
    <dgm:cxn modelId="{697A1622-205D-4725-B48D-977B09EDBC04}" type="presParOf" srcId="{AE90199C-516B-4F0E-8EA8-C0E3E70E3C2B}" destId="{AF82E83E-C9A2-455B-AB6C-0392A4D9942A}" srcOrd="2" destOrd="0" presId="urn:microsoft.com/office/officeart/2018/2/layout/IconVerticalSolidList"/>
    <dgm:cxn modelId="{F34A1842-9865-444A-85F7-AA5BCB92817D}" type="presParOf" srcId="{AE90199C-516B-4F0E-8EA8-C0E3E70E3C2B}" destId="{AA43A9D9-3B7F-4333-9121-17B53828B88A}" srcOrd="3" destOrd="0" presId="urn:microsoft.com/office/officeart/2018/2/layout/IconVerticalSolidList"/>
    <dgm:cxn modelId="{7F39ED76-87EA-404C-A42C-24F773721BDA}" type="presParOf" srcId="{27DD5234-2505-4836-94E8-9501DB26BF64}" destId="{ABE9999F-43E3-462C-81D3-DB584BA9189D}" srcOrd="1" destOrd="0" presId="urn:microsoft.com/office/officeart/2018/2/layout/IconVerticalSolidList"/>
    <dgm:cxn modelId="{AE395599-6233-4095-B063-EEE72B52F146}" type="presParOf" srcId="{27DD5234-2505-4836-94E8-9501DB26BF64}" destId="{D796DF9D-CDAB-47C4-8221-E1782E6F2BCA}" srcOrd="2" destOrd="0" presId="urn:microsoft.com/office/officeart/2018/2/layout/IconVerticalSolidList"/>
    <dgm:cxn modelId="{E9F6FADA-EB5F-4A03-80E4-61357AC5F8D5}" type="presParOf" srcId="{D796DF9D-CDAB-47C4-8221-E1782E6F2BCA}" destId="{66E94B01-5C8E-4DC5-999E-7515DBF76910}" srcOrd="0" destOrd="0" presId="urn:microsoft.com/office/officeart/2018/2/layout/IconVerticalSolidList"/>
    <dgm:cxn modelId="{0A36881C-C8D3-4267-8042-8ACF682977CB}" type="presParOf" srcId="{D796DF9D-CDAB-47C4-8221-E1782E6F2BCA}" destId="{D70EF605-EE6D-481B-A594-E058A530B27E}" srcOrd="1" destOrd="0" presId="urn:microsoft.com/office/officeart/2018/2/layout/IconVerticalSolidList"/>
    <dgm:cxn modelId="{A0773BB0-F926-49BD-B823-5019CFF89D14}" type="presParOf" srcId="{D796DF9D-CDAB-47C4-8221-E1782E6F2BCA}" destId="{68744EFC-5E31-4E4B-957F-A54B0F30F6F0}" srcOrd="2" destOrd="0" presId="urn:microsoft.com/office/officeart/2018/2/layout/IconVerticalSolidList"/>
    <dgm:cxn modelId="{3B36CD59-A9EA-497A-A1C2-15D21B2701D5}" type="presParOf" srcId="{D796DF9D-CDAB-47C4-8221-E1782E6F2BCA}" destId="{D18AB120-330C-4126-90F7-CC62F4D6B239}" srcOrd="3" destOrd="0" presId="urn:microsoft.com/office/officeart/2018/2/layout/IconVerticalSolidList"/>
    <dgm:cxn modelId="{E9CD9873-D414-441A-8AFE-593688C02AB9}" type="presParOf" srcId="{27DD5234-2505-4836-94E8-9501DB26BF64}" destId="{DA407A9A-2EE4-4E29-A3B1-31F009C0F1A3}" srcOrd="3" destOrd="0" presId="urn:microsoft.com/office/officeart/2018/2/layout/IconVerticalSolidList"/>
    <dgm:cxn modelId="{E7F73517-1C25-4E27-AA2A-24BFA2496BD8}" type="presParOf" srcId="{27DD5234-2505-4836-94E8-9501DB26BF64}" destId="{B6BE1DE8-6FC1-4585-BB93-F29C891EF170}" srcOrd="4" destOrd="0" presId="urn:microsoft.com/office/officeart/2018/2/layout/IconVerticalSolidList"/>
    <dgm:cxn modelId="{DF832FB6-2F78-4B70-9A29-D98FB32EDD37}" type="presParOf" srcId="{B6BE1DE8-6FC1-4585-BB93-F29C891EF170}" destId="{4F86DC6A-5A8A-47BD-9E83-004C0FF7D5FB}" srcOrd="0" destOrd="0" presId="urn:microsoft.com/office/officeart/2018/2/layout/IconVerticalSolidList"/>
    <dgm:cxn modelId="{B9299C5C-67AF-4386-8C60-4208F41E69E2}" type="presParOf" srcId="{B6BE1DE8-6FC1-4585-BB93-F29C891EF170}" destId="{956A8545-4C7C-44C7-B435-65A3E93E7BD0}" srcOrd="1" destOrd="0" presId="urn:microsoft.com/office/officeart/2018/2/layout/IconVerticalSolidList"/>
    <dgm:cxn modelId="{D763699D-037F-49F6-9DD0-1080CFBDF13D}" type="presParOf" srcId="{B6BE1DE8-6FC1-4585-BB93-F29C891EF170}" destId="{E201E996-96BE-4EBC-B723-B97640276052}" srcOrd="2" destOrd="0" presId="urn:microsoft.com/office/officeart/2018/2/layout/IconVerticalSolidList"/>
    <dgm:cxn modelId="{97625BE9-989A-489F-B336-3575BC7B6667}" type="presParOf" srcId="{B6BE1DE8-6FC1-4585-BB93-F29C891EF170}" destId="{80DE10FD-F5E9-46F5-9E9A-7941F3889F46}" srcOrd="3" destOrd="0" presId="urn:microsoft.com/office/officeart/2018/2/layout/IconVerticalSolidList"/>
    <dgm:cxn modelId="{1F7D7CF9-EEA1-45B0-82D3-F4FDECEDF69D}" type="presParOf" srcId="{27DD5234-2505-4836-94E8-9501DB26BF64}" destId="{7C38D2B4-203C-455E-A318-54F70B71EEE7}" srcOrd="5" destOrd="0" presId="urn:microsoft.com/office/officeart/2018/2/layout/IconVerticalSolidList"/>
    <dgm:cxn modelId="{513635B2-FF2B-44D0-A502-23084512546A}" type="presParOf" srcId="{27DD5234-2505-4836-94E8-9501DB26BF64}" destId="{272B51AE-C696-48F9-8F56-F2B7F1ECA811}" srcOrd="6" destOrd="0" presId="urn:microsoft.com/office/officeart/2018/2/layout/IconVerticalSolidList"/>
    <dgm:cxn modelId="{3A7BB0C9-1A74-4A82-A4DF-55F788E7A1B5}" type="presParOf" srcId="{272B51AE-C696-48F9-8F56-F2B7F1ECA811}" destId="{A329ACBB-F200-4879-96C6-6A8FA8DC3516}" srcOrd="0" destOrd="0" presId="urn:microsoft.com/office/officeart/2018/2/layout/IconVerticalSolidList"/>
    <dgm:cxn modelId="{C8E56524-CE49-47DE-9828-09BC6F5B0DE1}" type="presParOf" srcId="{272B51AE-C696-48F9-8F56-F2B7F1ECA811}" destId="{8E783F67-3A42-4172-AE34-CE5845225ACC}" srcOrd="1" destOrd="0" presId="urn:microsoft.com/office/officeart/2018/2/layout/IconVerticalSolidList"/>
    <dgm:cxn modelId="{C34809B8-DAD8-42A2-B7E4-B2324DA500B9}" type="presParOf" srcId="{272B51AE-C696-48F9-8F56-F2B7F1ECA811}" destId="{7586734E-D882-44E4-80DE-DBDCAE21B673}" srcOrd="2" destOrd="0" presId="urn:microsoft.com/office/officeart/2018/2/layout/IconVerticalSolidList"/>
    <dgm:cxn modelId="{2CFDBA34-1F00-4A40-BC3D-A7308B43CB11}" type="presParOf" srcId="{272B51AE-C696-48F9-8F56-F2B7F1ECA811}" destId="{96FE558A-2DAC-42F6-8050-F6A82FF841F4}" srcOrd="3" destOrd="0" presId="urn:microsoft.com/office/officeart/2018/2/layout/IconVerticalSolidList"/>
    <dgm:cxn modelId="{DD4535AE-37BB-4BBE-B870-E120D0126369}" type="presParOf" srcId="{27DD5234-2505-4836-94E8-9501DB26BF64}" destId="{EC903A3E-86FF-40D8-BE9E-AA59214A6E11}" srcOrd="7" destOrd="0" presId="urn:microsoft.com/office/officeart/2018/2/layout/IconVerticalSolidList"/>
    <dgm:cxn modelId="{2F2D7A23-346D-41B9-A70E-6694CC1DA194}" type="presParOf" srcId="{27DD5234-2505-4836-94E8-9501DB26BF64}" destId="{E432DCFC-0057-4923-BD46-EAB3A46C34D8}" srcOrd="8" destOrd="0" presId="urn:microsoft.com/office/officeart/2018/2/layout/IconVerticalSolidList"/>
    <dgm:cxn modelId="{B82B38E3-C59A-4101-95B1-7A237191E82C}" type="presParOf" srcId="{E432DCFC-0057-4923-BD46-EAB3A46C34D8}" destId="{D62046CE-C168-4CCE-B2E4-E7C7F7747439}" srcOrd="0" destOrd="0" presId="urn:microsoft.com/office/officeart/2018/2/layout/IconVerticalSolidList"/>
    <dgm:cxn modelId="{7358192C-EC29-47D9-B851-46AEDE1EBCDC}" type="presParOf" srcId="{E432DCFC-0057-4923-BD46-EAB3A46C34D8}" destId="{857295EE-D91E-4D62-9046-9C7729922AD0}" srcOrd="1" destOrd="0" presId="urn:microsoft.com/office/officeart/2018/2/layout/IconVerticalSolidList"/>
    <dgm:cxn modelId="{73BE69F7-12EA-4C25-B682-DBA94F5AF4DF}" type="presParOf" srcId="{E432DCFC-0057-4923-BD46-EAB3A46C34D8}" destId="{090515DB-2EE0-4BBB-A1E1-896730B4361E}" srcOrd="2" destOrd="0" presId="urn:microsoft.com/office/officeart/2018/2/layout/IconVerticalSolidList"/>
    <dgm:cxn modelId="{1D9E76D2-0DEC-4ED8-B33F-3959CC2B49DC}" type="presParOf" srcId="{E432DCFC-0057-4923-BD46-EAB3A46C34D8}" destId="{087D71B9-48D2-4385-9396-54E5F0542D7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02EDFA-0E6C-4CCA-B005-3EE4C86BB3C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2383287-EED1-4377-8936-1F7AC4E4541A}">
      <dgm:prSet/>
      <dgm:spPr/>
      <dgm:t>
        <a:bodyPr/>
        <a:lstStyle/>
        <a:p>
          <a:pPr>
            <a:defRPr cap="all"/>
          </a:pPr>
          <a:r>
            <a:rPr lang="en-US" b="0" i="0" dirty="0"/>
            <a:t>Solution selection according to design criteria</a:t>
          </a:r>
          <a:endParaRPr lang="en-US" dirty="0"/>
        </a:p>
      </dgm:t>
    </dgm:pt>
    <dgm:pt modelId="{DB99C701-6CF0-4B5A-A870-B2439C3E2EF0}" type="parTrans" cxnId="{786A5AC2-9980-45EB-A91F-543C51C241F1}">
      <dgm:prSet/>
      <dgm:spPr/>
      <dgm:t>
        <a:bodyPr/>
        <a:lstStyle/>
        <a:p>
          <a:endParaRPr lang="en-US"/>
        </a:p>
      </dgm:t>
    </dgm:pt>
    <dgm:pt modelId="{8EC9C8D5-4827-4D0D-A946-34BEB2E82B53}" type="sibTrans" cxnId="{786A5AC2-9980-45EB-A91F-543C51C241F1}">
      <dgm:prSet/>
      <dgm:spPr/>
      <dgm:t>
        <a:bodyPr/>
        <a:lstStyle/>
        <a:p>
          <a:endParaRPr lang="en-US"/>
        </a:p>
      </dgm:t>
    </dgm:pt>
    <dgm:pt modelId="{6AEA2A79-DE7B-4415-91FF-20B1A1321565}">
      <dgm:prSet/>
      <dgm:spPr/>
      <dgm:t>
        <a:bodyPr/>
        <a:lstStyle/>
        <a:p>
          <a:pPr>
            <a:defRPr cap="all"/>
          </a:pPr>
          <a:r>
            <a:rPr lang="en-US" b="0" i="0" dirty="0"/>
            <a:t>Solution prototyping and testing</a:t>
          </a:r>
          <a:endParaRPr lang="en-US" dirty="0"/>
        </a:p>
      </dgm:t>
    </dgm:pt>
    <dgm:pt modelId="{FA93FFB5-7F2F-4643-854F-0C6680892E15}" type="parTrans" cxnId="{845262D7-2987-46D7-A845-ADABD505C9D2}">
      <dgm:prSet/>
      <dgm:spPr/>
      <dgm:t>
        <a:bodyPr/>
        <a:lstStyle/>
        <a:p>
          <a:endParaRPr lang="en-US"/>
        </a:p>
      </dgm:t>
    </dgm:pt>
    <dgm:pt modelId="{D704A853-753F-42DB-88AB-24418BA9438B}" type="sibTrans" cxnId="{845262D7-2987-46D7-A845-ADABD505C9D2}">
      <dgm:prSet/>
      <dgm:spPr/>
      <dgm:t>
        <a:bodyPr/>
        <a:lstStyle/>
        <a:p>
          <a:endParaRPr lang="en-US"/>
        </a:p>
      </dgm:t>
    </dgm:pt>
    <dgm:pt modelId="{E50523B3-6259-4432-95AF-10944B94A1A5}">
      <dgm:prSet/>
      <dgm:spPr/>
      <dgm:t>
        <a:bodyPr/>
        <a:lstStyle/>
        <a:p>
          <a:pPr>
            <a:defRPr cap="all"/>
          </a:pPr>
          <a:r>
            <a:rPr lang="en-US" b="0" i="0" dirty="0"/>
            <a:t>Automate loan workflow and reduce TAT by 40%</a:t>
          </a:r>
          <a:endParaRPr lang="en-US" dirty="0"/>
        </a:p>
      </dgm:t>
    </dgm:pt>
    <dgm:pt modelId="{6CDB19CD-38CE-4EC8-AB45-F6E6B70F1C81}" type="parTrans" cxnId="{FF8CC564-B716-41F8-A08C-FD80BB8F2D8D}">
      <dgm:prSet/>
      <dgm:spPr/>
      <dgm:t>
        <a:bodyPr/>
        <a:lstStyle/>
        <a:p>
          <a:endParaRPr lang="en-US"/>
        </a:p>
      </dgm:t>
    </dgm:pt>
    <dgm:pt modelId="{E1AA355A-7E70-49D6-A19A-A2592573C0F0}" type="sibTrans" cxnId="{FF8CC564-B716-41F8-A08C-FD80BB8F2D8D}">
      <dgm:prSet/>
      <dgm:spPr/>
      <dgm:t>
        <a:bodyPr/>
        <a:lstStyle/>
        <a:p>
          <a:endParaRPr lang="en-US"/>
        </a:p>
      </dgm:t>
    </dgm:pt>
    <dgm:pt modelId="{5CC976D7-E25D-48E6-A8ED-07D2D13195ED}">
      <dgm:prSet/>
      <dgm:spPr/>
      <dgm:t>
        <a:bodyPr/>
        <a:lstStyle/>
        <a:p>
          <a:pPr>
            <a:defRPr cap="all"/>
          </a:pPr>
          <a:r>
            <a:rPr lang="en-US" b="0" i="0" dirty="0"/>
            <a:t>Enable online requests for part disbursement</a:t>
          </a:r>
          <a:endParaRPr lang="en-US" dirty="0"/>
        </a:p>
      </dgm:t>
    </dgm:pt>
    <dgm:pt modelId="{3C8BCC72-A16D-4B4D-99B1-22AA912BC317}" type="parTrans" cxnId="{F6B8998C-BA16-4167-82B8-56B88B98A0F7}">
      <dgm:prSet/>
      <dgm:spPr/>
      <dgm:t>
        <a:bodyPr/>
        <a:lstStyle/>
        <a:p>
          <a:endParaRPr lang="en-US"/>
        </a:p>
      </dgm:t>
    </dgm:pt>
    <dgm:pt modelId="{DAD90B39-03FB-4C50-AFE2-0BEDE02EB5EC}" type="sibTrans" cxnId="{F6B8998C-BA16-4167-82B8-56B88B98A0F7}">
      <dgm:prSet/>
      <dgm:spPr/>
      <dgm:t>
        <a:bodyPr/>
        <a:lstStyle/>
        <a:p>
          <a:endParaRPr lang="en-US"/>
        </a:p>
      </dgm:t>
    </dgm:pt>
    <dgm:pt modelId="{33CA658B-0857-4A94-8D5E-064040829982}">
      <dgm:prSet/>
      <dgm:spPr/>
      <dgm:t>
        <a:bodyPr/>
        <a:lstStyle/>
        <a:p>
          <a:pPr>
            <a:defRPr cap="all"/>
          </a:pPr>
          <a:r>
            <a:rPr lang="en-US" b="0" i="0" dirty="0"/>
            <a:t>Improve customer communication at all stages</a:t>
          </a:r>
          <a:endParaRPr lang="en-US" dirty="0"/>
        </a:p>
      </dgm:t>
    </dgm:pt>
    <dgm:pt modelId="{2356D11A-0C3B-4A03-979A-A5C6D1D7B7B9}" type="parTrans" cxnId="{80D37206-AB11-41B1-833B-3315EB223C68}">
      <dgm:prSet/>
      <dgm:spPr/>
      <dgm:t>
        <a:bodyPr/>
        <a:lstStyle/>
        <a:p>
          <a:endParaRPr lang="en-US"/>
        </a:p>
      </dgm:t>
    </dgm:pt>
    <dgm:pt modelId="{1E747A0D-B1EA-4AEC-AC76-C747FD73B49D}" type="sibTrans" cxnId="{80D37206-AB11-41B1-833B-3315EB223C68}">
      <dgm:prSet/>
      <dgm:spPr/>
      <dgm:t>
        <a:bodyPr/>
        <a:lstStyle/>
        <a:p>
          <a:endParaRPr lang="en-US"/>
        </a:p>
      </dgm:t>
    </dgm:pt>
    <dgm:pt modelId="{B4AF2818-CF6D-469E-AA0A-36691EC9E3EC}" type="pres">
      <dgm:prSet presAssocID="{3202EDFA-0E6C-4CCA-B005-3EE4C86BB3CE}" presName="linear" presStyleCnt="0">
        <dgm:presLayoutVars>
          <dgm:animLvl val="lvl"/>
          <dgm:resizeHandles val="exact"/>
        </dgm:presLayoutVars>
      </dgm:prSet>
      <dgm:spPr/>
    </dgm:pt>
    <dgm:pt modelId="{19A07BE8-01A4-402C-8375-A91C6D5F08AA}" type="pres">
      <dgm:prSet presAssocID="{A2383287-EED1-4377-8936-1F7AC4E4541A}" presName="parentText" presStyleLbl="node1" presStyleIdx="0" presStyleCnt="5">
        <dgm:presLayoutVars>
          <dgm:chMax val="0"/>
          <dgm:bulletEnabled val="1"/>
        </dgm:presLayoutVars>
      </dgm:prSet>
      <dgm:spPr/>
    </dgm:pt>
    <dgm:pt modelId="{9A3F619D-17A3-4A88-8ECE-67DDD4B425B6}" type="pres">
      <dgm:prSet presAssocID="{8EC9C8D5-4827-4D0D-A946-34BEB2E82B53}" presName="spacer" presStyleCnt="0"/>
      <dgm:spPr/>
    </dgm:pt>
    <dgm:pt modelId="{A638F89D-0255-43EC-B468-412D617A5243}" type="pres">
      <dgm:prSet presAssocID="{6AEA2A79-DE7B-4415-91FF-20B1A1321565}" presName="parentText" presStyleLbl="node1" presStyleIdx="1" presStyleCnt="5">
        <dgm:presLayoutVars>
          <dgm:chMax val="0"/>
          <dgm:bulletEnabled val="1"/>
        </dgm:presLayoutVars>
      </dgm:prSet>
      <dgm:spPr/>
    </dgm:pt>
    <dgm:pt modelId="{230C2906-1A0E-4EA9-96D4-9641B64F03DE}" type="pres">
      <dgm:prSet presAssocID="{D704A853-753F-42DB-88AB-24418BA9438B}" presName="spacer" presStyleCnt="0"/>
      <dgm:spPr/>
    </dgm:pt>
    <dgm:pt modelId="{8B2D334F-16BF-4D56-B284-7F6B1C9D2556}" type="pres">
      <dgm:prSet presAssocID="{E50523B3-6259-4432-95AF-10944B94A1A5}" presName="parentText" presStyleLbl="node1" presStyleIdx="2" presStyleCnt="5">
        <dgm:presLayoutVars>
          <dgm:chMax val="0"/>
          <dgm:bulletEnabled val="1"/>
        </dgm:presLayoutVars>
      </dgm:prSet>
      <dgm:spPr/>
    </dgm:pt>
    <dgm:pt modelId="{7F67D71B-4AF6-49D7-AC94-02F8230B095E}" type="pres">
      <dgm:prSet presAssocID="{E1AA355A-7E70-49D6-A19A-A2592573C0F0}" presName="spacer" presStyleCnt="0"/>
      <dgm:spPr/>
    </dgm:pt>
    <dgm:pt modelId="{41D2324F-0977-4ED7-9BCD-A6C3C70917A6}" type="pres">
      <dgm:prSet presAssocID="{5CC976D7-E25D-48E6-A8ED-07D2D13195ED}" presName="parentText" presStyleLbl="node1" presStyleIdx="3" presStyleCnt="5">
        <dgm:presLayoutVars>
          <dgm:chMax val="0"/>
          <dgm:bulletEnabled val="1"/>
        </dgm:presLayoutVars>
      </dgm:prSet>
      <dgm:spPr/>
    </dgm:pt>
    <dgm:pt modelId="{60098E38-F2A3-4074-9D53-54E148BABECF}" type="pres">
      <dgm:prSet presAssocID="{DAD90B39-03FB-4C50-AFE2-0BEDE02EB5EC}" presName="spacer" presStyleCnt="0"/>
      <dgm:spPr/>
    </dgm:pt>
    <dgm:pt modelId="{646F7B00-0478-4EC1-8253-758B2C310FD0}" type="pres">
      <dgm:prSet presAssocID="{33CA658B-0857-4A94-8D5E-064040829982}" presName="parentText" presStyleLbl="node1" presStyleIdx="4" presStyleCnt="5">
        <dgm:presLayoutVars>
          <dgm:chMax val="0"/>
          <dgm:bulletEnabled val="1"/>
        </dgm:presLayoutVars>
      </dgm:prSet>
      <dgm:spPr/>
    </dgm:pt>
  </dgm:ptLst>
  <dgm:cxnLst>
    <dgm:cxn modelId="{80D37206-AB11-41B1-833B-3315EB223C68}" srcId="{3202EDFA-0E6C-4CCA-B005-3EE4C86BB3CE}" destId="{33CA658B-0857-4A94-8D5E-064040829982}" srcOrd="4" destOrd="0" parTransId="{2356D11A-0C3B-4A03-979A-A5C6D1D7B7B9}" sibTransId="{1E747A0D-B1EA-4AEC-AC76-C747FD73B49D}"/>
    <dgm:cxn modelId="{4E7E8E27-2A3C-417C-8D8D-7DF2CDCB2F7A}" type="presOf" srcId="{E50523B3-6259-4432-95AF-10944B94A1A5}" destId="{8B2D334F-16BF-4D56-B284-7F6B1C9D2556}" srcOrd="0" destOrd="0" presId="urn:microsoft.com/office/officeart/2005/8/layout/vList2"/>
    <dgm:cxn modelId="{F2D49A30-C965-423B-9575-F69FA917325B}" type="presOf" srcId="{A2383287-EED1-4377-8936-1F7AC4E4541A}" destId="{19A07BE8-01A4-402C-8375-A91C6D5F08AA}" srcOrd="0" destOrd="0" presId="urn:microsoft.com/office/officeart/2005/8/layout/vList2"/>
    <dgm:cxn modelId="{75A02B5F-67D1-48D7-90BC-4AA0AC0EF7C9}" type="presOf" srcId="{33CA658B-0857-4A94-8D5E-064040829982}" destId="{646F7B00-0478-4EC1-8253-758B2C310FD0}" srcOrd="0" destOrd="0" presId="urn:microsoft.com/office/officeart/2005/8/layout/vList2"/>
    <dgm:cxn modelId="{B03FBC41-5199-401C-90F8-CDFE4DC19BD8}" type="presOf" srcId="{5CC976D7-E25D-48E6-A8ED-07D2D13195ED}" destId="{41D2324F-0977-4ED7-9BCD-A6C3C70917A6}" srcOrd="0" destOrd="0" presId="urn:microsoft.com/office/officeart/2005/8/layout/vList2"/>
    <dgm:cxn modelId="{FF8CC564-B716-41F8-A08C-FD80BB8F2D8D}" srcId="{3202EDFA-0E6C-4CCA-B005-3EE4C86BB3CE}" destId="{E50523B3-6259-4432-95AF-10944B94A1A5}" srcOrd="2" destOrd="0" parTransId="{6CDB19CD-38CE-4EC8-AB45-F6E6B70F1C81}" sibTransId="{E1AA355A-7E70-49D6-A19A-A2592573C0F0}"/>
    <dgm:cxn modelId="{026FF88A-2D10-4A6D-9209-FA8FCC531D17}" type="presOf" srcId="{6AEA2A79-DE7B-4415-91FF-20B1A1321565}" destId="{A638F89D-0255-43EC-B468-412D617A5243}" srcOrd="0" destOrd="0" presId="urn:microsoft.com/office/officeart/2005/8/layout/vList2"/>
    <dgm:cxn modelId="{F6B8998C-BA16-4167-82B8-56B88B98A0F7}" srcId="{3202EDFA-0E6C-4CCA-B005-3EE4C86BB3CE}" destId="{5CC976D7-E25D-48E6-A8ED-07D2D13195ED}" srcOrd="3" destOrd="0" parTransId="{3C8BCC72-A16D-4B4D-99B1-22AA912BC317}" sibTransId="{DAD90B39-03FB-4C50-AFE2-0BEDE02EB5EC}"/>
    <dgm:cxn modelId="{2843B5A3-602A-457B-9D67-D5D952477768}" type="presOf" srcId="{3202EDFA-0E6C-4CCA-B005-3EE4C86BB3CE}" destId="{B4AF2818-CF6D-469E-AA0A-36691EC9E3EC}" srcOrd="0" destOrd="0" presId="urn:microsoft.com/office/officeart/2005/8/layout/vList2"/>
    <dgm:cxn modelId="{786A5AC2-9980-45EB-A91F-543C51C241F1}" srcId="{3202EDFA-0E6C-4CCA-B005-3EE4C86BB3CE}" destId="{A2383287-EED1-4377-8936-1F7AC4E4541A}" srcOrd="0" destOrd="0" parTransId="{DB99C701-6CF0-4B5A-A870-B2439C3E2EF0}" sibTransId="{8EC9C8D5-4827-4D0D-A946-34BEB2E82B53}"/>
    <dgm:cxn modelId="{845262D7-2987-46D7-A845-ADABD505C9D2}" srcId="{3202EDFA-0E6C-4CCA-B005-3EE4C86BB3CE}" destId="{6AEA2A79-DE7B-4415-91FF-20B1A1321565}" srcOrd="1" destOrd="0" parTransId="{FA93FFB5-7F2F-4643-854F-0C6680892E15}" sibTransId="{D704A853-753F-42DB-88AB-24418BA9438B}"/>
    <dgm:cxn modelId="{A9FD5C1F-553A-46E8-9CAA-7CAFA5BA8F89}" type="presParOf" srcId="{B4AF2818-CF6D-469E-AA0A-36691EC9E3EC}" destId="{19A07BE8-01A4-402C-8375-A91C6D5F08AA}" srcOrd="0" destOrd="0" presId="urn:microsoft.com/office/officeart/2005/8/layout/vList2"/>
    <dgm:cxn modelId="{93352EC9-DFE3-40DC-9EDD-B83A4C38E83B}" type="presParOf" srcId="{B4AF2818-CF6D-469E-AA0A-36691EC9E3EC}" destId="{9A3F619D-17A3-4A88-8ECE-67DDD4B425B6}" srcOrd="1" destOrd="0" presId="urn:microsoft.com/office/officeart/2005/8/layout/vList2"/>
    <dgm:cxn modelId="{E819FB2A-8968-4057-82CC-612A7B775F35}" type="presParOf" srcId="{B4AF2818-CF6D-469E-AA0A-36691EC9E3EC}" destId="{A638F89D-0255-43EC-B468-412D617A5243}" srcOrd="2" destOrd="0" presId="urn:microsoft.com/office/officeart/2005/8/layout/vList2"/>
    <dgm:cxn modelId="{69ADB57E-4093-40AA-9AEC-B4DAC1947264}" type="presParOf" srcId="{B4AF2818-CF6D-469E-AA0A-36691EC9E3EC}" destId="{230C2906-1A0E-4EA9-96D4-9641B64F03DE}" srcOrd="3" destOrd="0" presId="urn:microsoft.com/office/officeart/2005/8/layout/vList2"/>
    <dgm:cxn modelId="{FDE24EDE-3EE7-40DF-A1F1-6C30C92D7D4A}" type="presParOf" srcId="{B4AF2818-CF6D-469E-AA0A-36691EC9E3EC}" destId="{8B2D334F-16BF-4D56-B284-7F6B1C9D2556}" srcOrd="4" destOrd="0" presId="urn:microsoft.com/office/officeart/2005/8/layout/vList2"/>
    <dgm:cxn modelId="{FDA2F6EE-93BE-4EA2-8ED5-7EDEA6DA797B}" type="presParOf" srcId="{B4AF2818-CF6D-469E-AA0A-36691EC9E3EC}" destId="{7F67D71B-4AF6-49D7-AC94-02F8230B095E}" srcOrd="5" destOrd="0" presId="urn:microsoft.com/office/officeart/2005/8/layout/vList2"/>
    <dgm:cxn modelId="{5D7B6B8E-70C9-481A-AA06-DB2C9F8E4103}" type="presParOf" srcId="{B4AF2818-CF6D-469E-AA0A-36691EC9E3EC}" destId="{41D2324F-0977-4ED7-9BCD-A6C3C70917A6}" srcOrd="6" destOrd="0" presId="urn:microsoft.com/office/officeart/2005/8/layout/vList2"/>
    <dgm:cxn modelId="{F6748EA7-2AEE-4A20-9A58-2DE9200B5D15}" type="presParOf" srcId="{B4AF2818-CF6D-469E-AA0A-36691EC9E3EC}" destId="{60098E38-F2A3-4074-9D53-54E148BABECF}" srcOrd="7" destOrd="0" presId="urn:microsoft.com/office/officeart/2005/8/layout/vList2"/>
    <dgm:cxn modelId="{5D44CF2F-93FF-4897-BA51-150B2EC80948}" type="presParOf" srcId="{B4AF2818-CF6D-469E-AA0A-36691EC9E3EC}" destId="{646F7B00-0478-4EC1-8253-758B2C310FD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6709BC-AF2A-4997-A7AB-9D9AD2F27A14}"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DDF13197-5FDB-42DA-B378-132D5DFCD484}">
      <dgm:prSet/>
      <dgm:spPr/>
      <dgm:t>
        <a:bodyPr/>
        <a:lstStyle/>
        <a:p>
          <a:pPr>
            <a:lnSpc>
              <a:spcPct val="100000"/>
            </a:lnSpc>
          </a:pPr>
          <a:r>
            <a:rPr lang="en-US"/>
            <a:t>Scalable Business growth </a:t>
          </a:r>
        </a:p>
      </dgm:t>
    </dgm:pt>
    <dgm:pt modelId="{05844DE1-396D-4FE2-80A3-5392B5D636E4}" type="parTrans" cxnId="{93D0B991-343F-4308-A8B9-0B395A91285C}">
      <dgm:prSet/>
      <dgm:spPr/>
      <dgm:t>
        <a:bodyPr/>
        <a:lstStyle/>
        <a:p>
          <a:endParaRPr lang="en-US"/>
        </a:p>
      </dgm:t>
    </dgm:pt>
    <dgm:pt modelId="{526FD502-0830-4FC3-BBC6-400FE4C41830}" type="sibTrans" cxnId="{93D0B991-343F-4308-A8B9-0B395A91285C}">
      <dgm:prSet/>
      <dgm:spPr/>
      <dgm:t>
        <a:bodyPr/>
        <a:lstStyle/>
        <a:p>
          <a:pPr>
            <a:lnSpc>
              <a:spcPct val="100000"/>
            </a:lnSpc>
          </a:pPr>
          <a:endParaRPr lang="en-US"/>
        </a:p>
      </dgm:t>
    </dgm:pt>
    <dgm:pt modelId="{C000FF7B-A563-40FE-8314-E39500CEDE9E}">
      <dgm:prSet/>
      <dgm:spPr/>
      <dgm:t>
        <a:bodyPr/>
        <a:lstStyle/>
        <a:p>
          <a:pPr>
            <a:lnSpc>
              <a:spcPct val="100000"/>
            </a:lnSpc>
          </a:pPr>
          <a:r>
            <a:rPr lang="en-IN" dirty="0"/>
            <a:t>LMS with speedy process automation.</a:t>
          </a:r>
          <a:endParaRPr lang="en-US" dirty="0"/>
        </a:p>
      </dgm:t>
    </dgm:pt>
    <dgm:pt modelId="{E23A0297-B0D4-4355-8460-4D681B409E24}" type="parTrans" cxnId="{C16C3B1F-143D-4962-898D-F71D924752BE}">
      <dgm:prSet/>
      <dgm:spPr/>
      <dgm:t>
        <a:bodyPr/>
        <a:lstStyle/>
        <a:p>
          <a:endParaRPr lang="en-US"/>
        </a:p>
      </dgm:t>
    </dgm:pt>
    <dgm:pt modelId="{BF542157-80E9-4C63-9AF0-07BBAEFB1E61}" type="sibTrans" cxnId="{C16C3B1F-143D-4962-898D-F71D924752BE}">
      <dgm:prSet/>
      <dgm:spPr/>
      <dgm:t>
        <a:bodyPr/>
        <a:lstStyle/>
        <a:p>
          <a:pPr>
            <a:lnSpc>
              <a:spcPct val="100000"/>
            </a:lnSpc>
          </a:pPr>
          <a:endParaRPr lang="en-US"/>
        </a:p>
      </dgm:t>
    </dgm:pt>
    <dgm:pt modelId="{8ABF98DE-B2EA-47D8-AD43-E41736EC700B}">
      <dgm:prSet/>
      <dgm:spPr/>
      <dgm:t>
        <a:bodyPr/>
        <a:lstStyle/>
        <a:p>
          <a:pPr>
            <a:lnSpc>
              <a:spcPct val="100000"/>
            </a:lnSpc>
          </a:pPr>
          <a:r>
            <a:rPr lang="en-IN" dirty="0"/>
            <a:t>Adherence  to RBI  compliances &amp; regulations</a:t>
          </a:r>
          <a:endParaRPr lang="en-US" dirty="0"/>
        </a:p>
      </dgm:t>
    </dgm:pt>
    <dgm:pt modelId="{7D1063F4-1282-4309-BF5B-9727C5D91191}" type="parTrans" cxnId="{BE85D6F7-6F96-4E7E-A9DB-6FFE3FDC681B}">
      <dgm:prSet/>
      <dgm:spPr/>
      <dgm:t>
        <a:bodyPr/>
        <a:lstStyle/>
        <a:p>
          <a:endParaRPr lang="en-US"/>
        </a:p>
      </dgm:t>
    </dgm:pt>
    <dgm:pt modelId="{445F56B8-A463-42EE-A578-708DFD43CFA2}" type="sibTrans" cxnId="{BE85D6F7-6F96-4E7E-A9DB-6FFE3FDC681B}">
      <dgm:prSet/>
      <dgm:spPr/>
      <dgm:t>
        <a:bodyPr/>
        <a:lstStyle/>
        <a:p>
          <a:pPr>
            <a:lnSpc>
              <a:spcPct val="100000"/>
            </a:lnSpc>
          </a:pPr>
          <a:endParaRPr lang="en-US"/>
        </a:p>
      </dgm:t>
    </dgm:pt>
    <dgm:pt modelId="{A11EEDB5-8811-45F5-8598-AF7B8547A020}">
      <dgm:prSet/>
      <dgm:spPr/>
      <dgm:t>
        <a:bodyPr/>
        <a:lstStyle/>
        <a:p>
          <a:pPr>
            <a:lnSpc>
              <a:spcPct val="100000"/>
            </a:lnSpc>
          </a:pPr>
          <a:r>
            <a:rPr lang="en-IN" dirty="0"/>
            <a:t>Advanced risk reporting tools</a:t>
          </a:r>
          <a:endParaRPr lang="en-US" dirty="0"/>
        </a:p>
      </dgm:t>
    </dgm:pt>
    <dgm:pt modelId="{E19634D9-A68E-4BE7-B988-41341EBAF449}" type="parTrans" cxnId="{05372BCD-FE84-4326-B714-DD0E42E5A3C7}">
      <dgm:prSet/>
      <dgm:spPr/>
      <dgm:t>
        <a:bodyPr/>
        <a:lstStyle/>
        <a:p>
          <a:endParaRPr lang="en-US"/>
        </a:p>
      </dgm:t>
    </dgm:pt>
    <dgm:pt modelId="{D7735E17-F83F-439A-A48F-51FB68F58C75}" type="sibTrans" cxnId="{05372BCD-FE84-4326-B714-DD0E42E5A3C7}">
      <dgm:prSet/>
      <dgm:spPr/>
      <dgm:t>
        <a:bodyPr/>
        <a:lstStyle/>
        <a:p>
          <a:endParaRPr lang="en-US"/>
        </a:p>
      </dgm:t>
    </dgm:pt>
    <dgm:pt modelId="{7480D9F3-A455-4FFB-95A6-2B656B723F2A}" type="pres">
      <dgm:prSet presAssocID="{676709BC-AF2A-4997-A7AB-9D9AD2F27A14}" presName="linear" presStyleCnt="0">
        <dgm:presLayoutVars>
          <dgm:animLvl val="lvl"/>
          <dgm:resizeHandles val="exact"/>
        </dgm:presLayoutVars>
      </dgm:prSet>
      <dgm:spPr/>
    </dgm:pt>
    <dgm:pt modelId="{F7AD0366-8375-4E86-918C-EB16CAF334FB}" type="pres">
      <dgm:prSet presAssocID="{DDF13197-5FDB-42DA-B378-132D5DFCD484}" presName="parentText" presStyleLbl="node1" presStyleIdx="0" presStyleCnt="4">
        <dgm:presLayoutVars>
          <dgm:chMax val="0"/>
          <dgm:bulletEnabled val="1"/>
        </dgm:presLayoutVars>
      </dgm:prSet>
      <dgm:spPr/>
    </dgm:pt>
    <dgm:pt modelId="{1046CC60-2B47-41AC-8890-A8DA0607ABC5}" type="pres">
      <dgm:prSet presAssocID="{526FD502-0830-4FC3-BBC6-400FE4C41830}" presName="spacer" presStyleCnt="0"/>
      <dgm:spPr/>
    </dgm:pt>
    <dgm:pt modelId="{D8B9CE2F-E4DB-48A5-A0A9-58B41E44214C}" type="pres">
      <dgm:prSet presAssocID="{C000FF7B-A563-40FE-8314-E39500CEDE9E}" presName="parentText" presStyleLbl="node1" presStyleIdx="1" presStyleCnt="4">
        <dgm:presLayoutVars>
          <dgm:chMax val="0"/>
          <dgm:bulletEnabled val="1"/>
        </dgm:presLayoutVars>
      </dgm:prSet>
      <dgm:spPr/>
    </dgm:pt>
    <dgm:pt modelId="{C86379D2-F236-4BDB-9CE5-9311CAD43262}" type="pres">
      <dgm:prSet presAssocID="{BF542157-80E9-4C63-9AF0-07BBAEFB1E61}" presName="spacer" presStyleCnt="0"/>
      <dgm:spPr/>
    </dgm:pt>
    <dgm:pt modelId="{2AC592CF-0604-4DA9-8918-B2182C01C644}" type="pres">
      <dgm:prSet presAssocID="{8ABF98DE-B2EA-47D8-AD43-E41736EC700B}" presName="parentText" presStyleLbl="node1" presStyleIdx="2" presStyleCnt="4">
        <dgm:presLayoutVars>
          <dgm:chMax val="0"/>
          <dgm:bulletEnabled val="1"/>
        </dgm:presLayoutVars>
      </dgm:prSet>
      <dgm:spPr/>
    </dgm:pt>
    <dgm:pt modelId="{E14DFD6A-E523-4B67-B8E2-BE1D4ED63C81}" type="pres">
      <dgm:prSet presAssocID="{445F56B8-A463-42EE-A578-708DFD43CFA2}" presName="spacer" presStyleCnt="0"/>
      <dgm:spPr/>
    </dgm:pt>
    <dgm:pt modelId="{415639F5-3F58-45D7-8CBE-8F8BD639FFEB}" type="pres">
      <dgm:prSet presAssocID="{A11EEDB5-8811-45F5-8598-AF7B8547A020}" presName="parentText" presStyleLbl="node1" presStyleIdx="3" presStyleCnt="4">
        <dgm:presLayoutVars>
          <dgm:chMax val="0"/>
          <dgm:bulletEnabled val="1"/>
        </dgm:presLayoutVars>
      </dgm:prSet>
      <dgm:spPr/>
    </dgm:pt>
  </dgm:ptLst>
  <dgm:cxnLst>
    <dgm:cxn modelId="{4C42BB02-A46C-444C-9DE4-9F7114601FD7}" type="presOf" srcId="{8ABF98DE-B2EA-47D8-AD43-E41736EC700B}" destId="{2AC592CF-0604-4DA9-8918-B2182C01C644}" srcOrd="0" destOrd="0" presId="urn:microsoft.com/office/officeart/2005/8/layout/vList2"/>
    <dgm:cxn modelId="{C16C3B1F-143D-4962-898D-F71D924752BE}" srcId="{676709BC-AF2A-4997-A7AB-9D9AD2F27A14}" destId="{C000FF7B-A563-40FE-8314-E39500CEDE9E}" srcOrd="1" destOrd="0" parTransId="{E23A0297-B0D4-4355-8460-4D681B409E24}" sibTransId="{BF542157-80E9-4C63-9AF0-07BBAEFB1E61}"/>
    <dgm:cxn modelId="{D35E2051-D031-452C-BC47-3D89CDA2D109}" type="presOf" srcId="{A11EEDB5-8811-45F5-8598-AF7B8547A020}" destId="{415639F5-3F58-45D7-8CBE-8F8BD639FFEB}" srcOrd="0" destOrd="0" presId="urn:microsoft.com/office/officeart/2005/8/layout/vList2"/>
    <dgm:cxn modelId="{F65DC051-32B9-407F-BF28-A7A8CC0CC521}" type="presOf" srcId="{676709BC-AF2A-4997-A7AB-9D9AD2F27A14}" destId="{7480D9F3-A455-4FFB-95A6-2B656B723F2A}" srcOrd="0" destOrd="0" presId="urn:microsoft.com/office/officeart/2005/8/layout/vList2"/>
    <dgm:cxn modelId="{93D0B991-343F-4308-A8B9-0B395A91285C}" srcId="{676709BC-AF2A-4997-A7AB-9D9AD2F27A14}" destId="{DDF13197-5FDB-42DA-B378-132D5DFCD484}" srcOrd="0" destOrd="0" parTransId="{05844DE1-396D-4FE2-80A3-5392B5D636E4}" sibTransId="{526FD502-0830-4FC3-BBC6-400FE4C41830}"/>
    <dgm:cxn modelId="{B1B19EC5-C16A-4853-AE71-A80D65270AB0}" type="presOf" srcId="{C000FF7B-A563-40FE-8314-E39500CEDE9E}" destId="{D8B9CE2F-E4DB-48A5-A0A9-58B41E44214C}" srcOrd="0" destOrd="0" presId="urn:microsoft.com/office/officeart/2005/8/layout/vList2"/>
    <dgm:cxn modelId="{05372BCD-FE84-4326-B714-DD0E42E5A3C7}" srcId="{676709BC-AF2A-4997-A7AB-9D9AD2F27A14}" destId="{A11EEDB5-8811-45F5-8598-AF7B8547A020}" srcOrd="3" destOrd="0" parTransId="{E19634D9-A68E-4BE7-B988-41341EBAF449}" sibTransId="{D7735E17-F83F-439A-A48F-51FB68F58C75}"/>
    <dgm:cxn modelId="{474E2AED-2770-45D4-8D19-5B1273BCB8B8}" type="presOf" srcId="{DDF13197-5FDB-42DA-B378-132D5DFCD484}" destId="{F7AD0366-8375-4E86-918C-EB16CAF334FB}" srcOrd="0" destOrd="0" presId="urn:microsoft.com/office/officeart/2005/8/layout/vList2"/>
    <dgm:cxn modelId="{BE85D6F7-6F96-4E7E-A9DB-6FFE3FDC681B}" srcId="{676709BC-AF2A-4997-A7AB-9D9AD2F27A14}" destId="{8ABF98DE-B2EA-47D8-AD43-E41736EC700B}" srcOrd="2" destOrd="0" parTransId="{7D1063F4-1282-4309-BF5B-9727C5D91191}" sibTransId="{445F56B8-A463-42EE-A578-708DFD43CFA2}"/>
    <dgm:cxn modelId="{504D3495-4C74-4FAB-A6BB-268E9EC9AC77}" type="presParOf" srcId="{7480D9F3-A455-4FFB-95A6-2B656B723F2A}" destId="{F7AD0366-8375-4E86-918C-EB16CAF334FB}" srcOrd="0" destOrd="0" presId="urn:microsoft.com/office/officeart/2005/8/layout/vList2"/>
    <dgm:cxn modelId="{A67538A7-3324-4332-9EA2-17B2D8798D7D}" type="presParOf" srcId="{7480D9F3-A455-4FFB-95A6-2B656B723F2A}" destId="{1046CC60-2B47-41AC-8890-A8DA0607ABC5}" srcOrd="1" destOrd="0" presId="urn:microsoft.com/office/officeart/2005/8/layout/vList2"/>
    <dgm:cxn modelId="{57516CFF-0F1B-48AD-B382-6DAFB7277872}" type="presParOf" srcId="{7480D9F3-A455-4FFB-95A6-2B656B723F2A}" destId="{D8B9CE2F-E4DB-48A5-A0A9-58B41E44214C}" srcOrd="2" destOrd="0" presId="urn:microsoft.com/office/officeart/2005/8/layout/vList2"/>
    <dgm:cxn modelId="{EEC872CD-244E-4758-88F2-7E0F9D24D99B}" type="presParOf" srcId="{7480D9F3-A455-4FFB-95A6-2B656B723F2A}" destId="{C86379D2-F236-4BDB-9CE5-9311CAD43262}" srcOrd="3" destOrd="0" presId="urn:microsoft.com/office/officeart/2005/8/layout/vList2"/>
    <dgm:cxn modelId="{C98FADAC-C30F-4FDE-ACA8-D95E243FCDA0}" type="presParOf" srcId="{7480D9F3-A455-4FFB-95A6-2B656B723F2A}" destId="{2AC592CF-0604-4DA9-8918-B2182C01C644}" srcOrd="4" destOrd="0" presId="urn:microsoft.com/office/officeart/2005/8/layout/vList2"/>
    <dgm:cxn modelId="{45C9377C-7FD9-4C50-AB89-070FE5086834}" type="presParOf" srcId="{7480D9F3-A455-4FFB-95A6-2B656B723F2A}" destId="{E14DFD6A-E523-4B67-B8E2-BE1D4ED63C81}" srcOrd="5" destOrd="0" presId="urn:microsoft.com/office/officeart/2005/8/layout/vList2"/>
    <dgm:cxn modelId="{DA1B265B-FB0A-4678-B454-05A29A5CC101}" type="presParOf" srcId="{7480D9F3-A455-4FFB-95A6-2B656B723F2A}" destId="{415639F5-3F58-45D7-8CBE-8F8BD639FFEB}"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0DA482-9615-4FE6-A741-86F86E7D610B}"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17D5A82E-AA16-4727-86BD-68284A6109D1}">
      <dgm:prSet/>
      <dgm:spPr/>
      <dgm:t>
        <a:bodyPr/>
        <a:lstStyle/>
        <a:p>
          <a:r>
            <a:rPr lang="en-IN" b="1"/>
            <a:t>Phase 1: Requirement Analysis</a:t>
          </a:r>
          <a:endParaRPr lang="en-US"/>
        </a:p>
      </dgm:t>
    </dgm:pt>
    <dgm:pt modelId="{28D9357B-7F6C-40F6-84EB-77FF5DD46711}" type="parTrans" cxnId="{1419AA52-C31C-4AD0-B2BA-CD490D22DFCC}">
      <dgm:prSet/>
      <dgm:spPr/>
      <dgm:t>
        <a:bodyPr/>
        <a:lstStyle/>
        <a:p>
          <a:endParaRPr lang="en-US"/>
        </a:p>
      </dgm:t>
    </dgm:pt>
    <dgm:pt modelId="{104BCCE9-E4D8-42D5-8D33-41A7BFF9AD7A}" type="sibTrans" cxnId="{1419AA52-C31C-4AD0-B2BA-CD490D22DFCC}">
      <dgm:prSet/>
      <dgm:spPr/>
      <dgm:t>
        <a:bodyPr/>
        <a:lstStyle/>
        <a:p>
          <a:endParaRPr lang="en-US"/>
        </a:p>
      </dgm:t>
    </dgm:pt>
    <dgm:pt modelId="{2C5C1E81-19CE-4B17-97E4-E1FCD17CB202}">
      <dgm:prSet/>
      <dgm:spPr/>
      <dgm:t>
        <a:bodyPr/>
        <a:lstStyle/>
        <a:p>
          <a:r>
            <a:rPr lang="en-IN" dirty="0"/>
            <a:t>Committee formation(Business, Ops, IT, Compliance).</a:t>
          </a:r>
          <a:endParaRPr lang="en-US" dirty="0"/>
        </a:p>
      </dgm:t>
    </dgm:pt>
    <dgm:pt modelId="{5DB3DDA1-BF54-4D36-99BC-6E9CA7CCF931}" type="parTrans" cxnId="{FF74FDBE-A8E6-43D0-8828-D41591020534}">
      <dgm:prSet/>
      <dgm:spPr/>
      <dgm:t>
        <a:bodyPr/>
        <a:lstStyle/>
        <a:p>
          <a:endParaRPr lang="en-US"/>
        </a:p>
      </dgm:t>
    </dgm:pt>
    <dgm:pt modelId="{A6270912-CF7E-4E4F-A62B-6C9A9735DC28}" type="sibTrans" cxnId="{FF74FDBE-A8E6-43D0-8828-D41591020534}">
      <dgm:prSet/>
      <dgm:spPr/>
      <dgm:t>
        <a:bodyPr/>
        <a:lstStyle/>
        <a:p>
          <a:endParaRPr lang="en-US"/>
        </a:p>
      </dgm:t>
    </dgm:pt>
    <dgm:pt modelId="{FA0F160D-AE6C-4679-80D3-995181328F8C}">
      <dgm:prSet/>
      <dgm:spPr/>
      <dgm:t>
        <a:bodyPr/>
        <a:lstStyle/>
        <a:p>
          <a:r>
            <a:rPr lang="en-IN"/>
            <a:t>Identified gaps: manual KYC, high TAT, compliance.</a:t>
          </a:r>
          <a:endParaRPr lang="en-US"/>
        </a:p>
      </dgm:t>
    </dgm:pt>
    <dgm:pt modelId="{12168DC3-3053-4066-B728-BF91C1EA2D2E}" type="parTrans" cxnId="{0E325AC4-4279-42AF-B0D0-736F76F7A7BA}">
      <dgm:prSet/>
      <dgm:spPr/>
      <dgm:t>
        <a:bodyPr/>
        <a:lstStyle/>
        <a:p>
          <a:endParaRPr lang="en-US"/>
        </a:p>
      </dgm:t>
    </dgm:pt>
    <dgm:pt modelId="{535559C7-7B9C-4C8A-AED9-E4B8F4BE8432}" type="sibTrans" cxnId="{0E325AC4-4279-42AF-B0D0-736F76F7A7BA}">
      <dgm:prSet/>
      <dgm:spPr/>
      <dgm:t>
        <a:bodyPr/>
        <a:lstStyle/>
        <a:p>
          <a:endParaRPr lang="en-US"/>
        </a:p>
      </dgm:t>
    </dgm:pt>
    <dgm:pt modelId="{5A8FF5B9-970B-42BB-A148-0812957CA559}">
      <dgm:prSet/>
      <dgm:spPr/>
      <dgm:t>
        <a:bodyPr/>
        <a:lstStyle/>
        <a:p>
          <a:r>
            <a:rPr lang="en-IN" dirty="0"/>
            <a:t>Draft SRS for automation &amp; reporting.</a:t>
          </a:r>
          <a:endParaRPr lang="en-US" dirty="0"/>
        </a:p>
      </dgm:t>
    </dgm:pt>
    <dgm:pt modelId="{2E19D933-7366-4512-95C8-0CC22C400EC0}" type="parTrans" cxnId="{514A45D8-3E53-44C5-BF91-77FD8A4298AA}">
      <dgm:prSet/>
      <dgm:spPr/>
      <dgm:t>
        <a:bodyPr/>
        <a:lstStyle/>
        <a:p>
          <a:endParaRPr lang="en-US"/>
        </a:p>
      </dgm:t>
    </dgm:pt>
    <dgm:pt modelId="{93DB812B-49E5-4DB3-AC03-731DA1744A02}" type="sibTrans" cxnId="{514A45D8-3E53-44C5-BF91-77FD8A4298AA}">
      <dgm:prSet/>
      <dgm:spPr/>
      <dgm:t>
        <a:bodyPr/>
        <a:lstStyle/>
        <a:p>
          <a:endParaRPr lang="en-US"/>
        </a:p>
      </dgm:t>
    </dgm:pt>
    <dgm:pt modelId="{9201CF62-5975-4C0D-AA34-FB5648A22106}">
      <dgm:prSet/>
      <dgm:spPr/>
      <dgm:t>
        <a:bodyPr/>
        <a:lstStyle/>
        <a:p>
          <a:r>
            <a:rPr lang="en-IN" b="1"/>
            <a:t>Phase 2: System Design</a:t>
          </a:r>
          <a:endParaRPr lang="en-US"/>
        </a:p>
      </dgm:t>
    </dgm:pt>
    <dgm:pt modelId="{8CE5B633-CB59-4159-8983-058BB7B6A3AA}" type="parTrans" cxnId="{83040B04-22CB-4F10-A41A-3F4F402B25F7}">
      <dgm:prSet/>
      <dgm:spPr/>
      <dgm:t>
        <a:bodyPr/>
        <a:lstStyle/>
        <a:p>
          <a:endParaRPr lang="en-US"/>
        </a:p>
      </dgm:t>
    </dgm:pt>
    <dgm:pt modelId="{0960AA50-81AA-4A4D-8568-E2F850731663}" type="sibTrans" cxnId="{83040B04-22CB-4F10-A41A-3F4F402B25F7}">
      <dgm:prSet/>
      <dgm:spPr/>
      <dgm:t>
        <a:bodyPr/>
        <a:lstStyle/>
        <a:p>
          <a:endParaRPr lang="en-US"/>
        </a:p>
      </dgm:t>
    </dgm:pt>
    <dgm:pt modelId="{13382013-793B-4B1A-B119-5F1F6FC82599}">
      <dgm:prSet/>
      <dgm:spPr/>
      <dgm:t>
        <a:bodyPr/>
        <a:lstStyle/>
        <a:p>
          <a:r>
            <a:rPr lang="en-IN" dirty="0"/>
            <a:t>Redesigning loan workflows (initiation → disbursement).</a:t>
          </a:r>
          <a:endParaRPr lang="en-US" dirty="0"/>
        </a:p>
      </dgm:t>
    </dgm:pt>
    <dgm:pt modelId="{C707E1FC-6F19-4EFE-830F-CDF93F7B57E0}" type="parTrans" cxnId="{DA26AE05-4598-4000-B41E-9CB019894AAC}">
      <dgm:prSet/>
      <dgm:spPr/>
      <dgm:t>
        <a:bodyPr/>
        <a:lstStyle/>
        <a:p>
          <a:endParaRPr lang="en-US"/>
        </a:p>
      </dgm:t>
    </dgm:pt>
    <dgm:pt modelId="{49A1A8D9-198D-4C12-92A1-B9FEC72E1A5D}" type="sibTrans" cxnId="{DA26AE05-4598-4000-B41E-9CB019894AAC}">
      <dgm:prSet/>
      <dgm:spPr/>
      <dgm:t>
        <a:bodyPr/>
        <a:lstStyle/>
        <a:p>
          <a:endParaRPr lang="en-US"/>
        </a:p>
      </dgm:t>
    </dgm:pt>
    <dgm:pt modelId="{F6250F55-352C-4ACB-AEB2-2BE20923E6C8}">
      <dgm:prSet/>
      <dgm:spPr/>
      <dgm:t>
        <a:bodyPr/>
        <a:lstStyle/>
        <a:p>
          <a:r>
            <a:rPr lang="en-IN" dirty="0"/>
            <a:t>Integrated KYC, bureau, payments.</a:t>
          </a:r>
          <a:endParaRPr lang="en-US" dirty="0"/>
        </a:p>
      </dgm:t>
    </dgm:pt>
    <dgm:pt modelId="{09C29225-9234-4809-AEB6-E93E8C0DF5A8}" type="parTrans" cxnId="{1B70045C-147D-433C-A695-4EEEF056974A}">
      <dgm:prSet/>
      <dgm:spPr/>
      <dgm:t>
        <a:bodyPr/>
        <a:lstStyle/>
        <a:p>
          <a:endParaRPr lang="en-US"/>
        </a:p>
      </dgm:t>
    </dgm:pt>
    <dgm:pt modelId="{5F1DA8B9-4661-4732-B225-8CFD2242A164}" type="sibTrans" cxnId="{1B70045C-147D-433C-A695-4EEEF056974A}">
      <dgm:prSet/>
      <dgm:spPr/>
      <dgm:t>
        <a:bodyPr/>
        <a:lstStyle/>
        <a:p>
          <a:endParaRPr lang="en-US"/>
        </a:p>
      </dgm:t>
    </dgm:pt>
    <dgm:pt modelId="{9DA23A7D-5093-4398-8DA1-BE1BD3B24C8D}">
      <dgm:prSet/>
      <dgm:spPr/>
      <dgm:t>
        <a:bodyPr/>
        <a:lstStyle/>
        <a:p>
          <a:r>
            <a:rPr lang="en-IN" dirty="0"/>
            <a:t>Build MIS &amp; audit trail framework.</a:t>
          </a:r>
          <a:endParaRPr lang="en-US" dirty="0"/>
        </a:p>
      </dgm:t>
    </dgm:pt>
    <dgm:pt modelId="{EA8AA40E-627D-42EE-88C2-8513A6995669}" type="parTrans" cxnId="{9BDBF2C0-EF69-4853-B609-79B10A301C2F}">
      <dgm:prSet/>
      <dgm:spPr/>
      <dgm:t>
        <a:bodyPr/>
        <a:lstStyle/>
        <a:p>
          <a:endParaRPr lang="en-US"/>
        </a:p>
      </dgm:t>
    </dgm:pt>
    <dgm:pt modelId="{34FDB2D4-A9E7-4F39-A4D0-384ACD040A46}" type="sibTrans" cxnId="{9BDBF2C0-EF69-4853-B609-79B10A301C2F}">
      <dgm:prSet/>
      <dgm:spPr/>
      <dgm:t>
        <a:bodyPr/>
        <a:lstStyle/>
        <a:p>
          <a:endParaRPr lang="en-US"/>
        </a:p>
      </dgm:t>
    </dgm:pt>
    <dgm:pt modelId="{9F1C87C2-EE41-4EC1-885F-09856AD33364}">
      <dgm:prSet/>
      <dgm:spPr/>
      <dgm:t>
        <a:bodyPr/>
        <a:lstStyle/>
        <a:p>
          <a:r>
            <a:rPr lang="en-IN" b="1" dirty="0"/>
            <a:t>Phase 3: Development &amp; Integration</a:t>
          </a:r>
          <a:endParaRPr lang="en-US" dirty="0"/>
        </a:p>
      </dgm:t>
    </dgm:pt>
    <dgm:pt modelId="{DC1A9A6C-2CB0-49FC-BF51-1FC1548A40A7}" type="parTrans" cxnId="{C9F2A7AD-C013-49C7-8D25-BFB37FA3E18A}">
      <dgm:prSet/>
      <dgm:spPr/>
      <dgm:t>
        <a:bodyPr/>
        <a:lstStyle/>
        <a:p>
          <a:endParaRPr lang="en-US"/>
        </a:p>
      </dgm:t>
    </dgm:pt>
    <dgm:pt modelId="{F04B1223-4143-4376-83E7-A5DB5526239B}" type="sibTrans" cxnId="{C9F2A7AD-C013-49C7-8D25-BFB37FA3E18A}">
      <dgm:prSet/>
      <dgm:spPr/>
      <dgm:t>
        <a:bodyPr/>
        <a:lstStyle/>
        <a:p>
          <a:endParaRPr lang="en-US"/>
        </a:p>
      </dgm:t>
    </dgm:pt>
    <dgm:pt modelId="{4915EA58-5C89-431F-8402-C49CDCB8A5DA}">
      <dgm:prSet/>
      <dgm:spPr/>
      <dgm:t>
        <a:bodyPr/>
        <a:lstStyle/>
        <a:p>
          <a:r>
            <a:rPr lang="en-US" dirty="0"/>
            <a:t>Develop &amp; build portals for redesigned workflow</a:t>
          </a:r>
        </a:p>
      </dgm:t>
    </dgm:pt>
    <dgm:pt modelId="{465C5EC4-89F5-4136-916B-E3067E92CF6B}" type="parTrans" cxnId="{DF45D8FE-A2D5-49A5-9A80-17F84B5F1555}">
      <dgm:prSet/>
      <dgm:spPr/>
      <dgm:t>
        <a:bodyPr/>
        <a:lstStyle/>
        <a:p>
          <a:endParaRPr lang="en-US"/>
        </a:p>
      </dgm:t>
    </dgm:pt>
    <dgm:pt modelId="{BEE70467-DD3F-4DC7-9B70-F98DEC5EB91F}" type="sibTrans" cxnId="{DF45D8FE-A2D5-49A5-9A80-17F84B5F1555}">
      <dgm:prSet/>
      <dgm:spPr/>
      <dgm:t>
        <a:bodyPr/>
        <a:lstStyle/>
        <a:p>
          <a:endParaRPr lang="en-US"/>
        </a:p>
      </dgm:t>
    </dgm:pt>
    <dgm:pt modelId="{E663B15A-4E35-48F1-9A80-C271DF3B0388}">
      <dgm:prSet/>
      <dgm:spPr/>
      <dgm:t>
        <a:bodyPr/>
        <a:lstStyle/>
        <a:p>
          <a:r>
            <a:rPr lang="en-IN" dirty="0"/>
            <a:t>Integrate API  for credit bureau, KYC and payments.</a:t>
          </a:r>
          <a:endParaRPr lang="en-US" dirty="0"/>
        </a:p>
      </dgm:t>
    </dgm:pt>
    <dgm:pt modelId="{84FDC52A-F986-4AF2-9F4E-C39F288DF917}" type="parTrans" cxnId="{03327BBE-41A1-473B-941B-9F20E3F9A06C}">
      <dgm:prSet/>
      <dgm:spPr/>
      <dgm:t>
        <a:bodyPr/>
        <a:lstStyle/>
        <a:p>
          <a:endParaRPr lang="en-US"/>
        </a:p>
      </dgm:t>
    </dgm:pt>
    <dgm:pt modelId="{5B76EF18-58B9-42BE-8468-1854F3D8D41A}" type="sibTrans" cxnId="{03327BBE-41A1-473B-941B-9F20E3F9A06C}">
      <dgm:prSet/>
      <dgm:spPr/>
      <dgm:t>
        <a:bodyPr/>
        <a:lstStyle/>
        <a:p>
          <a:endParaRPr lang="en-US"/>
        </a:p>
      </dgm:t>
    </dgm:pt>
    <dgm:pt modelId="{8AE867BA-95B7-428C-8770-51A60F5FC05B}">
      <dgm:prSet/>
      <dgm:spPr/>
      <dgm:t>
        <a:bodyPr/>
        <a:lstStyle/>
        <a:p>
          <a:r>
            <a:rPr lang="en-US" dirty="0"/>
            <a:t>Configure reporting and analytics module</a:t>
          </a:r>
        </a:p>
      </dgm:t>
    </dgm:pt>
    <dgm:pt modelId="{0985F229-FDD2-4157-B970-F811883F2D1A}" type="parTrans" cxnId="{6C59BFD0-6BC6-427F-8BCC-F3D41ACB377C}">
      <dgm:prSet/>
      <dgm:spPr/>
      <dgm:t>
        <a:bodyPr/>
        <a:lstStyle/>
        <a:p>
          <a:endParaRPr lang="en-IN"/>
        </a:p>
      </dgm:t>
    </dgm:pt>
    <dgm:pt modelId="{F8DB1A31-093C-474F-8923-1B5A1D467377}" type="sibTrans" cxnId="{6C59BFD0-6BC6-427F-8BCC-F3D41ACB377C}">
      <dgm:prSet/>
      <dgm:spPr/>
      <dgm:t>
        <a:bodyPr/>
        <a:lstStyle/>
        <a:p>
          <a:endParaRPr lang="en-IN"/>
        </a:p>
      </dgm:t>
    </dgm:pt>
    <dgm:pt modelId="{011E964E-4911-4369-A633-6AD3DBC3A30F}" type="pres">
      <dgm:prSet presAssocID="{0E0DA482-9615-4FE6-A741-86F86E7D610B}" presName="Name0" presStyleCnt="0">
        <dgm:presLayoutVars>
          <dgm:dir/>
          <dgm:resizeHandles val="exact"/>
        </dgm:presLayoutVars>
      </dgm:prSet>
      <dgm:spPr/>
    </dgm:pt>
    <dgm:pt modelId="{FC02A00E-2879-4FE6-A7B4-9E38141F78F5}" type="pres">
      <dgm:prSet presAssocID="{17D5A82E-AA16-4727-86BD-68284A6109D1}" presName="node" presStyleLbl="node1" presStyleIdx="0" presStyleCnt="12">
        <dgm:presLayoutVars>
          <dgm:bulletEnabled val="1"/>
        </dgm:presLayoutVars>
      </dgm:prSet>
      <dgm:spPr/>
    </dgm:pt>
    <dgm:pt modelId="{C8367E4C-2B03-4037-AE7D-30F480FDC1ED}" type="pres">
      <dgm:prSet presAssocID="{104BCCE9-E4D8-42D5-8D33-41A7BFF9AD7A}" presName="sibTrans" presStyleLbl="sibTrans1D1" presStyleIdx="0" presStyleCnt="11"/>
      <dgm:spPr/>
    </dgm:pt>
    <dgm:pt modelId="{9DB3FDCE-1C6E-47FB-931F-80C187C8678C}" type="pres">
      <dgm:prSet presAssocID="{104BCCE9-E4D8-42D5-8D33-41A7BFF9AD7A}" presName="connectorText" presStyleLbl="sibTrans1D1" presStyleIdx="0" presStyleCnt="11"/>
      <dgm:spPr/>
    </dgm:pt>
    <dgm:pt modelId="{07ED14C2-A1D9-48D4-AF0B-8D46F2EF3F3F}" type="pres">
      <dgm:prSet presAssocID="{2C5C1E81-19CE-4B17-97E4-E1FCD17CB202}" presName="node" presStyleLbl="node1" presStyleIdx="1" presStyleCnt="12">
        <dgm:presLayoutVars>
          <dgm:bulletEnabled val="1"/>
        </dgm:presLayoutVars>
      </dgm:prSet>
      <dgm:spPr/>
    </dgm:pt>
    <dgm:pt modelId="{369DEAED-066B-4879-95D3-EA1BBBABEB80}" type="pres">
      <dgm:prSet presAssocID="{A6270912-CF7E-4E4F-A62B-6C9A9735DC28}" presName="sibTrans" presStyleLbl="sibTrans1D1" presStyleIdx="1" presStyleCnt="11"/>
      <dgm:spPr/>
    </dgm:pt>
    <dgm:pt modelId="{12390AE4-A15C-455E-996C-E4F2825849F3}" type="pres">
      <dgm:prSet presAssocID="{A6270912-CF7E-4E4F-A62B-6C9A9735DC28}" presName="connectorText" presStyleLbl="sibTrans1D1" presStyleIdx="1" presStyleCnt="11"/>
      <dgm:spPr/>
    </dgm:pt>
    <dgm:pt modelId="{2F10617A-4476-48F5-A6E6-CDDA9B77072E}" type="pres">
      <dgm:prSet presAssocID="{FA0F160D-AE6C-4679-80D3-995181328F8C}" presName="node" presStyleLbl="node1" presStyleIdx="2" presStyleCnt="12">
        <dgm:presLayoutVars>
          <dgm:bulletEnabled val="1"/>
        </dgm:presLayoutVars>
      </dgm:prSet>
      <dgm:spPr/>
    </dgm:pt>
    <dgm:pt modelId="{A5687499-85A8-4CAD-8772-CFC8500D3AF1}" type="pres">
      <dgm:prSet presAssocID="{535559C7-7B9C-4C8A-AED9-E4B8F4BE8432}" presName="sibTrans" presStyleLbl="sibTrans1D1" presStyleIdx="2" presStyleCnt="11"/>
      <dgm:spPr/>
    </dgm:pt>
    <dgm:pt modelId="{B4D9CDB9-806C-4D3C-9857-4380E67ECABF}" type="pres">
      <dgm:prSet presAssocID="{535559C7-7B9C-4C8A-AED9-E4B8F4BE8432}" presName="connectorText" presStyleLbl="sibTrans1D1" presStyleIdx="2" presStyleCnt="11"/>
      <dgm:spPr/>
    </dgm:pt>
    <dgm:pt modelId="{F973AA60-ACFC-4A73-84E4-BBBE2F609C43}" type="pres">
      <dgm:prSet presAssocID="{5A8FF5B9-970B-42BB-A148-0812957CA559}" presName="node" presStyleLbl="node1" presStyleIdx="3" presStyleCnt="12">
        <dgm:presLayoutVars>
          <dgm:bulletEnabled val="1"/>
        </dgm:presLayoutVars>
      </dgm:prSet>
      <dgm:spPr/>
    </dgm:pt>
    <dgm:pt modelId="{EE7FD2EC-0116-422E-8A8C-1A94974DBAFC}" type="pres">
      <dgm:prSet presAssocID="{93DB812B-49E5-4DB3-AC03-731DA1744A02}" presName="sibTrans" presStyleLbl="sibTrans1D1" presStyleIdx="3" presStyleCnt="11"/>
      <dgm:spPr/>
    </dgm:pt>
    <dgm:pt modelId="{28DCE115-3B3D-4467-AE83-EB3E3501C6E0}" type="pres">
      <dgm:prSet presAssocID="{93DB812B-49E5-4DB3-AC03-731DA1744A02}" presName="connectorText" presStyleLbl="sibTrans1D1" presStyleIdx="3" presStyleCnt="11"/>
      <dgm:spPr/>
    </dgm:pt>
    <dgm:pt modelId="{45785025-895A-43A5-97A9-EA0DB2F9A37A}" type="pres">
      <dgm:prSet presAssocID="{9201CF62-5975-4C0D-AA34-FB5648A22106}" presName="node" presStyleLbl="node1" presStyleIdx="4" presStyleCnt="12">
        <dgm:presLayoutVars>
          <dgm:bulletEnabled val="1"/>
        </dgm:presLayoutVars>
      </dgm:prSet>
      <dgm:spPr/>
    </dgm:pt>
    <dgm:pt modelId="{AEB7B057-6DCE-436D-9024-D949FFA2B3A4}" type="pres">
      <dgm:prSet presAssocID="{0960AA50-81AA-4A4D-8568-E2F850731663}" presName="sibTrans" presStyleLbl="sibTrans1D1" presStyleIdx="4" presStyleCnt="11"/>
      <dgm:spPr/>
    </dgm:pt>
    <dgm:pt modelId="{B7120D28-B669-4F76-907A-6EA02DC003D3}" type="pres">
      <dgm:prSet presAssocID="{0960AA50-81AA-4A4D-8568-E2F850731663}" presName="connectorText" presStyleLbl="sibTrans1D1" presStyleIdx="4" presStyleCnt="11"/>
      <dgm:spPr/>
    </dgm:pt>
    <dgm:pt modelId="{45CFFFBF-FAE8-4C93-BC6E-024D8A4E8904}" type="pres">
      <dgm:prSet presAssocID="{13382013-793B-4B1A-B119-5F1F6FC82599}" presName="node" presStyleLbl="node1" presStyleIdx="5" presStyleCnt="12">
        <dgm:presLayoutVars>
          <dgm:bulletEnabled val="1"/>
        </dgm:presLayoutVars>
      </dgm:prSet>
      <dgm:spPr/>
    </dgm:pt>
    <dgm:pt modelId="{93FA3951-E1FF-426C-87ED-88AAFC52DC6D}" type="pres">
      <dgm:prSet presAssocID="{49A1A8D9-198D-4C12-92A1-B9FEC72E1A5D}" presName="sibTrans" presStyleLbl="sibTrans1D1" presStyleIdx="5" presStyleCnt="11"/>
      <dgm:spPr/>
    </dgm:pt>
    <dgm:pt modelId="{C43B36FE-3E58-4333-9398-9660D7121DDD}" type="pres">
      <dgm:prSet presAssocID="{49A1A8D9-198D-4C12-92A1-B9FEC72E1A5D}" presName="connectorText" presStyleLbl="sibTrans1D1" presStyleIdx="5" presStyleCnt="11"/>
      <dgm:spPr/>
    </dgm:pt>
    <dgm:pt modelId="{09667D68-80F5-45A8-ABEC-812CD03D1F9E}" type="pres">
      <dgm:prSet presAssocID="{F6250F55-352C-4ACB-AEB2-2BE20923E6C8}" presName="node" presStyleLbl="node1" presStyleIdx="6" presStyleCnt="12">
        <dgm:presLayoutVars>
          <dgm:bulletEnabled val="1"/>
        </dgm:presLayoutVars>
      </dgm:prSet>
      <dgm:spPr/>
    </dgm:pt>
    <dgm:pt modelId="{CE626AB7-9927-4E5E-A513-4C554811C963}" type="pres">
      <dgm:prSet presAssocID="{5F1DA8B9-4661-4732-B225-8CFD2242A164}" presName="sibTrans" presStyleLbl="sibTrans1D1" presStyleIdx="6" presStyleCnt="11"/>
      <dgm:spPr/>
    </dgm:pt>
    <dgm:pt modelId="{D6998B52-0C2E-4D26-8243-B83CDFFCE661}" type="pres">
      <dgm:prSet presAssocID="{5F1DA8B9-4661-4732-B225-8CFD2242A164}" presName="connectorText" presStyleLbl="sibTrans1D1" presStyleIdx="6" presStyleCnt="11"/>
      <dgm:spPr/>
    </dgm:pt>
    <dgm:pt modelId="{1E761DBA-C2A2-4575-95A1-65CF0B54A98F}" type="pres">
      <dgm:prSet presAssocID="{9DA23A7D-5093-4398-8DA1-BE1BD3B24C8D}" presName="node" presStyleLbl="node1" presStyleIdx="7" presStyleCnt="12">
        <dgm:presLayoutVars>
          <dgm:bulletEnabled val="1"/>
        </dgm:presLayoutVars>
      </dgm:prSet>
      <dgm:spPr/>
    </dgm:pt>
    <dgm:pt modelId="{47F34871-957D-4F0E-B5BE-51369D9F1241}" type="pres">
      <dgm:prSet presAssocID="{34FDB2D4-A9E7-4F39-A4D0-384ACD040A46}" presName="sibTrans" presStyleLbl="sibTrans1D1" presStyleIdx="7" presStyleCnt="11"/>
      <dgm:spPr/>
    </dgm:pt>
    <dgm:pt modelId="{C7EBD7F6-05E5-493B-A9B9-17013CAAC423}" type="pres">
      <dgm:prSet presAssocID="{34FDB2D4-A9E7-4F39-A4D0-384ACD040A46}" presName="connectorText" presStyleLbl="sibTrans1D1" presStyleIdx="7" presStyleCnt="11"/>
      <dgm:spPr/>
    </dgm:pt>
    <dgm:pt modelId="{0CD3E70F-3C7E-490A-AE19-BE236B2A42B6}" type="pres">
      <dgm:prSet presAssocID="{9F1C87C2-EE41-4EC1-885F-09856AD33364}" presName="node" presStyleLbl="node1" presStyleIdx="8" presStyleCnt="12">
        <dgm:presLayoutVars>
          <dgm:bulletEnabled val="1"/>
        </dgm:presLayoutVars>
      </dgm:prSet>
      <dgm:spPr/>
    </dgm:pt>
    <dgm:pt modelId="{FC77570F-8071-4F05-AF0B-F4F757FB98C3}" type="pres">
      <dgm:prSet presAssocID="{F04B1223-4143-4376-83E7-A5DB5526239B}" presName="sibTrans" presStyleLbl="sibTrans1D1" presStyleIdx="8" presStyleCnt="11"/>
      <dgm:spPr/>
    </dgm:pt>
    <dgm:pt modelId="{5F234B5A-C5B0-400F-BA61-64B2F22700E0}" type="pres">
      <dgm:prSet presAssocID="{F04B1223-4143-4376-83E7-A5DB5526239B}" presName="connectorText" presStyleLbl="sibTrans1D1" presStyleIdx="8" presStyleCnt="11"/>
      <dgm:spPr/>
    </dgm:pt>
    <dgm:pt modelId="{5A21B229-440E-4C95-8448-991007DC224C}" type="pres">
      <dgm:prSet presAssocID="{4915EA58-5C89-431F-8402-C49CDCB8A5DA}" presName="node" presStyleLbl="node1" presStyleIdx="9" presStyleCnt="12">
        <dgm:presLayoutVars>
          <dgm:bulletEnabled val="1"/>
        </dgm:presLayoutVars>
      </dgm:prSet>
      <dgm:spPr/>
    </dgm:pt>
    <dgm:pt modelId="{1D08A18C-DB8B-465F-A82E-8F9227388D9F}" type="pres">
      <dgm:prSet presAssocID="{BEE70467-DD3F-4DC7-9B70-F98DEC5EB91F}" presName="sibTrans" presStyleLbl="sibTrans1D1" presStyleIdx="9" presStyleCnt="11"/>
      <dgm:spPr/>
    </dgm:pt>
    <dgm:pt modelId="{D878F63A-05C5-4ACA-A435-FD604E906601}" type="pres">
      <dgm:prSet presAssocID="{BEE70467-DD3F-4DC7-9B70-F98DEC5EB91F}" presName="connectorText" presStyleLbl="sibTrans1D1" presStyleIdx="9" presStyleCnt="11"/>
      <dgm:spPr/>
    </dgm:pt>
    <dgm:pt modelId="{F68C05F4-9A12-4625-A9E3-2D8D694D7342}" type="pres">
      <dgm:prSet presAssocID="{E663B15A-4E35-48F1-9A80-C271DF3B0388}" presName="node" presStyleLbl="node1" presStyleIdx="10" presStyleCnt="12">
        <dgm:presLayoutVars>
          <dgm:bulletEnabled val="1"/>
        </dgm:presLayoutVars>
      </dgm:prSet>
      <dgm:spPr/>
    </dgm:pt>
    <dgm:pt modelId="{781622B6-1301-48EA-ACDB-8D216A5A971C}" type="pres">
      <dgm:prSet presAssocID="{5B76EF18-58B9-42BE-8468-1854F3D8D41A}" presName="sibTrans" presStyleLbl="sibTrans1D1" presStyleIdx="10" presStyleCnt="11"/>
      <dgm:spPr/>
    </dgm:pt>
    <dgm:pt modelId="{8BA12C6F-7151-473D-99B5-17B50290808B}" type="pres">
      <dgm:prSet presAssocID="{5B76EF18-58B9-42BE-8468-1854F3D8D41A}" presName="connectorText" presStyleLbl="sibTrans1D1" presStyleIdx="10" presStyleCnt="11"/>
      <dgm:spPr/>
    </dgm:pt>
    <dgm:pt modelId="{6D1998FE-19D3-4F16-874C-666255629455}" type="pres">
      <dgm:prSet presAssocID="{8AE867BA-95B7-428C-8770-51A60F5FC05B}" presName="node" presStyleLbl="node1" presStyleIdx="11" presStyleCnt="12">
        <dgm:presLayoutVars>
          <dgm:bulletEnabled val="1"/>
        </dgm:presLayoutVars>
      </dgm:prSet>
      <dgm:spPr/>
    </dgm:pt>
  </dgm:ptLst>
  <dgm:cxnLst>
    <dgm:cxn modelId="{83040B04-22CB-4F10-A41A-3F4F402B25F7}" srcId="{0E0DA482-9615-4FE6-A741-86F86E7D610B}" destId="{9201CF62-5975-4C0D-AA34-FB5648A22106}" srcOrd="4" destOrd="0" parTransId="{8CE5B633-CB59-4159-8983-058BB7B6A3AA}" sibTransId="{0960AA50-81AA-4A4D-8568-E2F850731663}"/>
    <dgm:cxn modelId="{DA26AE05-4598-4000-B41E-9CB019894AAC}" srcId="{0E0DA482-9615-4FE6-A741-86F86E7D610B}" destId="{13382013-793B-4B1A-B119-5F1F6FC82599}" srcOrd="5" destOrd="0" parTransId="{C707E1FC-6F19-4EFE-830F-CDF93F7B57E0}" sibTransId="{49A1A8D9-198D-4C12-92A1-B9FEC72E1A5D}"/>
    <dgm:cxn modelId="{E8D49506-1B5C-47C4-8CEF-A9DAF1841A0C}" type="presOf" srcId="{5B76EF18-58B9-42BE-8468-1854F3D8D41A}" destId="{8BA12C6F-7151-473D-99B5-17B50290808B}" srcOrd="1" destOrd="0" presId="urn:microsoft.com/office/officeart/2016/7/layout/RepeatingBendingProcessNew"/>
    <dgm:cxn modelId="{70238E07-70E2-4003-A049-F595F0727123}" type="presOf" srcId="{535559C7-7B9C-4C8A-AED9-E4B8F4BE8432}" destId="{B4D9CDB9-806C-4D3C-9857-4380E67ECABF}" srcOrd="1" destOrd="0" presId="urn:microsoft.com/office/officeart/2016/7/layout/RepeatingBendingProcessNew"/>
    <dgm:cxn modelId="{21560414-F867-4665-8FFC-9006EBC01DC1}" type="presOf" srcId="{E663B15A-4E35-48F1-9A80-C271DF3B0388}" destId="{F68C05F4-9A12-4625-A9E3-2D8D694D7342}" srcOrd="0" destOrd="0" presId="urn:microsoft.com/office/officeart/2016/7/layout/RepeatingBendingProcessNew"/>
    <dgm:cxn modelId="{2F612716-0956-43CA-81CE-88F08B5B059A}" type="presOf" srcId="{13382013-793B-4B1A-B119-5F1F6FC82599}" destId="{45CFFFBF-FAE8-4C93-BC6E-024D8A4E8904}" srcOrd="0" destOrd="0" presId="urn:microsoft.com/office/officeart/2016/7/layout/RepeatingBendingProcessNew"/>
    <dgm:cxn modelId="{B981571B-7D26-4ED1-8071-F3816B425DE6}" type="presOf" srcId="{BEE70467-DD3F-4DC7-9B70-F98DEC5EB91F}" destId="{D878F63A-05C5-4ACA-A435-FD604E906601}" srcOrd="1" destOrd="0" presId="urn:microsoft.com/office/officeart/2016/7/layout/RepeatingBendingProcessNew"/>
    <dgm:cxn modelId="{E188131C-30B1-4D60-9835-76E04FB8BD46}" type="presOf" srcId="{5F1DA8B9-4661-4732-B225-8CFD2242A164}" destId="{D6998B52-0C2E-4D26-8243-B83CDFFCE661}" srcOrd="1" destOrd="0" presId="urn:microsoft.com/office/officeart/2016/7/layout/RepeatingBendingProcessNew"/>
    <dgm:cxn modelId="{289A2D1C-8380-47CA-9C1F-EF2370ED73E8}" type="presOf" srcId="{9201CF62-5975-4C0D-AA34-FB5648A22106}" destId="{45785025-895A-43A5-97A9-EA0DB2F9A37A}" srcOrd="0" destOrd="0" presId="urn:microsoft.com/office/officeart/2016/7/layout/RepeatingBendingProcessNew"/>
    <dgm:cxn modelId="{CAB11E33-CEAC-487B-BB12-2AEE25A43A1A}" type="presOf" srcId="{5A8FF5B9-970B-42BB-A148-0812957CA559}" destId="{F973AA60-ACFC-4A73-84E4-BBBE2F609C43}" srcOrd="0" destOrd="0" presId="urn:microsoft.com/office/officeart/2016/7/layout/RepeatingBendingProcessNew"/>
    <dgm:cxn modelId="{57859138-54C6-4F49-A0DB-721D54D19A0A}" type="presOf" srcId="{535559C7-7B9C-4C8A-AED9-E4B8F4BE8432}" destId="{A5687499-85A8-4CAD-8772-CFC8500D3AF1}" srcOrd="0" destOrd="0" presId="urn:microsoft.com/office/officeart/2016/7/layout/RepeatingBendingProcessNew"/>
    <dgm:cxn modelId="{ED13B739-3F71-455F-9F89-78EE9FFE36E7}" type="presOf" srcId="{93DB812B-49E5-4DB3-AC03-731DA1744A02}" destId="{28DCE115-3B3D-4467-AE83-EB3E3501C6E0}" srcOrd="1" destOrd="0" presId="urn:microsoft.com/office/officeart/2016/7/layout/RepeatingBendingProcessNew"/>
    <dgm:cxn modelId="{4668343A-4B23-4845-9932-F04AA2820B04}" type="presOf" srcId="{2C5C1E81-19CE-4B17-97E4-E1FCD17CB202}" destId="{07ED14C2-A1D9-48D4-AF0B-8D46F2EF3F3F}" srcOrd="0" destOrd="0" presId="urn:microsoft.com/office/officeart/2016/7/layout/RepeatingBendingProcessNew"/>
    <dgm:cxn modelId="{53EA7A40-AB33-4E45-86BC-9638EA6180F6}" type="presOf" srcId="{8AE867BA-95B7-428C-8770-51A60F5FC05B}" destId="{6D1998FE-19D3-4F16-874C-666255629455}" srcOrd="0" destOrd="0" presId="urn:microsoft.com/office/officeart/2016/7/layout/RepeatingBendingProcessNew"/>
    <dgm:cxn modelId="{1B70045C-147D-433C-A695-4EEEF056974A}" srcId="{0E0DA482-9615-4FE6-A741-86F86E7D610B}" destId="{F6250F55-352C-4ACB-AEB2-2BE20923E6C8}" srcOrd="6" destOrd="0" parTransId="{09C29225-9234-4809-AEB6-E93E8C0DF5A8}" sibTransId="{5F1DA8B9-4661-4732-B225-8CFD2242A164}"/>
    <dgm:cxn modelId="{25D82B66-D1A6-43CD-B608-18540B2F1F20}" type="presOf" srcId="{0E0DA482-9615-4FE6-A741-86F86E7D610B}" destId="{011E964E-4911-4369-A633-6AD3DBC3A30F}" srcOrd="0" destOrd="0" presId="urn:microsoft.com/office/officeart/2016/7/layout/RepeatingBendingProcessNew"/>
    <dgm:cxn modelId="{697C7549-747C-4C08-B634-A910AF20FD06}" type="presOf" srcId="{9F1C87C2-EE41-4EC1-885F-09856AD33364}" destId="{0CD3E70F-3C7E-490A-AE19-BE236B2A42B6}" srcOrd="0" destOrd="0" presId="urn:microsoft.com/office/officeart/2016/7/layout/RepeatingBendingProcessNew"/>
    <dgm:cxn modelId="{868BF14C-4D24-431A-A1C3-496FB808F94C}" type="presOf" srcId="{17D5A82E-AA16-4727-86BD-68284A6109D1}" destId="{FC02A00E-2879-4FE6-A7B4-9E38141F78F5}" srcOrd="0" destOrd="0" presId="urn:microsoft.com/office/officeart/2016/7/layout/RepeatingBendingProcessNew"/>
    <dgm:cxn modelId="{5D12C06D-7225-480F-BD79-F116A4A8CAB0}" type="presOf" srcId="{F6250F55-352C-4ACB-AEB2-2BE20923E6C8}" destId="{09667D68-80F5-45A8-ABEC-812CD03D1F9E}" srcOrd="0" destOrd="0" presId="urn:microsoft.com/office/officeart/2016/7/layout/RepeatingBendingProcessNew"/>
    <dgm:cxn modelId="{B557B251-1204-4E7B-89A6-C1281CAB1183}" type="presOf" srcId="{5B76EF18-58B9-42BE-8468-1854F3D8D41A}" destId="{781622B6-1301-48EA-ACDB-8D216A5A971C}" srcOrd="0" destOrd="0" presId="urn:microsoft.com/office/officeart/2016/7/layout/RepeatingBendingProcessNew"/>
    <dgm:cxn modelId="{1419AA52-C31C-4AD0-B2BA-CD490D22DFCC}" srcId="{0E0DA482-9615-4FE6-A741-86F86E7D610B}" destId="{17D5A82E-AA16-4727-86BD-68284A6109D1}" srcOrd="0" destOrd="0" parTransId="{28D9357B-7F6C-40F6-84EB-77FF5DD46711}" sibTransId="{104BCCE9-E4D8-42D5-8D33-41A7BFF9AD7A}"/>
    <dgm:cxn modelId="{F2176678-265E-4E85-B7B0-38080B096C8C}" type="presOf" srcId="{4915EA58-5C89-431F-8402-C49CDCB8A5DA}" destId="{5A21B229-440E-4C95-8448-991007DC224C}" srcOrd="0" destOrd="0" presId="urn:microsoft.com/office/officeart/2016/7/layout/RepeatingBendingProcessNew"/>
    <dgm:cxn modelId="{C816CA79-4BB4-4242-9C55-3E474D3DD823}" type="presOf" srcId="{FA0F160D-AE6C-4679-80D3-995181328F8C}" destId="{2F10617A-4476-48F5-A6E6-CDDA9B77072E}" srcOrd="0" destOrd="0" presId="urn:microsoft.com/office/officeart/2016/7/layout/RepeatingBendingProcessNew"/>
    <dgm:cxn modelId="{4422CF79-4434-4604-87B6-E7E99553D3FC}" type="presOf" srcId="{93DB812B-49E5-4DB3-AC03-731DA1744A02}" destId="{EE7FD2EC-0116-422E-8A8C-1A94974DBAFC}" srcOrd="0" destOrd="0" presId="urn:microsoft.com/office/officeart/2016/7/layout/RepeatingBendingProcessNew"/>
    <dgm:cxn modelId="{87C4DE7F-A9EE-489E-86FD-F35E60D27769}" type="presOf" srcId="{104BCCE9-E4D8-42D5-8D33-41A7BFF9AD7A}" destId="{9DB3FDCE-1C6E-47FB-931F-80C187C8678C}" srcOrd="1" destOrd="0" presId="urn:microsoft.com/office/officeart/2016/7/layout/RepeatingBendingProcessNew"/>
    <dgm:cxn modelId="{2CD86180-EE0A-449B-A8A0-54DB3D3FF4B0}" type="presOf" srcId="{104BCCE9-E4D8-42D5-8D33-41A7BFF9AD7A}" destId="{C8367E4C-2B03-4037-AE7D-30F480FDC1ED}" srcOrd="0" destOrd="0" presId="urn:microsoft.com/office/officeart/2016/7/layout/RepeatingBendingProcessNew"/>
    <dgm:cxn modelId="{087F4998-25DF-4077-97CC-8EBB045D8180}" type="presOf" srcId="{49A1A8D9-198D-4C12-92A1-B9FEC72E1A5D}" destId="{93FA3951-E1FF-426C-87ED-88AAFC52DC6D}" srcOrd="0" destOrd="0" presId="urn:microsoft.com/office/officeart/2016/7/layout/RepeatingBendingProcessNew"/>
    <dgm:cxn modelId="{E079679A-E168-4E16-B05C-26027235C4E9}" type="presOf" srcId="{9DA23A7D-5093-4398-8DA1-BE1BD3B24C8D}" destId="{1E761DBA-C2A2-4575-95A1-65CF0B54A98F}" srcOrd="0" destOrd="0" presId="urn:microsoft.com/office/officeart/2016/7/layout/RepeatingBendingProcessNew"/>
    <dgm:cxn modelId="{4A7566A2-B04E-4414-A07C-382A8F53627E}" type="presOf" srcId="{BEE70467-DD3F-4DC7-9B70-F98DEC5EB91F}" destId="{1D08A18C-DB8B-465F-A82E-8F9227388D9F}" srcOrd="0" destOrd="0" presId="urn:microsoft.com/office/officeart/2016/7/layout/RepeatingBendingProcessNew"/>
    <dgm:cxn modelId="{0F0F7DAA-E8AA-46F0-91E7-AED027CF7768}" type="presOf" srcId="{F04B1223-4143-4376-83E7-A5DB5526239B}" destId="{FC77570F-8071-4F05-AF0B-F4F757FB98C3}" srcOrd="0" destOrd="0" presId="urn:microsoft.com/office/officeart/2016/7/layout/RepeatingBendingProcessNew"/>
    <dgm:cxn modelId="{43DC7DAA-CFF2-4038-9334-0DC77E28F269}" type="presOf" srcId="{F04B1223-4143-4376-83E7-A5DB5526239B}" destId="{5F234B5A-C5B0-400F-BA61-64B2F22700E0}" srcOrd="1" destOrd="0" presId="urn:microsoft.com/office/officeart/2016/7/layout/RepeatingBendingProcessNew"/>
    <dgm:cxn modelId="{C9F2A7AD-C013-49C7-8D25-BFB37FA3E18A}" srcId="{0E0DA482-9615-4FE6-A741-86F86E7D610B}" destId="{9F1C87C2-EE41-4EC1-885F-09856AD33364}" srcOrd="8" destOrd="0" parTransId="{DC1A9A6C-2CB0-49FC-BF51-1FC1548A40A7}" sibTransId="{F04B1223-4143-4376-83E7-A5DB5526239B}"/>
    <dgm:cxn modelId="{0B1787AE-868F-4269-A190-E92945E02E14}" type="presOf" srcId="{34FDB2D4-A9E7-4F39-A4D0-384ACD040A46}" destId="{47F34871-957D-4F0E-B5BE-51369D9F1241}" srcOrd="0" destOrd="0" presId="urn:microsoft.com/office/officeart/2016/7/layout/RepeatingBendingProcessNew"/>
    <dgm:cxn modelId="{1D5F33BC-9F72-4273-A9AF-63D39AF88F73}" type="presOf" srcId="{A6270912-CF7E-4E4F-A62B-6C9A9735DC28}" destId="{369DEAED-066B-4879-95D3-EA1BBBABEB80}" srcOrd="0" destOrd="0" presId="urn:microsoft.com/office/officeart/2016/7/layout/RepeatingBendingProcessNew"/>
    <dgm:cxn modelId="{03327BBE-41A1-473B-941B-9F20E3F9A06C}" srcId="{0E0DA482-9615-4FE6-A741-86F86E7D610B}" destId="{E663B15A-4E35-48F1-9A80-C271DF3B0388}" srcOrd="10" destOrd="0" parTransId="{84FDC52A-F986-4AF2-9F4E-C39F288DF917}" sibTransId="{5B76EF18-58B9-42BE-8468-1854F3D8D41A}"/>
    <dgm:cxn modelId="{FF74FDBE-A8E6-43D0-8828-D41591020534}" srcId="{0E0DA482-9615-4FE6-A741-86F86E7D610B}" destId="{2C5C1E81-19CE-4B17-97E4-E1FCD17CB202}" srcOrd="1" destOrd="0" parTransId="{5DB3DDA1-BF54-4D36-99BC-6E9CA7CCF931}" sibTransId="{A6270912-CF7E-4E4F-A62B-6C9A9735DC28}"/>
    <dgm:cxn modelId="{9BDBF2C0-EF69-4853-B609-79B10A301C2F}" srcId="{0E0DA482-9615-4FE6-A741-86F86E7D610B}" destId="{9DA23A7D-5093-4398-8DA1-BE1BD3B24C8D}" srcOrd="7" destOrd="0" parTransId="{EA8AA40E-627D-42EE-88C2-8513A6995669}" sibTransId="{34FDB2D4-A9E7-4F39-A4D0-384ACD040A46}"/>
    <dgm:cxn modelId="{0E325AC4-4279-42AF-B0D0-736F76F7A7BA}" srcId="{0E0DA482-9615-4FE6-A741-86F86E7D610B}" destId="{FA0F160D-AE6C-4679-80D3-995181328F8C}" srcOrd="2" destOrd="0" parTransId="{12168DC3-3053-4066-B728-BF91C1EA2D2E}" sibTransId="{535559C7-7B9C-4C8A-AED9-E4B8F4BE8432}"/>
    <dgm:cxn modelId="{070C98D0-16D3-425B-8071-E604C3C0D1B0}" type="presOf" srcId="{0960AA50-81AA-4A4D-8568-E2F850731663}" destId="{AEB7B057-6DCE-436D-9024-D949FFA2B3A4}" srcOrd="0" destOrd="0" presId="urn:microsoft.com/office/officeart/2016/7/layout/RepeatingBendingProcessNew"/>
    <dgm:cxn modelId="{6C59BFD0-6BC6-427F-8BCC-F3D41ACB377C}" srcId="{0E0DA482-9615-4FE6-A741-86F86E7D610B}" destId="{8AE867BA-95B7-428C-8770-51A60F5FC05B}" srcOrd="11" destOrd="0" parTransId="{0985F229-FDD2-4157-B970-F811883F2D1A}" sibTransId="{F8DB1A31-093C-474F-8923-1B5A1D467377}"/>
    <dgm:cxn modelId="{514A45D8-3E53-44C5-BF91-77FD8A4298AA}" srcId="{0E0DA482-9615-4FE6-A741-86F86E7D610B}" destId="{5A8FF5B9-970B-42BB-A148-0812957CA559}" srcOrd="3" destOrd="0" parTransId="{2E19D933-7366-4512-95C8-0CC22C400EC0}" sibTransId="{93DB812B-49E5-4DB3-AC03-731DA1744A02}"/>
    <dgm:cxn modelId="{A1D579D9-05C2-42B6-A4AF-0487C060F5C2}" type="presOf" srcId="{A6270912-CF7E-4E4F-A62B-6C9A9735DC28}" destId="{12390AE4-A15C-455E-996C-E4F2825849F3}" srcOrd="1" destOrd="0" presId="urn:microsoft.com/office/officeart/2016/7/layout/RepeatingBendingProcessNew"/>
    <dgm:cxn modelId="{84D210E2-A09B-4E60-B96D-B2E07B38D7F4}" type="presOf" srcId="{34FDB2D4-A9E7-4F39-A4D0-384ACD040A46}" destId="{C7EBD7F6-05E5-493B-A9B9-17013CAAC423}" srcOrd="1" destOrd="0" presId="urn:microsoft.com/office/officeart/2016/7/layout/RepeatingBendingProcessNew"/>
    <dgm:cxn modelId="{AED486E7-126D-45E7-AE05-639D01A9698A}" type="presOf" srcId="{49A1A8D9-198D-4C12-92A1-B9FEC72E1A5D}" destId="{C43B36FE-3E58-4333-9398-9660D7121DDD}" srcOrd="1" destOrd="0" presId="urn:microsoft.com/office/officeart/2016/7/layout/RepeatingBendingProcessNew"/>
    <dgm:cxn modelId="{372DAFEE-E760-47A9-99E1-D43D6C7F0E41}" type="presOf" srcId="{0960AA50-81AA-4A4D-8568-E2F850731663}" destId="{B7120D28-B669-4F76-907A-6EA02DC003D3}" srcOrd="1" destOrd="0" presId="urn:microsoft.com/office/officeart/2016/7/layout/RepeatingBendingProcessNew"/>
    <dgm:cxn modelId="{76632EF1-6BB5-45F0-9A06-30CC12FD815A}" type="presOf" srcId="{5F1DA8B9-4661-4732-B225-8CFD2242A164}" destId="{CE626AB7-9927-4E5E-A513-4C554811C963}" srcOrd="0" destOrd="0" presId="urn:microsoft.com/office/officeart/2016/7/layout/RepeatingBendingProcessNew"/>
    <dgm:cxn modelId="{DF45D8FE-A2D5-49A5-9A80-17F84B5F1555}" srcId="{0E0DA482-9615-4FE6-A741-86F86E7D610B}" destId="{4915EA58-5C89-431F-8402-C49CDCB8A5DA}" srcOrd="9" destOrd="0" parTransId="{465C5EC4-89F5-4136-916B-E3067E92CF6B}" sibTransId="{BEE70467-DD3F-4DC7-9B70-F98DEC5EB91F}"/>
    <dgm:cxn modelId="{FC39C320-4B4C-4F82-A30B-64CDAB8A22B1}" type="presParOf" srcId="{011E964E-4911-4369-A633-6AD3DBC3A30F}" destId="{FC02A00E-2879-4FE6-A7B4-9E38141F78F5}" srcOrd="0" destOrd="0" presId="urn:microsoft.com/office/officeart/2016/7/layout/RepeatingBendingProcessNew"/>
    <dgm:cxn modelId="{6C18F374-775B-4B3C-BBE2-749BDF74E6C7}" type="presParOf" srcId="{011E964E-4911-4369-A633-6AD3DBC3A30F}" destId="{C8367E4C-2B03-4037-AE7D-30F480FDC1ED}" srcOrd="1" destOrd="0" presId="urn:microsoft.com/office/officeart/2016/7/layout/RepeatingBendingProcessNew"/>
    <dgm:cxn modelId="{62E010D1-0859-4A9D-8C60-92B44648EAE8}" type="presParOf" srcId="{C8367E4C-2B03-4037-AE7D-30F480FDC1ED}" destId="{9DB3FDCE-1C6E-47FB-931F-80C187C8678C}" srcOrd="0" destOrd="0" presId="urn:microsoft.com/office/officeart/2016/7/layout/RepeatingBendingProcessNew"/>
    <dgm:cxn modelId="{D6D6A59C-5852-4208-8F4F-586C1E2E055B}" type="presParOf" srcId="{011E964E-4911-4369-A633-6AD3DBC3A30F}" destId="{07ED14C2-A1D9-48D4-AF0B-8D46F2EF3F3F}" srcOrd="2" destOrd="0" presId="urn:microsoft.com/office/officeart/2016/7/layout/RepeatingBendingProcessNew"/>
    <dgm:cxn modelId="{9E63E39C-1F56-471D-BC9A-5ED2CD8B4AA9}" type="presParOf" srcId="{011E964E-4911-4369-A633-6AD3DBC3A30F}" destId="{369DEAED-066B-4879-95D3-EA1BBBABEB80}" srcOrd="3" destOrd="0" presId="urn:microsoft.com/office/officeart/2016/7/layout/RepeatingBendingProcessNew"/>
    <dgm:cxn modelId="{4E1BC88B-D416-4A19-94DD-A9306FAD166B}" type="presParOf" srcId="{369DEAED-066B-4879-95D3-EA1BBBABEB80}" destId="{12390AE4-A15C-455E-996C-E4F2825849F3}" srcOrd="0" destOrd="0" presId="urn:microsoft.com/office/officeart/2016/7/layout/RepeatingBendingProcessNew"/>
    <dgm:cxn modelId="{034A968F-682F-4F00-95D7-B3ADDFEC44BF}" type="presParOf" srcId="{011E964E-4911-4369-A633-6AD3DBC3A30F}" destId="{2F10617A-4476-48F5-A6E6-CDDA9B77072E}" srcOrd="4" destOrd="0" presId="urn:microsoft.com/office/officeart/2016/7/layout/RepeatingBendingProcessNew"/>
    <dgm:cxn modelId="{F3AA467F-8AB1-4167-B8FE-583BE2652EFB}" type="presParOf" srcId="{011E964E-4911-4369-A633-6AD3DBC3A30F}" destId="{A5687499-85A8-4CAD-8772-CFC8500D3AF1}" srcOrd="5" destOrd="0" presId="urn:microsoft.com/office/officeart/2016/7/layout/RepeatingBendingProcessNew"/>
    <dgm:cxn modelId="{28201856-7182-45E2-B3E4-AD0FBEF3EF26}" type="presParOf" srcId="{A5687499-85A8-4CAD-8772-CFC8500D3AF1}" destId="{B4D9CDB9-806C-4D3C-9857-4380E67ECABF}" srcOrd="0" destOrd="0" presId="urn:microsoft.com/office/officeart/2016/7/layout/RepeatingBendingProcessNew"/>
    <dgm:cxn modelId="{647C89D0-2A50-49C1-BB8B-DC69E666479D}" type="presParOf" srcId="{011E964E-4911-4369-A633-6AD3DBC3A30F}" destId="{F973AA60-ACFC-4A73-84E4-BBBE2F609C43}" srcOrd="6" destOrd="0" presId="urn:microsoft.com/office/officeart/2016/7/layout/RepeatingBendingProcessNew"/>
    <dgm:cxn modelId="{69F8DC73-0021-4D51-A7FC-BF08B6A3F541}" type="presParOf" srcId="{011E964E-4911-4369-A633-6AD3DBC3A30F}" destId="{EE7FD2EC-0116-422E-8A8C-1A94974DBAFC}" srcOrd="7" destOrd="0" presId="urn:microsoft.com/office/officeart/2016/7/layout/RepeatingBendingProcessNew"/>
    <dgm:cxn modelId="{AF30CBCB-89A2-4809-A5EC-BDE19678E0F9}" type="presParOf" srcId="{EE7FD2EC-0116-422E-8A8C-1A94974DBAFC}" destId="{28DCE115-3B3D-4467-AE83-EB3E3501C6E0}" srcOrd="0" destOrd="0" presId="urn:microsoft.com/office/officeart/2016/7/layout/RepeatingBendingProcessNew"/>
    <dgm:cxn modelId="{73F20A97-C25E-4BE3-9BEB-5F29595A699E}" type="presParOf" srcId="{011E964E-4911-4369-A633-6AD3DBC3A30F}" destId="{45785025-895A-43A5-97A9-EA0DB2F9A37A}" srcOrd="8" destOrd="0" presId="urn:microsoft.com/office/officeart/2016/7/layout/RepeatingBendingProcessNew"/>
    <dgm:cxn modelId="{CC4E02E4-2B09-4EA8-A0BC-1F80E75023AD}" type="presParOf" srcId="{011E964E-4911-4369-A633-6AD3DBC3A30F}" destId="{AEB7B057-6DCE-436D-9024-D949FFA2B3A4}" srcOrd="9" destOrd="0" presId="urn:microsoft.com/office/officeart/2016/7/layout/RepeatingBendingProcessNew"/>
    <dgm:cxn modelId="{C7C69FB4-EFEB-4245-A72A-8007EA9801A7}" type="presParOf" srcId="{AEB7B057-6DCE-436D-9024-D949FFA2B3A4}" destId="{B7120D28-B669-4F76-907A-6EA02DC003D3}" srcOrd="0" destOrd="0" presId="urn:microsoft.com/office/officeart/2016/7/layout/RepeatingBendingProcessNew"/>
    <dgm:cxn modelId="{A3815DBB-7C89-4A7A-81F6-C61015A47FC1}" type="presParOf" srcId="{011E964E-4911-4369-A633-6AD3DBC3A30F}" destId="{45CFFFBF-FAE8-4C93-BC6E-024D8A4E8904}" srcOrd="10" destOrd="0" presId="urn:microsoft.com/office/officeart/2016/7/layout/RepeatingBendingProcessNew"/>
    <dgm:cxn modelId="{86D2EF21-1C61-4DC0-959E-AB91F1544F65}" type="presParOf" srcId="{011E964E-4911-4369-A633-6AD3DBC3A30F}" destId="{93FA3951-E1FF-426C-87ED-88AAFC52DC6D}" srcOrd="11" destOrd="0" presId="urn:microsoft.com/office/officeart/2016/7/layout/RepeatingBendingProcessNew"/>
    <dgm:cxn modelId="{D7416A63-3D0E-455F-B4D4-679F260D4FE5}" type="presParOf" srcId="{93FA3951-E1FF-426C-87ED-88AAFC52DC6D}" destId="{C43B36FE-3E58-4333-9398-9660D7121DDD}" srcOrd="0" destOrd="0" presId="urn:microsoft.com/office/officeart/2016/7/layout/RepeatingBendingProcessNew"/>
    <dgm:cxn modelId="{D76FD392-3257-40CA-B4CD-969C1EC99C0A}" type="presParOf" srcId="{011E964E-4911-4369-A633-6AD3DBC3A30F}" destId="{09667D68-80F5-45A8-ABEC-812CD03D1F9E}" srcOrd="12" destOrd="0" presId="urn:microsoft.com/office/officeart/2016/7/layout/RepeatingBendingProcessNew"/>
    <dgm:cxn modelId="{B3099A4A-0A12-4F66-95F7-1CE121610E48}" type="presParOf" srcId="{011E964E-4911-4369-A633-6AD3DBC3A30F}" destId="{CE626AB7-9927-4E5E-A513-4C554811C963}" srcOrd="13" destOrd="0" presId="urn:microsoft.com/office/officeart/2016/7/layout/RepeatingBendingProcessNew"/>
    <dgm:cxn modelId="{2012E2DD-1691-4C50-81D5-F8C53C982E63}" type="presParOf" srcId="{CE626AB7-9927-4E5E-A513-4C554811C963}" destId="{D6998B52-0C2E-4D26-8243-B83CDFFCE661}" srcOrd="0" destOrd="0" presId="urn:microsoft.com/office/officeart/2016/7/layout/RepeatingBendingProcessNew"/>
    <dgm:cxn modelId="{D2568732-813A-4C97-9FFB-68C8DF4A511E}" type="presParOf" srcId="{011E964E-4911-4369-A633-6AD3DBC3A30F}" destId="{1E761DBA-C2A2-4575-95A1-65CF0B54A98F}" srcOrd="14" destOrd="0" presId="urn:microsoft.com/office/officeart/2016/7/layout/RepeatingBendingProcessNew"/>
    <dgm:cxn modelId="{A1087FA3-3A36-48E6-BE91-9FDC7A19023E}" type="presParOf" srcId="{011E964E-4911-4369-A633-6AD3DBC3A30F}" destId="{47F34871-957D-4F0E-B5BE-51369D9F1241}" srcOrd="15" destOrd="0" presId="urn:microsoft.com/office/officeart/2016/7/layout/RepeatingBendingProcessNew"/>
    <dgm:cxn modelId="{4EDA9349-BF3B-4A36-98DF-A1C26A85390D}" type="presParOf" srcId="{47F34871-957D-4F0E-B5BE-51369D9F1241}" destId="{C7EBD7F6-05E5-493B-A9B9-17013CAAC423}" srcOrd="0" destOrd="0" presId="urn:microsoft.com/office/officeart/2016/7/layout/RepeatingBendingProcessNew"/>
    <dgm:cxn modelId="{97DA125F-5306-4BCE-8C0C-0E641BF8663D}" type="presParOf" srcId="{011E964E-4911-4369-A633-6AD3DBC3A30F}" destId="{0CD3E70F-3C7E-490A-AE19-BE236B2A42B6}" srcOrd="16" destOrd="0" presId="urn:microsoft.com/office/officeart/2016/7/layout/RepeatingBendingProcessNew"/>
    <dgm:cxn modelId="{B1E511F4-DBFA-4A28-97BE-77D1A866A7CE}" type="presParOf" srcId="{011E964E-4911-4369-A633-6AD3DBC3A30F}" destId="{FC77570F-8071-4F05-AF0B-F4F757FB98C3}" srcOrd="17" destOrd="0" presId="urn:microsoft.com/office/officeart/2016/7/layout/RepeatingBendingProcessNew"/>
    <dgm:cxn modelId="{E579D9A8-05F1-4446-B13E-764F274F1EF4}" type="presParOf" srcId="{FC77570F-8071-4F05-AF0B-F4F757FB98C3}" destId="{5F234B5A-C5B0-400F-BA61-64B2F22700E0}" srcOrd="0" destOrd="0" presId="urn:microsoft.com/office/officeart/2016/7/layout/RepeatingBendingProcessNew"/>
    <dgm:cxn modelId="{C65430E8-40D3-47B2-8EF2-DEEBE74316B7}" type="presParOf" srcId="{011E964E-4911-4369-A633-6AD3DBC3A30F}" destId="{5A21B229-440E-4C95-8448-991007DC224C}" srcOrd="18" destOrd="0" presId="urn:microsoft.com/office/officeart/2016/7/layout/RepeatingBendingProcessNew"/>
    <dgm:cxn modelId="{ABB1ED62-279D-418A-A322-F1055B690568}" type="presParOf" srcId="{011E964E-4911-4369-A633-6AD3DBC3A30F}" destId="{1D08A18C-DB8B-465F-A82E-8F9227388D9F}" srcOrd="19" destOrd="0" presId="urn:microsoft.com/office/officeart/2016/7/layout/RepeatingBendingProcessNew"/>
    <dgm:cxn modelId="{A9DDD4E0-94E1-43B1-A68B-2956FA9205A4}" type="presParOf" srcId="{1D08A18C-DB8B-465F-A82E-8F9227388D9F}" destId="{D878F63A-05C5-4ACA-A435-FD604E906601}" srcOrd="0" destOrd="0" presId="urn:microsoft.com/office/officeart/2016/7/layout/RepeatingBendingProcessNew"/>
    <dgm:cxn modelId="{5193BF03-A9AF-47E1-B4B1-795E4DE62BFA}" type="presParOf" srcId="{011E964E-4911-4369-A633-6AD3DBC3A30F}" destId="{F68C05F4-9A12-4625-A9E3-2D8D694D7342}" srcOrd="20" destOrd="0" presId="urn:microsoft.com/office/officeart/2016/7/layout/RepeatingBendingProcessNew"/>
    <dgm:cxn modelId="{2CE53C72-78C4-4F47-9480-3F71909FF472}" type="presParOf" srcId="{011E964E-4911-4369-A633-6AD3DBC3A30F}" destId="{781622B6-1301-48EA-ACDB-8D216A5A971C}" srcOrd="21" destOrd="0" presId="urn:microsoft.com/office/officeart/2016/7/layout/RepeatingBendingProcessNew"/>
    <dgm:cxn modelId="{A4EA8FE0-6295-4421-9443-67FFC01EFA74}" type="presParOf" srcId="{781622B6-1301-48EA-ACDB-8D216A5A971C}" destId="{8BA12C6F-7151-473D-99B5-17B50290808B}" srcOrd="0" destOrd="0" presId="urn:microsoft.com/office/officeart/2016/7/layout/RepeatingBendingProcessNew"/>
    <dgm:cxn modelId="{686EF317-65A6-4ECA-A27B-3F1C90B75640}" type="presParOf" srcId="{011E964E-4911-4369-A633-6AD3DBC3A30F}" destId="{6D1998FE-19D3-4F16-874C-666255629455}" srcOrd="2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1E281E-43BB-4366-812E-AB4657404728}"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7009CE64-7417-4CCE-A45D-8FB25AD9E834}">
      <dgm:prSet/>
      <dgm:spPr/>
      <dgm:t>
        <a:bodyPr/>
        <a:lstStyle/>
        <a:p>
          <a:r>
            <a:rPr lang="en-IN" b="1"/>
            <a:t>Phase 4: Testing</a:t>
          </a:r>
          <a:endParaRPr lang="en-US"/>
        </a:p>
      </dgm:t>
    </dgm:pt>
    <dgm:pt modelId="{673BD3A4-1707-448B-AB98-CAD956FA9C76}" type="parTrans" cxnId="{BD38395B-ACA2-434E-B528-F2BD732549D3}">
      <dgm:prSet/>
      <dgm:spPr/>
      <dgm:t>
        <a:bodyPr/>
        <a:lstStyle/>
        <a:p>
          <a:endParaRPr lang="en-US"/>
        </a:p>
      </dgm:t>
    </dgm:pt>
    <dgm:pt modelId="{E6367CC3-5797-4097-86D7-2D0042F8F71A}" type="sibTrans" cxnId="{BD38395B-ACA2-434E-B528-F2BD732549D3}">
      <dgm:prSet/>
      <dgm:spPr/>
      <dgm:t>
        <a:bodyPr/>
        <a:lstStyle/>
        <a:p>
          <a:endParaRPr lang="en-US"/>
        </a:p>
      </dgm:t>
    </dgm:pt>
    <dgm:pt modelId="{841F14B0-9F66-4A37-857A-0152D01AB98E}">
      <dgm:prSet/>
      <dgm:spPr/>
      <dgm:t>
        <a:bodyPr/>
        <a:lstStyle/>
        <a:p>
          <a:r>
            <a:rPr lang="en-IN"/>
            <a:t>UAT with users (loan ops).</a:t>
          </a:r>
          <a:endParaRPr lang="en-US"/>
        </a:p>
      </dgm:t>
    </dgm:pt>
    <dgm:pt modelId="{6BE75D5E-AC7D-4033-9E0B-E25F78E03130}" type="parTrans" cxnId="{7C90A2A8-C90F-48AF-9EE0-BCB36DA48756}">
      <dgm:prSet/>
      <dgm:spPr/>
      <dgm:t>
        <a:bodyPr/>
        <a:lstStyle/>
        <a:p>
          <a:endParaRPr lang="en-US"/>
        </a:p>
      </dgm:t>
    </dgm:pt>
    <dgm:pt modelId="{940AF87A-7A51-45AD-B46D-97CECD664C46}" type="sibTrans" cxnId="{7C90A2A8-C90F-48AF-9EE0-BCB36DA48756}">
      <dgm:prSet/>
      <dgm:spPr/>
      <dgm:t>
        <a:bodyPr/>
        <a:lstStyle/>
        <a:p>
          <a:endParaRPr lang="en-US"/>
        </a:p>
      </dgm:t>
    </dgm:pt>
    <dgm:pt modelId="{21F42059-0248-4FD2-81FD-3D8581FAFA1D}">
      <dgm:prSet/>
      <dgm:spPr/>
      <dgm:t>
        <a:bodyPr/>
        <a:lstStyle/>
        <a:p>
          <a:r>
            <a:rPr lang="en-IN" dirty="0"/>
            <a:t>Validating migration from old LMS.</a:t>
          </a:r>
          <a:endParaRPr lang="en-US" dirty="0"/>
        </a:p>
      </dgm:t>
    </dgm:pt>
    <dgm:pt modelId="{B2A050C0-0CEB-43C9-8FC6-385C0E05F937}" type="parTrans" cxnId="{0C64E398-60D1-4D1B-8C2E-5EC2E60481F3}">
      <dgm:prSet/>
      <dgm:spPr/>
      <dgm:t>
        <a:bodyPr/>
        <a:lstStyle/>
        <a:p>
          <a:endParaRPr lang="en-US"/>
        </a:p>
      </dgm:t>
    </dgm:pt>
    <dgm:pt modelId="{B88718C3-1107-4FCC-9C8A-9A3F9AAC075D}" type="sibTrans" cxnId="{0C64E398-60D1-4D1B-8C2E-5EC2E60481F3}">
      <dgm:prSet/>
      <dgm:spPr/>
      <dgm:t>
        <a:bodyPr/>
        <a:lstStyle/>
        <a:p>
          <a:endParaRPr lang="en-US"/>
        </a:p>
      </dgm:t>
    </dgm:pt>
    <dgm:pt modelId="{46A7C0A2-5083-4484-B593-DB35F4129096}">
      <dgm:prSet/>
      <dgm:spPr/>
      <dgm:t>
        <a:bodyPr/>
        <a:lstStyle/>
        <a:p>
          <a:r>
            <a:rPr lang="en-IN" dirty="0"/>
            <a:t>Perform load &amp; security checks.</a:t>
          </a:r>
          <a:endParaRPr lang="en-US" dirty="0"/>
        </a:p>
      </dgm:t>
    </dgm:pt>
    <dgm:pt modelId="{238E44A1-1E9F-42F8-8C55-828B51A26E73}" type="parTrans" cxnId="{A6917BE1-57C9-4156-B6F6-5CC267AAE64E}">
      <dgm:prSet/>
      <dgm:spPr/>
      <dgm:t>
        <a:bodyPr/>
        <a:lstStyle/>
        <a:p>
          <a:endParaRPr lang="en-US"/>
        </a:p>
      </dgm:t>
    </dgm:pt>
    <dgm:pt modelId="{6C0435E3-E5D3-4144-AB6E-4A0E645DE81A}" type="sibTrans" cxnId="{A6917BE1-57C9-4156-B6F6-5CC267AAE64E}">
      <dgm:prSet/>
      <dgm:spPr/>
      <dgm:t>
        <a:bodyPr/>
        <a:lstStyle/>
        <a:p>
          <a:endParaRPr lang="en-US"/>
        </a:p>
      </dgm:t>
    </dgm:pt>
    <dgm:pt modelId="{A6D09554-C8DC-45FB-8C2D-E82FE3A85B47}">
      <dgm:prSet/>
      <dgm:spPr/>
      <dgm:t>
        <a:bodyPr/>
        <a:lstStyle/>
        <a:p>
          <a:r>
            <a:rPr lang="en-IN" b="1"/>
            <a:t>Phase 5: Deployment</a:t>
          </a:r>
          <a:endParaRPr lang="en-US"/>
        </a:p>
      </dgm:t>
    </dgm:pt>
    <dgm:pt modelId="{85D6FD5A-3075-40FE-8DD2-CE36F0B48457}" type="parTrans" cxnId="{5EE88977-C167-4868-917D-B75044949AE6}">
      <dgm:prSet/>
      <dgm:spPr/>
      <dgm:t>
        <a:bodyPr/>
        <a:lstStyle/>
        <a:p>
          <a:endParaRPr lang="en-US"/>
        </a:p>
      </dgm:t>
    </dgm:pt>
    <dgm:pt modelId="{2E36F527-FC72-4555-8C7F-57C076D218C6}" type="sibTrans" cxnId="{5EE88977-C167-4868-917D-B75044949AE6}">
      <dgm:prSet/>
      <dgm:spPr/>
      <dgm:t>
        <a:bodyPr/>
        <a:lstStyle/>
        <a:p>
          <a:endParaRPr lang="en-US"/>
        </a:p>
      </dgm:t>
    </dgm:pt>
    <dgm:pt modelId="{08B13CC1-B860-43D6-8AAD-6C0F65FB21AB}">
      <dgm:prSet/>
      <dgm:spPr/>
      <dgm:t>
        <a:bodyPr/>
        <a:lstStyle/>
        <a:p>
          <a:r>
            <a:rPr lang="en-IN"/>
            <a:t>Final migration &amp; setup.</a:t>
          </a:r>
          <a:endParaRPr lang="en-US"/>
        </a:p>
      </dgm:t>
    </dgm:pt>
    <dgm:pt modelId="{A6F43EF4-1C72-49EB-8705-06E21F9FD5D7}" type="parTrans" cxnId="{8D151915-E304-4E88-9923-190543FA30DC}">
      <dgm:prSet/>
      <dgm:spPr/>
      <dgm:t>
        <a:bodyPr/>
        <a:lstStyle/>
        <a:p>
          <a:endParaRPr lang="en-US"/>
        </a:p>
      </dgm:t>
    </dgm:pt>
    <dgm:pt modelId="{0C04779E-E0A4-4A01-883F-FB7A67B37857}" type="sibTrans" cxnId="{8D151915-E304-4E88-9923-190543FA30DC}">
      <dgm:prSet/>
      <dgm:spPr/>
      <dgm:t>
        <a:bodyPr/>
        <a:lstStyle/>
        <a:p>
          <a:endParaRPr lang="en-US"/>
        </a:p>
      </dgm:t>
    </dgm:pt>
    <dgm:pt modelId="{905F3B4D-3467-44BC-AA19-EFEB20C4B660}">
      <dgm:prSet/>
      <dgm:spPr/>
      <dgm:t>
        <a:bodyPr/>
        <a:lstStyle/>
        <a:p>
          <a:r>
            <a:rPr lang="en-IN"/>
            <a:t>User training (branches &amp; credit team).</a:t>
          </a:r>
          <a:endParaRPr lang="en-US"/>
        </a:p>
      </dgm:t>
    </dgm:pt>
    <dgm:pt modelId="{944DB182-9145-4164-9CF5-D784FE8D929D}" type="parTrans" cxnId="{B783F95C-407B-4BD1-98DA-86131F45F9E5}">
      <dgm:prSet/>
      <dgm:spPr/>
      <dgm:t>
        <a:bodyPr/>
        <a:lstStyle/>
        <a:p>
          <a:endParaRPr lang="en-US"/>
        </a:p>
      </dgm:t>
    </dgm:pt>
    <dgm:pt modelId="{5200D2A1-A6E7-4684-B187-994485A5B1B8}" type="sibTrans" cxnId="{B783F95C-407B-4BD1-98DA-86131F45F9E5}">
      <dgm:prSet/>
      <dgm:spPr/>
      <dgm:t>
        <a:bodyPr/>
        <a:lstStyle/>
        <a:p>
          <a:endParaRPr lang="en-US"/>
        </a:p>
      </dgm:t>
    </dgm:pt>
    <dgm:pt modelId="{C86D922C-7B91-48DE-A4A0-898949721A85}">
      <dgm:prSet/>
      <dgm:spPr/>
      <dgm:t>
        <a:bodyPr/>
        <a:lstStyle/>
        <a:p>
          <a:r>
            <a:rPr lang="en-IN"/>
            <a:t>Go-live with reduced TAT.</a:t>
          </a:r>
          <a:endParaRPr lang="en-US"/>
        </a:p>
      </dgm:t>
    </dgm:pt>
    <dgm:pt modelId="{A526F13C-05D9-413C-8E17-6BA12F6703F3}" type="parTrans" cxnId="{585B658D-578C-46CE-8DA5-6901C346C42D}">
      <dgm:prSet/>
      <dgm:spPr/>
      <dgm:t>
        <a:bodyPr/>
        <a:lstStyle/>
        <a:p>
          <a:endParaRPr lang="en-US"/>
        </a:p>
      </dgm:t>
    </dgm:pt>
    <dgm:pt modelId="{9DA0CADD-AE88-4D5B-BEE5-7784CE120B60}" type="sibTrans" cxnId="{585B658D-578C-46CE-8DA5-6901C346C42D}">
      <dgm:prSet/>
      <dgm:spPr/>
      <dgm:t>
        <a:bodyPr/>
        <a:lstStyle/>
        <a:p>
          <a:endParaRPr lang="en-US"/>
        </a:p>
      </dgm:t>
    </dgm:pt>
    <dgm:pt modelId="{1416EB6C-A0FF-4C95-BDA4-4B7734C689EB}">
      <dgm:prSet/>
      <dgm:spPr/>
      <dgm:t>
        <a:bodyPr/>
        <a:lstStyle/>
        <a:p>
          <a:r>
            <a:rPr lang="en-IN" b="1" dirty="0"/>
            <a:t>Phase 6: Maintenance &amp; Support</a:t>
          </a:r>
          <a:endParaRPr lang="en-US" dirty="0"/>
        </a:p>
      </dgm:t>
    </dgm:pt>
    <dgm:pt modelId="{3F4B8EBB-ADCF-4238-8787-C210225B29BE}" type="parTrans" cxnId="{5549FF26-94CC-4111-A585-963E9E1C488D}">
      <dgm:prSet/>
      <dgm:spPr/>
      <dgm:t>
        <a:bodyPr/>
        <a:lstStyle/>
        <a:p>
          <a:endParaRPr lang="en-US"/>
        </a:p>
      </dgm:t>
    </dgm:pt>
    <dgm:pt modelId="{0DFD0F17-095E-4E13-B491-896C2B908C99}" type="sibTrans" cxnId="{5549FF26-94CC-4111-A585-963E9E1C488D}">
      <dgm:prSet/>
      <dgm:spPr/>
      <dgm:t>
        <a:bodyPr/>
        <a:lstStyle/>
        <a:p>
          <a:endParaRPr lang="en-US"/>
        </a:p>
      </dgm:t>
    </dgm:pt>
    <dgm:pt modelId="{C7A9C502-0738-45B3-AB19-871F87290FA4}">
      <dgm:prSet/>
      <dgm:spPr/>
      <dgm:t>
        <a:bodyPr/>
        <a:lstStyle/>
        <a:p>
          <a:r>
            <a:rPr lang="en-IN" dirty="0"/>
            <a:t>Support &amp; helpdesk.</a:t>
          </a:r>
          <a:endParaRPr lang="en-US" dirty="0"/>
        </a:p>
      </dgm:t>
    </dgm:pt>
    <dgm:pt modelId="{961931C4-D386-48F4-A908-B5C6EF8F89B0}" type="parTrans" cxnId="{CB2C0B0E-CEB2-4D22-9F4C-4C0B37689087}">
      <dgm:prSet/>
      <dgm:spPr/>
      <dgm:t>
        <a:bodyPr/>
        <a:lstStyle/>
        <a:p>
          <a:endParaRPr lang="en-US"/>
        </a:p>
      </dgm:t>
    </dgm:pt>
    <dgm:pt modelId="{816A08F1-F303-4BDB-A59A-D9CB68FC9A80}" type="sibTrans" cxnId="{CB2C0B0E-CEB2-4D22-9F4C-4C0B37689087}">
      <dgm:prSet/>
      <dgm:spPr/>
      <dgm:t>
        <a:bodyPr/>
        <a:lstStyle/>
        <a:p>
          <a:endParaRPr lang="en-US"/>
        </a:p>
      </dgm:t>
    </dgm:pt>
    <dgm:pt modelId="{DB46798A-B4D2-46D2-84C1-9CCA71FC24D2}">
      <dgm:prSet/>
      <dgm:spPr/>
      <dgm:t>
        <a:bodyPr/>
        <a:lstStyle/>
        <a:p>
          <a:r>
            <a:rPr lang="en-IN"/>
            <a:t>Regular RBI compliance updates.</a:t>
          </a:r>
          <a:endParaRPr lang="en-US"/>
        </a:p>
      </dgm:t>
    </dgm:pt>
    <dgm:pt modelId="{E55C9895-14B8-463D-8026-6F6E6B746701}" type="parTrans" cxnId="{58A07FA5-88A7-4DC3-96D2-9652A43ABDCB}">
      <dgm:prSet/>
      <dgm:spPr/>
      <dgm:t>
        <a:bodyPr/>
        <a:lstStyle/>
        <a:p>
          <a:endParaRPr lang="en-US"/>
        </a:p>
      </dgm:t>
    </dgm:pt>
    <dgm:pt modelId="{FD6BA9E2-E25F-42C3-8DBB-E8756D61C196}" type="sibTrans" cxnId="{58A07FA5-88A7-4DC3-96D2-9652A43ABDCB}">
      <dgm:prSet/>
      <dgm:spPr/>
      <dgm:t>
        <a:bodyPr/>
        <a:lstStyle/>
        <a:p>
          <a:endParaRPr lang="en-US"/>
        </a:p>
      </dgm:t>
    </dgm:pt>
    <dgm:pt modelId="{53DACDAF-5D86-423F-9711-8E41D9C2E29F}">
      <dgm:prSet/>
      <dgm:spPr/>
      <dgm:t>
        <a:bodyPr/>
        <a:lstStyle/>
        <a:p>
          <a:r>
            <a:rPr lang="en-IN" dirty="0"/>
            <a:t>Future upgrades</a:t>
          </a:r>
          <a:endParaRPr lang="en-US" dirty="0"/>
        </a:p>
      </dgm:t>
    </dgm:pt>
    <dgm:pt modelId="{EFC0EFCA-79E9-4131-A643-0CEB2FF287E2}" type="parTrans" cxnId="{68076223-D32B-485B-B681-176F7DBEB701}">
      <dgm:prSet/>
      <dgm:spPr/>
      <dgm:t>
        <a:bodyPr/>
        <a:lstStyle/>
        <a:p>
          <a:endParaRPr lang="en-US"/>
        </a:p>
      </dgm:t>
    </dgm:pt>
    <dgm:pt modelId="{F0313C60-48AE-47DF-94CD-1E439C101ADE}" type="sibTrans" cxnId="{68076223-D32B-485B-B681-176F7DBEB701}">
      <dgm:prSet/>
      <dgm:spPr/>
      <dgm:t>
        <a:bodyPr/>
        <a:lstStyle/>
        <a:p>
          <a:endParaRPr lang="en-US"/>
        </a:p>
      </dgm:t>
    </dgm:pt>
    <dgm:pt modelId="{B5E945A3-054C-4DA2-B9AE-EB70E34CEDCF}" type="pres">
      <dgm:prSet presAssocID="{591E281E-43BB-4366-812E-AB4657404728}" presName="Name0" presStyleCnt="0">
        <dgm:presLayoutVars>
          <dgm:dir/>
          <dgm:resizeHandles val="exact"/>
        </dgm:presLayoutVars>
      </dgm:prSet>
      <dgm:spPr/>
    </dgm:pt>
    <dgm:pt modelId="{4D8354D6-C100-49FA-9B31-ED21BA712B74}" type="pres">
      <dgm:prSet presAssocID="{7009CE64-7417-4CCE-A45D-8FB25AD9E834}" presName="node" presStyleLbl="node1" presStyleIdx="0" presStyleCnt="12">
        <dgm:presLayoutVars>
          <dgm:bulletEnabled val="1"/>
        </dgm:presLayoutVars>
      </dgm:prSet>
      <dgm:spPr/>
    </dgm:pt>
    <dgm:pt modelId="{A726C13C-3D7C-4E68-BBEA-3DED1CF042BE}" type="pres">
      <dgm:prSet presAssocID="{E6367CC3-5797-4097-86D7-2D0042F8F71A}" presName="sibTrans" presStyleLbl="sibTrans1D1" presStyleIdx="0" presStyleCnt="11"/>
      <dgm:spPr/>
    </dgm:pt>
    <dgm:pt modelId="{74AEFC33-6C99-40A8-8F57-B84CEA893FAC}" type="pres">
      <dgm:prSet presAssocID="{E6367CC3-5797-4097-86D7-2D0042F8F71A}" presName="connectorText" presStyleLbl="sibTrans1D1" presStyleIdx="0" presStyleCnt="11"/>
      <dgm:spPr/>
    </dgm:pt>
    <dgm:pt modelId="{BCEFC908-FECD-45B6-8DFF-8A0F62AEC059}" type="pres">
      <dgm:prSet presAssocID="{841F14B0-9F66-4A37-857A-0152D01AB98E}" presName="node" presStyleLbl="node1" presStyleIdx="1" presStyleCnt="12">
        <dgm:presLayoutVars>
          <dgm:bulletEnabled val="1"/>
        </dgm:presLayoutVars>
      </dgm:prSet>
      <dgm:spPr/>
    </dgm:pt>
    <dgm:pt modelId="{D1E00ED0-0B4D-487C-8974-9B66A00410BD}" type="pres">
      <dgm:prSet presAssocID="{940AF87A-7A51-45AD-B46D-97CECD664C46}" presName="sibTrans" presStyleLbl="sibTrans1D1" presStyleIdx="1" presStyleCnt="11"/>
      <dgm:spPr/>
    </dgm:pt>
    <dgm:pt modelId="{73C15FBC-CE5F-40A8-A739-9E3B34BD133C}" type="pres">
      <dgm:prSet presAssocID="{940AF87A-7A51-45AD-B46D-97CECD664C46}" presName="connectorText" presStyleLbl="sibTrans1D1" presStyleIdx="1" presStyleCnt="11"/>
      <dgm:spPr/>
    </dgm:pt>
    <dgm:pt modelId="{B16D3405-B74D-44D5-B971-D1B8774ECDCB}" type="pres">
      <dgm:prSet presAssocID="{21F42059-0248-4FD2-81FD-3D8581FAFA1D}" presName="node" presStyleLbl="node1" presStyleIdx="2" presStyleCnt="12">
        <dgm:presLayoutVars>
          <dgm:bulletEnabled val="1"/>
        </dgm:presLayoutVars>
      </dgm:prSet>
      <dgm:spPr/>
    </dgm:pt>
    <dgm:pt modelId="{0864E93A-93E6-4B87-AB84-53BA57EE4E1E}" type="pres">
      <dgm:prSet presAssocID="{B88718C3-1107-4FCC-9C8A-9A3F9AAC075D}" presName="sibTrans" presStyleLbl="sibTrans1D1" presStyleIdx="2" presStyleCnt="11"/>
      <dgm:spPr/>
    </dgm:pt>
    <dgm:pt modelId="{9A450079-1E1C-416B-9CDC-961F014FAAD7}" type="pres">
      <dgm:prSet presAssocID="{B88718C3-1107-4FCC-9C8A-9A3F9AAC075D}" presName="connectorText" presStyleLbl="sibTrans1D1" presStyleIdx="2" presStyleCnt="11"/>
      <dgm:spPr/>
    </dgm:pt>
    <dgm:pt modelId="{537B2C9D-28CE-428D-BF5F-C2BB12AC2D0B}" type="pres">
      <dgm:prSet presAssocID="{46A7C0A2-5083-4484-B593-DB35F4129096}" presName="node" presStyleLbl="node1" presStyleIdx="3" presStyleCnt="12">
        <dgm:presLayoutVars>
          <dgm:bulletEnabled val="1"/>
        </dgm:presLayoutVars>
      </dgm:prSet>
      <dgm:spPr/>
    </dgm:pt>
    <dgm:pt modelId="{5FDCADE6-0C68-4692-95E1-B21CC4EF6666}" type="pres">
      <dgm:prSet presAssocID="{6C0435E3-E5D3-4144-AB6E-4A0E645DE81A}" presName="sibTrans" presStyleLbl="sibTrans1D1" presStyleIdx="3" presStyleCnt="11"/>
      <dgm:spPr/>
    </dgm:pt>
    <dgm:pt modelId="{176DDCFC-7B6A-4B3F-8CC6-2561B966F906}" type="pres">
      <dgm:prSet presAssocID="{6C0435E3-E5D3-4144-AB6E-4A0E645DE81A}" presName="connectorText" presStyleLbl="sibTrans1D1" presStyleIdx="3" presStyleCnt="11"/>
      <dgm:spPr/>
    </dgm:pt>
    <dgm:pt modelId="{860F7F71-8A9E-429C-AA96-482EF1AB2104}" type="pres">
      <dgm:prSet presAssocID="{A6D09554-C8DC-45FB-8C2D-E82FE3A85B47}" presName="node" presStyleLbl="node1" presStyleIdx="4" presStyleCnt="12">
        <dgm:presLayoutVars>
          <dgm:bulletEnabled val="1"/>
        </dgm:presLayoutVars>
      </dgm:prSet>
      <dgm:spPr/>
    </dgm:pt>
    <dgm:pt modelId="{DA7B7BAE-4AD5-45CD-9E3E-E6E3495CDF64}" type="pres">
      <dgm:prSet presAssocID="{2E36F527-FC72-4555-8C7F-57C076D218C6}" presName="sibTrans" presStyleLbl="sibTrans1D1" presStyleIdx="4" presStyleCnt="11"/>
      <dgm:spPr/>
    </dgm:pt>
    <dgm:pt modelId="{F78110A1-5E26-40BC-BE8E-9615DB589D43}" type="pres">
      <dgm:prSet presAssocID="{2E36F527-FC72-4555-8C7F-57C076D218C6}" presName="connectorText" presStyleLbl="sibTrans1D1" presStyleIdx="4" presStyleCnt="11"/>
      <dgm:spPr/>
    </dgm:pt>
    <dgm:pt modelId="{2D4D53A9-BA8A-4275-80F5-6FC42E032ABE}" type="pres">
      <dgm:prSet presAssocID="{08B13CC1-B860-43D6-8AAD-6C0F65FB21AB}" presName="node" presStyleLbl="node1" presStyleIdx="5" presStyleCnt="12">
        <dgm:presLayoutVars>
          <dgm:bulletEnabled val="1"/>
        </dgm:presLayoutVars>
      </dgm:prSet>
      <dgm:spPr/>
    </dgm:pt>
    <dgm:pt modelId="{7A9F8C7A-E390-41A1-A190-203A7C7BBEE0}" type="pres">
      <dgm:prSet presAssocID="{0C04779E-E0A4-4A01-883F-FB7A67B37857}" presName="sibTrans" presStyleLbl="sibTrans1D1" presStyleIdx="5" presStyleCnt="11"/>
      <dgm:spPr/>
    </dgm:pt>
    <dgm:pt modelId="{D6CBB168-E7B3-46B0-89CA-E0DC0D3BCB21}" type="pres">
      <dgm:prSet presAssocID="{0C04779E-E0A4-4A01-883F-FB7A67B37857}" presName="connectorText" presStyleLbl="sibTrans1D1" presStyleIdx="5" presStyleCnt="11"/>
      <dgm:spPr/>
    </dgm:pt>
    <dgm:pt modelId="{D0592581-C6C8-4BCF-B456-67782814ADDD}" type="pres">
      <dgm:prSet presAssocID="{905F3B4D-3467-44BC-AA19-EFEB20C4B660}" presName="node" presStyleLbl="node1" presStyleIdx="6" presStyleCnt="12">
        <dgm:presLayoutVars>
          <dgm:bulletEnabled val="1"/>
        </dgm:presLayoutVars>
      </dgm:prSet>
      <dgm:spPr/>
    </dgm:pt>
    <dgm:pt modelId="{E9D94343-2996-4E85-AB83-384685A87103}" type="pres">
      <dgm:prSet presAssocID="{5200D2A1-A6E7-4684-B187-994485A5B1B8}" presName="sibTrans" presStyleLbl="sibTrans1D1" presStyleIdx="6" presStyleCnt="11"/>
      <dgm:spPr/>
    </dgm:pt>
    <dgm:pt modelId="{2161ECD2-0BE9-45F5-B8C8-2B06D58395CB}" type="pres">
      <dgm:prSet presAssocID="{5200D2A1-A6E7-4684-B187-994485A5B1B8}" presName="connectorText" presStyleLbl="sibTrans1D1" presStyleIdx="6" presStyleCnt="11"/>
      <dgm:spPr/>
    </dgm:pt>
    <dgm:pt modelId="{5EE0BFE0-EDDF-4086-9217-6FE635A1A8C3}" type="pres">
      <dgm:prSet presAssocID="{C86D922C-7B91-48DE-A4A0-898949721A85}" presName="node" presStyleLbl="node1" presStyleIdx="7" presStyleCnt="12">
        <dgm:presLayoutVars>
          <dgm:bulletEnabled val="1"/>
        </dgm:presLayoutVars>
      </dgm:prSet>
      <dgm:spPr/>
    </dgm:pt>
    <dgm:pt modelId="{CA81CBBB-D409-4237-B2A4-6425710F4BC7}" type="pres">
      <dgm:prSet presAssocID="{9DA0CADD-AE88-4D5B-BEE5-7784CE120B60}" presName="sibTrans" presStyleLbl="sibTrans1D1" presStyleIdx="7" presStyleCnt="11"/>
      <dgm:spPr/>
    </dgm:pt>
    <dgm:pt modelId="{93BB4D83-27AB-4D13-8716-E6A9297B143A}" type="pres">
      <dgm:prSet presAssocID="{9DA0CADD-AE88-4D5B-BEE5-7784CE120B60}" presName="connectorText" presStyleLbl="sibTrans1D1" presStyleIdx="7" presStyleCnt="11"/>
      <dgm:spPr/>
    </dgm:pt>
    <dgm:pt modelId="{428AAA7C-480F-4C97-837C-1ED7D9CCAF5D}" type="pres">
      <dgm:prSet presAssocID="{1416EB6C-A0FF-4C95-BDA4-4B7734C689EB}" presName="node" presStyleLbl="node1" presStyleIdx="8" presStyleCnt="12">
        <dgm:presLayoutVars>
          <dgm:bulletEnabled val="1"/>
        </dgm:presLayoutVars>
      </dgm:prSet>
      <dgm:spPr/>
    </dgm:pt>
    <dgm:pt modelId="{C36AF701-8786-4F0A-B953-634B30FB66FF}" type="pres">
      <dgm:prSet presAssocID="{0DFD0F17-095E-4E13-B491-896C2B908C99}" presName="sibTrans" presStyleLbl="sibTrans1D1" presStyleIdx="8" presStyleCnt="11"/>
      <dgm:spPr/>
    </dgm:pt>
    <dgm:pt modelId="{5A76FE66-1CDC-4AAF-9886-813DC38F3FA7}" type="pres">
      <dgm:prSet presAssocID="{0DFD0F17-095E-4E13-B491-896C2B908C99}" presName="connectorText" presStyleLbl="sibTrans1D1" presStyleIdx="8" presStyleCnt="11"/>
      <dgm:spPr/>
    </dgm:pt>
    <dgm:pt modelId="{5E145C1A-1F59-4096-8C13-CE27EF61B578}" type="pres">
      <dgm:prSet presAssocID="{C7A9C502-0738-45B3-AB19-871F87290FA4}" presName="node" presStyleLbl="node1" presStyleIdx="9" presStyleCnt="12">
        <dgm:presLayoutVars>
          <dgm:bulletEnabled val="1"/>
        </dgm:presLayoutVars>
      </dgm:prSet>
      <dgm:spPr/>
    </dgm:pt>
    <dgm:pt modelId="{233DF010-412B-4347-9E1E-085EE71F076D}" type="pres">
      <dgm:prSet presAssocID="{816A08F1-F303-4BDB-A59A-D9CB68FC9A80}" presName="sibTrans" presStyleLbl="sibTrans1D1" presStyleIdx="9" presStyleCnt="11"/>
      <dgm:spPr/>
    </dgm:pt>
    <dgm:pt modelId="{77505CEE-44EE-466B-A0D0-23C86D2877BF}" type="pres">
      <dgm:prSet presAssocID="{816A08F1-F303-4BDB-A59A-D9CB68FC9A80}" presName="connectorText" presStyleLbl="sibTrans1D1" presStyleIdx="9" presStyleCnt="11"/>
      <dgm:spPr/>
    </dgm:pt>
    <dgm:pt modelId="{B137BB58-E2F1-4E3F-904D-3A26E894ABFE}" type="pres">
      <dgm:prSet presAssocID="{DB46798A-B4D2-46D2-84C1-9CCA71FC24D2}" presName="node" presStyleLbl="node1" presStyleIdx="10" presStyleCnt="12">
        <dgm:presLayoutVars>
          <dgm:bulletEnabled val="1"/>
        </dgm:presLayoutVars>
      </dgm:prSet>
      <dgm:spPr/>
    </dgm:pt>
    <dgm:pt modelId="{35116966-B9CC-4B85-98FD-DBFDEC66B17A}" type="pres">
      <dgm:prSet presAssocID="{FD6BA9E2-E25F-42C3-8DBB-E8756D61C196}" presName="sibTrans" presStyleLbl="sibTrans1D1" presStyleIdx="10" presStyleCnt="11"/>
      <dgm:spPr/>
    </dgm:pt>
    <dgm:pt modelId="{50AA92B0-026E-40CC-AD8E-05AE23A61BD9}" type="pres">
      <dgm:prSet presAssocID="{FD6BA9E2-E25F-42C3-8DBB-E8756D61C196}" presName="connectorText" presStyleLbl="sibTrans1D1" presStyleIdx="10" presStyleCnt="11"/>
      <dgm:spPr/>
    </dgm:pt>
    <dgm:pt modelId="{6603F41D-EC71-4930-BE5C-487E7B408786}" type="pres">
      <dgm:prSet presAssocID="{53DACDAF-5D86-423F-9711-8E41D9C2E29F}" presName="node" presStyleLbl="node1" presStyleIdx="11" presStyleCnt="12">
        <dgm:presLayoutVars>
          <dgm:bulletEnabled val="1"/>
        </dgm:presLayoutVars>
      </dgm:prSet>
      <dgm:spPr/>
    </dgm:pt>
  </dgm:ptLst>
  <dgm:cxnLst>
    <dgm:cxn modelId="{080CBB02-7295-42E0-A768-CFA9D590A7E4}" type="presOf" srcId="{5200D2A1-A6E7-4684-B187-994485A5B1B8}" destId="{E9D94343-2996-4E85-AB83-384685A87103}" srcOrd="0" destOrd="0" presId="urn:microsoft.com/office/officeart/2016/7/layout/RepeatingBendingProcessNew"/>
    <dgm:cxn modelId="{C8BA4204-D0D9-4C07-A648-37082DFED754}" type="presOf" srcId="{0C04779E-E0A4-4A01-883F-FB7A67B37857}" destId="{7A9F8C7A-E390-41A1-A190-203A7C7BBEE0}" srcOrd="0" destOrd="0" presId="urn:microsoft.com/office/officeart/2016/7/layout/RepeatingBendingProcessNew"/>
    <dgm:cxn modelId="{9D58A208-3336-4EE6-82FC-38B357EB272F}" type="presOf" srcId="{841F14B0-9F66-4A37-857A-0152D01AB98E}" destId="{BCEFC908-FECD-45B6-8DFF-8A0F62AEC059}" srcOrd="0" destOrd="0" presId="urn:microsoft.com/office/officeart/2016/7/layout/RepeatingBendingProcessNew"/>
    <dgm:cxn modelId="{CB2C0B0E-CEB2-4D22-9F4C-4C0B37689087}" srcId="{591E281E-43BB-4366-812E-AB4657404728}" destId="{C7A9C502-0738-45B3-AB19-871F87290FA4}" srcOrd="9" destOrd="0" parTransId="{961931C4-D386-48F4-A908-B5C6EF8F89B0}" sibTransId="{816A08F1-F303-4BDB-A59A-D9CB68FC9A80}"/>
    <dgm:cxn modelId="{8D151915-E304-4E88-9923-190543FA30DC}" srcId="{591E281E-43BB-4366-812E-AB4657404728}" destId="{08B13CC1-B860-43D6-8AAD-6C0F65FB21AB}" srcOrd="5" destOrd="0" parTransId="{A6F43EF4-1C72-49EB-8705-06E21F9FD5D7}" sibTransId="{0C04779E-E0A4-4A01-883F-FB7A67B37857}"/>
    <dgm:cxn modelId="{7A4DB61E-72AF-4107-9FBB-C3A6A06B22C0}" type="presOf" srcId="{E6367CC3-5797-4097-86D7-2D0042F8F71A}" destId="{74AEFC33-6C99-40A8-8F57-B84CEA893FAC}" srcOrd="1" destOrd="0" presId="urn:microsoft.com/office/officeart/2016/7/layout/RepeatingBendingProcessNew"/>
    <dgm:cxn modelId="{606E7422-3E56-4AEE-8065-7C5788D43167}" type="presOf" srcId="{816A08F1-F303-4BDB-A59A-D9CB68FC9A80}" destId="{233DF010-412B-4347-9E1E-085EE71F076D}" srcOrd="0" destOrd="0" presId="urn:microsoft.com/office/officeart/2016/7/layout/RepeatingBendingProcessNew"/>
    <dgm:cxn modelId="{68076223-D32B-485B-B681-176F7DBEB701}" srcId="{591E281E-43BB-4366-812E-AB4657404728}" destId="{53DACDAF-5D86-423F-9711-8E41D9C2E29F}" srcOrd="11" destOrd="0" parTransId="{EFC0EFCA-79E9-4131-A643-0CEB2FF287E2}" sibTransId="{F0313C60-48AE-47DF-94CD-1E439C101ADE}"/>
    <dgm:cxn modelId="{5549FF26-94CC-4111-A585-963E9E1C488D}" srcId="{591E281E-43BB-4366-812E-AB4657404728}" destId="{1416EB6C-A0FF-4C95-BDA4-4B7734C689EB}" srcOrd="8" destOrd="0" parTransId="{3F4B8EBB-ADCF-4238-8787-C210225B29BE}" sibTransId="{0DFD0F17-095E-4E13-B491-896C2B908C99}"/>
    <dgm:cxn modelId="{41254328-BF81-4CEE-80BE-3B5CD041F079}" type="presOf" srcId="{7009CE64-7417-4CCE-A45D-8FB25AD9E834}" destId="{4D8354D6-C100-49FA-9B31-ED21BA712B74}" srcOrd="0" destOrd="0" presId="urn:microsoft.com/office/officeart/2016/7/layout/RepeatingBendingProcessNew"/>
    <dgm:cxn modelId="{36098C31-38FA-44CD-B4EE-AFBE08300262}" type="presOf" srcId="{2E36F527-FC72-4555-8C7F-57C076D218C6}" destId="{DA7B7BAE-4AD5-45CD-9E3E-E6E3495CDF64}" srcOrd="0" destOrd="0" presId="urn:microsoft.com/office/officeart/2016/7/layout/RepeatingBendingProcessNew"/>
    <dgm:cxn modelId="{6D944B34-36AE-4E36-B250-66BE06CCF550}" type="presOf" srcId="{5200D2A1-A6E7-4684-B187-994485A5B1B8}" destId="{2161ECD2-0BE9-45F5-B8C8-2B06D58395CB}" srcOrd="1" destOrd="0" presId="urn:microsoft.com/office/officeart/2016/7/layout/RepeatingBendingProcessNew"/>
    <dgm:cxn modelId="{19C32A3D-251C-4ED5-8018-EDD9FBEB6705}" type="presOf" srcId="{9DA0CADD-AE88-4D5B-BEE5-7784CE120B60}" destId="{CA81CBBB-D409-4237-B2A4-6425710F4BC7}" srcOrd="0" destOrd="0" presId="urn:microsoft.com/office/officeart/2016/7/layout/RepeatingBendingProcessNew"/>
    <dgm:cxn modelId="{3069513D-278E-4D5C-AD1F-732BD7E11158}" type="presOf" srcId="{940AF87A-7A51-45AD-B46D-97CECD664C46}" destId="{73C15FBC-CE5F-40A8-A739-9E3B34BD133C}" srcOrd="1" destOrd="0" presId="urn:microsoft.com/office/officeart/2016/7/layout/RepeatingBendingProcessNew"/>
    <dgm:cxn modelId="{BD38395B-ACA2-434E-B528-F2BD732549D3}" srcId="{591E281E-43BB-4366-812E-AB4657404728}" destId="{7009CE64-7417-4CCE-A45D-8FB25AD9E834}" srcOrd="0" destOrd="0" parTransId="{673BD3A4-1707-448B-AB98-CAD956FA9C76}" sibTransId="{E6367CC3-5797-4097-86D7-2D0042F8F71A}"/>
    <dgm:cxn modelId="{B783F95C-407B-4BD1-98DA-86131F45F9E5}" srcId="{591E281E-43BB-4366-812E-AB4657404728}" destId="{905F3B4D-3467-44BC-AA19-EFEB20C4B660}" srcOrd="6" destOrd="0" parTransId="{944DB182-9145-4164-9CF5-D784FE8D929D}" sibTransId="{5200D2A1-A6E7-4684-B187-994485A5B1B8}"/>
    <dgm:cxn modelId="{8540945E-8858-411F-BA6D-496C119A4A61}" type="presOf" srcId="{DB46798A-B4D2-46D2-84C1-9CCA71FC24D2}" destId="{B137BB58-E2F1-4E3F-904D-3A26E894ABFE}" srcOrd="0" destOrd="0" presId="urn:microsoft.com/office/officeart/2016/7/layout/RepeatingBendingProcessNew"/>
    <dgm:cxn modelId="{217F0D60-3056-4CA9-9916-4F6DF60BFA5E}" type="presOf" srcId="{B88718C3-1107-4FCC-9C8A-9A3F9AAC075D}" destId="{0864E93A-93E6-4B87-AB84-53BA57EE4E1E}" srcOrd="0" destOrd="0" presId="urn:microsoft.com/office/officeart/2016/7/layout/RepeatingBendingProcessNew"/>
    <dgm:cxn modelId="{B0CC2041-840F-4BE3-BDAA-887A2AF18F56}" type="presOf" srcId="{21F42059-0248-4FD2-81FD-3D8581FAFA1D}" destId="{B16D3405-B74D-44D5-B971-D1B8774ECDCB}" srcOrd="0" destOrd="0" presId="urn:microsoft.com/office/officeart/2016/7/layout/RepeatingBendingProcessNew"/>
    <dgm:cxn modelId="{CFF13C41-AA0A-4CF6-AFB7-66D151FFC5AE}" type="presOf" srcId="{905F3B4D-3467-44BC-AA19-EFEB20C4B660}" destId="{D0592581-C6C8-4BCF-B456-67782814ADDD}" srcOrd="0" destOrd="0" presId="urn:microsoft.com/office/officeart/2016/7/layout/RepeatingBendingProcessNew"/>
    <dgm:cxn modelId="{9F022662-77BE-4C78-B6D7-5F947A381907}" type="presOf" srcId="{6C0435E3-E5D3-4144-AB6E-4A0E645DE81A}" destId="{176DDCFC-7B6A-4B3F-8CC6-2561B966F906}" srcOrd="1" destOrd="0" presId="urn:microsoft.com/office/officeart/2016/7/layout/RepeatingBendingProcessNew"/>
    <dgm:cxn modelId="{367AA96C-A6F3-491D-A53F-9DD21E5853E0}" type="presOf" srcId="{FD6BA9E2-E25F-42C3-8DBB-E8756D61C196}" destId="{35116966-B9CC-4B85-98FD-DBFDEC66B17A}" srcOrd="0" destOrd="0" presId="urn:microsoft.com/office/officeart/2016/7/layout/RepeatingBendingProcessNew"/>
    <dgm:cxn modelId="{93C9F36D-33B6-4FA2-A2A8-06913582CAED}" type="presOf" srcId="{C7A9C502-0738-45B3-AB19-871F87290FA4}" destId="{5E145C1A-1F59-4096-8C13-CE27EF61B578}" srcOrd="0" destOrd="0" presId="urn:microsoft.com/office/officeart/2016/7/layout/RepeatingBendingProcessNew"/>
    <dgm:cxn modelId="{0B9AAE50-7D61-4BB2-BBCE-C7B870558E38}" type="presOf" srcId="{0DFD0F17-095E-4E13-B491-896C2B908C99}" destId="{C36AF701-8786-4F0A-B953-634B30FB66FF}" srcOrd="0" destOrd="0" presId="urn:microsoft.com/office/officeart/2016/7/layout/RepeatingBendingProcessNew"/>
    <dgm:cxn modelId="{74E84875-CB1A-49B0-91A7-A52B0FFACCE0}" type="presOf" srcId="{53DACDAF-5D86-423F-9711-8E41D9C2E29F}" destId="{6603F41D-EC71-4930-BE5C-487E7B408786}" srcOrd="0" destOrd="0" presId="urn:microsoft.com/office/officeart/2016/7/layout/RepeatingBendingProcessNew"/>
    <dgm:cxn modelId="{70FBCA55-12C5-41DF-96C5-94C99331A613}" type="presOf" srcId="{46A7C0A2-5083-4484-B593-DB35F4129096}" destId="{537B2C9D-28CE-428D-BF5F-C2BB12AC2D0B}" srcOrd="0" destOrd="0" presId="urn:microsoft.com/office/officeart/2016/7/layout/RepeatingBendingProcessNew"/>
    <dgm:cxn modelId="{5EE88977-C167-4868-917D-B75044949AE6}" srcId="{591E281E-43BB-4366-812E-AB4657404728}" destId="{A6D09554-C8DC-45FB-8C2D-E82FE3A85B47}" srcOrd="4" destOrd="0" parTransId="{85D6FD5A-3075-40FE-8DD2-CE36F0B48457}" sibTransId="{2E36F527-FC72-4555-8C7F-57C076D218C6}"/>
    <dgm:cxn modelId="{A3A16F83-920E-4C79-A3C4-DB8CEBF2F970}" type="presOf" srcId="{0DFD0F17-095E-4E13-B491-896C2B908C99}" destId="{5A76FE66-1CDC-4AAF-9886-813DC38F3FA7}" srcOrd="1" destOrd="0" presId="urn:microsoft.com/office/officeart/2016/7/layout/RepeatingBendingProcessNew"/>
    <dgm:cxn modelId="{585B658D-578C-46CE-8DA5-6901C346C42D}" srcId="{591E281E-43BB-4366-812E-AB4657404728}" destId="{C86D922C-7B91-48DE-A4A0-898949721A85}" srcOrd="7" destOrd="0" parTransId="{A526F13C-05D9-413C-8E17-6BA12F6703F3}" sibTransId="{9DA0CADD-AE88-4D5B-BEE5-7784CE120B60}"/>
    <dgm:cxn modelId="{0C64E398-60D1-4D1B-8C2E-5EC2E60481F3}" srcId="{591E281E-43BB-4366-812E-AB4657404728}" destId="{21F42059-0248-4FD2-81FD-3D8581FAFA1D}" srcOrd="2" destOrd="0" parTransId="{B2A050C0-0CEB-43C9-8FC6-385C0E05F937}" sibTransId="{B88718C3-1107-4FCC-9C8A-9A3F9AAC075D}"/>
    <dgm:cxn modelId="{65C83E9C-D792-42A6-9BE6-188FE92A28AA}" type="presOf" srcId="{C86D922C-7B91-48DE-A4A0-898949721A85}" destId="{5EE0BFE0-EDDF-4086-9217-6FE635A1A8C3}" srcOrd="0" destOrd="0" presId="urn:microsoft.com/office/officeart/2016/7/layout/RepeatingBendingProcessNew"/>
    <dgm:cxn modelId="{AFB038A3-8755-4AF9-8AFC-9F8CAD000949}" type="presOf" srcId="{B88718C3-1107-4FCC-9C8A-9A3F9AAC075D}" destId="{9A450079-1E1C-416B-9CDC-961F014FAAD7}" srcOrd="1" destOrd="0" presId="urn:microsoft.com/office/officeart/2016/7/layout/RepeatingBendingProcessNew"/>
    <dgm:cxn modelId="{58A07FA5-88A7-4DC3-96D2-9652A43ABDCB}" srcId="{591E281E-43BB-4366-812E-AB4657404728}" destId="{DB46798A-B4D2-46D2-84C1-9CCA71FC24D2}" srcOrd="10" destOrd="0" parTransId="{E55C9895-14B8-463D-8026-6F6E6B746701}" sibTransId="{FD6BA9E2-E25F-42C3-8DBB-E8756D61C196}"/>
    <dgm:cxn modelId="{7C90A2A8-C90F-48AF-9EE0-BCB36DA48756}" srcId="{591E281E-43BB-4366-812E-AB4657404728}" destId="{841F14B0-9F66-4A37-857A-0152D01AB98E}" srcOrd="1" destOrd="0" parTransId="{6BE75D5E-AC7D-4033-9E0B-E25F78E03130}" sibTransId="{940AF87A-7A51-45AD-B46D-97CECD664C46}"/>
    <dgm:cxn modelId="{C74A96AC-DCB2-4B3F-B5A7-6B908BE338A7}" type="presOf" srcId="{0C04779E-E0A4-4A01-883F-FB7A67B37857}" destId="{D6CBB168-E7B3-46B0-89CA-E0DC0D3BCB21}" srcOrd="1" destOrd="0" presId="urn:microsoft.com/office/officeart/2016/7/layout/RepeatingBendingProcessNew"/>
    <dgm:cxn modelId="{6B53C4AD-A76B-4EE7-8309-0A4B0A9DF54F}" type="presOf" srcId="{591E281E-43BB-4366-812E-AB4657404728}" destId="{B5E945A3-054C-4DA2-B9AE-EB70E34CEDCF}" srcOrd="0" destOrd="0" presId="urn:microsoft.com/office/officeart/2016/7/layout/RepeatingBendingProcessNew"/>
    <dgm:cxn modelId="{DDD617AF-4A3E-4355-926F-10C920229E03}" type="presOf" srcId="{A6D09554-C8DC-45FB-8C2D-E82FE3A85B47}" destId="{860F7F71-8A9E-429C-AA96-482EF1AB2104}" srcOrd="0" destOrd="0" presId="urn:microsoft.com/office/officeart/2016/7/layout/RepeatingBendingProcessNew"/>
    <dgm:cxn modelId="{00C92CB9-BE34-4735-A686-1DB865C0A3B4}" type="presOf" srcId="{6C0435E3-E5D3-4144-AB6E-4A0E645DE81A}" destId="{5FDCADE6-0C68-4692-95E1-B21CC4EF6666}" srcOrd="0" destOrd="0" presId="urn:microsoft.com/office/officeart/2016/7/layout/RepeatingBendingProcessNew"/>
    <dgm:cxn modelId="{C63C60BA-BB91-41D7-AE99-D80AF60BEE80}" type="presOf" srcId="{FD6BA9E2-E25F-42C3-8DBB-E8756D61C196}" destId="{50AA92B0-026E-40CC-AD8E-05AE23A61BD9}" srcOrd="1" destOrd="0" presId="urn:microsoft.com/office/officeart/2016/7/layout/RepeatingBendingProcessNew"/>
    <dgm:cxn modelId="{178029C9-9F71-42DC-A367-9A0A0E76100F}" type="presOf" srcId="{1416EB6C-A0FF-4C95-BDA4-4B7734C689EB}" destId="{428AAA7C-480F-4C97-837C-1ED7D9CCAF5D}" srcOrd="0" destOrd="0" presId="urn:microsoft.com/office/officeart/2016/7/layout/RepeatingBendingProcessNew"/>
    <dgm:cxn modelId="{EB98BBC9-F28B-4121-AA40-725A1DBF8B83}" type="presOf" srcId="{816A08F1-F303-4BDB-A59A-D9CB68FC9A80}" destId="{77505CEE-44EE-466B-A0D0-23C86D2877BF}" srcOrd="1" destOrd="0" presId="urn:microsoft.com/office/officeart/2016/7/layout/RepeatingBendingProcessNew"/>
    <dgm:cxn modelId="{698529CB-376D-438A-8064-247FC5264AC8}" type="presOf" srcId="{940AF87A-7A51-45AD-B46D-97CECD664C46}" destId="{D1E00ED0-0B4D-487C-8974-9B66A00410BD}" srcOrd="0" destOrd="0" presId="urn:microsoft.com/office/officeart/2016/7/layout/RepeatingBendingProcessNew"/>
    <dgm:cxn modelId="{B090EACD-5051-427D-9889-9B74D35450B7}" type="presOf" srcId="{9DA0CADD-AE88-4D5B-BEE5-7784CE120B60}" destId="{93BB4D83-27AB-4D13-8716-E6A9297B143A}" srcOrd="1" destOrd="0" presId="urn:microsoft.com/office/officeart/2016/7/layout/RepeatingBendingProcessNew"/>
    <dgm:cxn modelId="{A6917BE1-57C9-4156-B6F6-5CC267AAE64E}" srcId="{591E281E-43BB-4366-812E-AB4657404728}" destId="{46A7C0A2-5083-4484-B593-DB35F4129096}" srcOrd="3" destOrd="0" parTransId="{238E44A1-1E9F-42F8-8C55-828B51A26E73}" sibTransId="{6C0435E3-E5D3-4144-AB6E-4A0E645DE81A}"/>
    <dgm:cxn modelId="{B4D9FCEF-0382-4709-885D-9B853D6C54B7}" type="presOf" srcId="{08B13CC1-B860-43D6-8AAD-6C0F65FB21AB}" destId="{2D4D53A9-BA8A-4275-80F5-6FC42E032ABE}" srcOrd="0" destOrd="0" presId="urn:microsoft.com/office/officeart/2016/7/layout/RepeatingBendingProcessNew"/>
    <dgm:cxn modelId="{364578F4-FA2E-4D01-8A55-9A0B95008684}" type="presOf" srcId="{2E36F527-FC72-4555-8C7F-57C076D218C6}" destId="{F78110A1-5E26-40BC-BE8E-9615DB589D43}" srcOrd="1" destOrd="0" presId="urn:microsoft.com/office/officeart/2016/7/layout/RepeatingBendingProcessNew"/>
    <dgm:cxn modelId="{61F63CF8-C145-4A25-9225-53E9E28DFF2E}" type="presOf" srcId="{E6367CC3-5797-4097-86D7-2D0042F8F71A}" destId="{A726C13C-3D7C-4E68-BBEA-3DED1CF042BE}" srcOrd="0" destOrd="0" presId="urn:microsoft.com/office/officeart/2016/7/layout/RepeatingBendingProcessNew"/>
    <dgm:cxn modelId="{707D3A7D-8177-416D-8A10-40243AECB676}" type="presParOf" srcId="{B5E945A3-054C-4DA2-B9AE-EB70E34CEDCF}" destId="{4D8354D6-C100-49FA-9B31-ED21BA712B74}" srcOrd="0" destOrd="0" presId="urn:microsoft.com/office/officeart/2016/7/layout/RepeatingBendingProcessNew"/>
    <dgm:cxn modelId="{A46644E3-2937-4598-B421-626606C24278}" type="presParOf" srcId="{B5E945A3-054C-4DA2-B9AE-EB70E34CEDCF}" destId="{A726C13C-3D7C-4E68-BBEA-3DED1CF042BE}" srcOrd="1" destOrd="0" presId="urn:microsoft.com/office/officeart/2016/7/layout/RepeatingBendingProcessNew"/>
    <dgm:cxn modelId="{5D6AA31B-F6BB-468A-9A74-EBDC25B41CD5}" type="presParOf" srcId="{A726C13C-3D7C-4E68-BBEA-3DED1CF042BE}" destId="{74AEFC33-6C99-40A8-8F57-B84CEA893FAC}" srcOrd="0" destOrd="0" presId="urn:microsoft.com/office/officeart/2016/7/layout/RepeatingBendingProcessNew"/>
    <dgm:cxn modelId="{46C02616-3A0F-49B6-993C-220D8F52038B}" type="presParOf" srcId="{B5E945A3-054C-4DA2-B9AE-EB70E34CEDCF}" destId="{BCEFC908-FECD-45B6-8DFF-8A0F62AEC059}" srcOrd="2" destOrd="0" presId="urn:microsoft.com/office/officeart/2016/7/layout/RepeatingBendingProcessNew"/>
    <dgm:cxn modelId="{28F6B161-E00C-46B7-B64F-59828A987F3F}" type="presParOf" srcId="{B5E945A3-054C-4DA2-B9AE-EB70E34CEDCF}" destId="{D1E00ED0-0B4D-487C-8974-9B66A00410BD}" srcOrd="3" destOrd="0" presId="urn:microsoft.com/office/officeart/2016/7/layout/RepeatingBendingProcessNew"/>
    <dgm:cxn modelId="{0672523C-E091-443D-9D6A-009069B99F29}" type="presParOf" srcId="{D1E00ED0-0B4D-487C-8974-9B66A00410BD}" destId="{73C15FBC-CE5F-40A8-A739-9E3B34BD133C}" srcOrd="0" destOrd="0" presId="urn:microsoft.com/office/officeart/2016/7/layout/RepeatingBendingProcessNew"/>
    <dgm:cxn modelId="{4B1DAF82-9A2E-429A-8AED-4F93D3CB13DE}" type="presParOf" srcId="{B5E945A3-054C-4DA2-B9AE-EB70E34CEDCF}" destId="{B16D3405-B74D-44D5-B971-D1B8774ECDCB}" srcOrd="4" destOrd="0" presId="urn:microsoft.com/office/officeart/2016/7/layout/RepeatingBendingProcessNew"/>
    <dgm:cxn modelId="{3AA3C2FF-2992-427E-BF1E-55C7B76C21DD}" type="presParOf" srcId="{B5E945A3-054C-4DA2-B9AE-EB70E34CEDCF}" destId="{0864E93A-93E6-4B87-AB84-53BA57EE4E1E}" srcOrd="5" destOrd="0" presId="urn:microsoft.com/office/officeart/2016/7/layout/RepeatingBendingProcessNew"/>
    <dgm:cxn modelId="{BC3F4970-DF2D-4BCB-9E6D-8828FA979CDA}" type="presParOf" srcId="{0864E93A-93E6-4B87-AB84-53BA57EE4E1E}" destId="{9A450079-1E1C-416B-9CDC-961F014FAAD7}" srcOrd="0" destOrd="0" presId="urn:microsoft.com/office/officeart/2016/7/layout/RepeatingBendingProcessNew"/>
    <dgm:cxn modelId="{6FC77183-E485-4EA1-B520-79DC65989241}" type="presParOf" srcId="{B5E945A3-054C-4DA2-B9AE-EB70E34CEDCF}" destId="{537B2C9D-28CE-428D-BF5F-C2BB12AC2D0B}" srcOrd="6" destOrd="0" presId="urn:microsoft.com/office/officeart/2016/7/layout/RepeatingBendingProcessNew"/>
    <dgm:cxn modelId="{F4D557E8-E784-46D7-9A6B-7C33F3E7D1B9}" type="presParOf" srcId="{B5E945A3-054C-4DA2-B9AE-EB70E34CEDCF}" destId="{5FDCADE6-0C68-4692-95E1-B21CC4EF6666}" srcOrd="7" destOrd="0" presId="urn:microsoft.com/office/officeart/2016/7/layout/RepeatingBendingProcessNew"/>
    <dgm:cxn modelId="{869110C1-8BD6-4EA3-AA7A-1D35C421090F}" type="presParOf" srcId="{5FDCADE6-0C68-4692-95E1-B21CC4EF6666}" destId="{176DDCFC-7B6A-4B3F-8CC6-2561B966F906}" srcOrd="0" destOrd="0" presId="urn:microsoft.com/office/officeart/2016/7/layout/RepeatingBendingProcessNew"/>
    <dgm:cxn modelId="{CB0C10A0-7922-4134-ADA2-B98BF7FC9394}" type="presParOf" srcId="{B5E945A3-054C-4DA2-B9AE-EB70E34CEDCF}" destId="{860F7F71-8A9E-429C-AA96-482EF1AB2104}" srcOrd="8" destOrd="0" presId="urn:microsoft.com/office/officeart/2016/7/layout/RepeatingBendingProcessNew"/>
    <dgm:cxn modelId="{1D268DE9-2EF0-4573-94BA-78B606C6FECC}" type="presParOf" srcId="{B5E945A3-054C-4DA2-B9AE-EB70E34CEDCF}" destId="{DA7B7BAE-4AD5-45CD-9E3E-E6E3495CDF64}" srcOrd="9" destOrd="0" presId="urn:microsoft.com/office/officeart/2016/7/layout/RepeatingBendingProcessNew"/>
    <dgm:cxn modelId="{1FB7053C-9C4C-4330-A802-BA9803D584CC}" type="presParOf" srcId="{DA7B7BAE-4AD5-45CD-9E3E-E6E3495CDF64}" destId="{F78110A1-5E26-40BC-BE8E-9615DB589D43}" srcOrd="0" destOrd="0" presId="urn:microsoft.com/office/officeart/2016/7/layout/RepeatingBendingProcessNew"/>
    <dgm:cxn modelId="{72906E78-7A45-469A-A49D-D138811F8FE2}" type="presParOf" srcId="{B5E945A3-054C-4DA2-B9AE-EB70E34CEDCF}" destId="{2D4D53A9-BA8A-4275-80F5-6FC42E032ABE}" srcOrd="10" destOrd="0" presId="urn:microsoft.com/office/officeart/2016/7/layout/RepeatingBendingProcessNew"/>
    <dgm:cxn modelId="{1E186B83-5205-428B-90FC-79EE9545DD62}" type="presParOf" srcId="{B5E945A3-054C-4DA2-B9AE-EB70E34CEDCF}" destId="{7A9F8C7A-E390-41A1-A190-203A7C7BBEE0}" srcOrd="11" destOrd="0" presId="urn:microsoft.com/office/officeart/2016/7/layout/RepeatingBendingProcessNew"/>
    <dgm:cxn modelId="{1DB4E614-FCA7-4D74-9C15-295B0FB869F9}" type="presParOf" srcId="{7A9F8C7A-E390-41A1-A190-203A7C7BBEE0}" destId="{D6CBB168-E7B3-46B0-89CA-E0DC0D3BCB21}" srcOrd="0" destOrd="0" presId="urn:microsoft.com/office/officeart/2016/7/layout/RepeatingBendingProcessNew"/>
    <dgm:cxn modelId="{7D3B91BC-856F-40D3-A5A2-92A2C982CD8E}" type="presParOf" srcId="{B5E945A3-054C-4DA2-B9AE-EB70E34CEDCF}" destId="{D0592581-C6C8-4BCF-B456-67782814ADDD}" srcOrd="12" destOrd="0" presId="urn:microsoft.com/office/officeart/2016/7/layout/RepeatingBendingProcessNew"/>
    <dgm:cxn modelId="{A610F29D-700D-4939-BB85-D8C52F315F80}" type="presParOf" srcId="{B5E945A3-054C-4DA2-B9AE-EB70E34CEDCF}" destId="{E9D94343-2996-4E85-AB83-384685A87103}" srcOrd="13" destOrd="0" presId="urn:microsoft.com/office/officeart/2016/7/layout/RepeatingBendingProcessNew"/>
    <dgm:cxn modelId="{D4EFD93C-7EB3-44E1-BBEE-1FEC117DC223}" type="presParOf" srcId="{E9D94343-2996-4E85-AB83-384685A87103}" destId="{2161ECD2-0BE9-45F5-B8C8-2B06D58395CB}" srcOrd="0" destOrd="0" presId="urn:microsoft.com/office/officeart/2016/7/layout/RepeatingBendingProcessNew"/>
    <dgm:cxn modelId="{88D8AA9A-AFA3-40D7-BA1E-77EFEA21F99B}" type="presParOf" srcId="{B5E945A3-054C-4DA2-B9AE-EB70E34CEDCF}" destId="{5EE0BFE0-EDDF-4086-9217-6FE635A1A8C3}" srcOrd="14" destOrd="0" presId="urn:microsoft.com/office/officeart/2016/7/layout/RepeatingBendingProcessNew"/>
    <dgm:cxn modelId="{334A77D0-9E3C-40A0-B0C4-E14B52AE4BC7}" type="presParOf" srcId="{B5E945A3-054C-4DA2-B9AE-EB70E34CEDCF}" destId="{CA81CBBB-D409-4237-B2A4-6425710F4BC7}" srcOrd="15" destOrd="0" presId="urn:microsoft.com/office/officeart/2016/7/layout/RepeatingBendingProcessNew"/>
    <dgm:cxn modelId="{144CFA4F-4C87-4C29-BF68-CC155989FD6E}" type="presParOf" srcId="{CA81CBBB-D409-4237-B2A4-6425710F4BC7}" destId="{93BB4D83-27AB-4D13-8716-E6A9297B143A}" srcOrd="0" destOrd="0" presId="urn:microsoft.com/office/officeart/2016/7/layout/RepeatingBendingProcessNew"/>
    <dgm:cxn modelId="{D181DC98-332B-4827-B806-E4592D2E1215}" type="presParOf" srcId="{B5E945A3-054C-4DA2-B9AE-EB70E34CEDCF}" destId="{428AAA7C-480F-4C97-837C-1ED7D9CCAF5D}" srcOrd="16" destOrd="0" presId="urn:microsoft.com/office/officeart/2016/7/layout/RepeatingBendingProcessNew"/>
    <dgm:cxn modelId="{022FEA8D-194E-4B3C-8A7A-3785FDE27EB1}" type="presParOf" srcId="{B5E945A3-054C-4DA2-B9AE-EB70E34CEDCF}" destId="{C36AF701-8786-4F0A-B953-634B30FB66FF}" srcOrd="17" destOrd="0" presId="urn:microsoft.com/office/officeart/2016/7/layout/RepeatingBendingProcessNew"/>
    <dgm:cxn modelId="{788FFE80-D222-4350-AF8B-3E634F04BE47}" type="presParOf" srcId="{C36AF701-8786-4F0A-B953-634B30FB66FF}" destId="{5A76FE66-1CDC-4AAF-9886-813DC38F3FA7}" srcOrd="0" destOrd="0" presId="urn:microsoft.com/office/officeart/2016/7/layout/RepeatingBendingProcessNew"/>
    <dgm:cxn modelId="{BE2E3B84-4B50-4DEB-B218-40FE3F4BBD8A}" type="presParOf" srcId="{B5E945A3-054C-4DA2-B9AE-EB70E34CEDCF}" destId="{5E145C1A-1F59-4096-8C13-CE27EF61B578}" srcOrd="18" destOrd="0" presId="urn:microsoft.com/office/officeart/2016/7/layout/RepeatingBendingProcessNew"/>
    <dgm:cxn modelId="{B583E4FD-C910-48BA-9913-A2B5D1131A32}" type="presParOf" srcId="{B5E945A3-054C-4DA2-B9AE-EB70E34CEDCF}" destId="{233DF010-412B-4347-9E1E-085EE71F076D}" srcOrd="19" destOrd="0" presId="urn:microsoft.com/office/officeart/2016/7/layout/RepeatingBendingProcessNew"/>
    <dgm:cxn modelId="{F609F929-1935-4D16-A088-06A8715A6694}" type="presParOf" srcId="{233DF010-412B-4347-9E1E-085EE71F076D}" destId="{77505CEE-44EE-466B-A0D0-23C86D2877BF}" srcOrd="0" destOrd="0" presId="urn:microsoft.com/office/officeart/2016/7/layout/RepeatingBendingProcessNew"/>
    <dgm:cxn modelId="{EC7F3C39-775E-42A4-A142-2716E7DCDFAC}" type="presParOf" srcId="{B5E945A3-054C-4DA2-B9AE-EB70E34CEDCF}" destId="{B137BB58-E2F1-4E3F-904D-3A26E894ABFE}" srcOrd="20" destOrd="0" presId="urn:microsoft.com/office/officeart/2016/7/layout/RepeatingBendingProcessNew"/>
    <dgm:cxn modelId="{ABAC56D0-BEA8-4D0B-8CB1-356D7ACDDA5A}" type="presParOf" srcId="{B5E945A3-054C-4DA2-B9AE-EB70E34CEDCF}" destId="{35116966-B9CC-4B85-98FD-DBFDEC66B17A}" srcOrd="21" destOrd="0" presId="urn:microsoft.com/office/officeart/2016/7/layout/RepeatingBendingProcessNew"/>
    <dgm:cxn modelId="{11D8A7C4-25CF-4910-9BDB-3699AD26F973}" type="presParOf" srcId="{35116966-B9CC-4B85-98FD-DBFDEC66B17A}" destId="{50AA92B0-026E-40CC-AD8E-05AE23A61BD9}" srcOrd="0" destOrd="0" presId="urn:microsoft.com/office/officeart/2016/7/layout/RepeatingBendingProcessNew"/>
    <dgm:cxn modelId="{3301B193-A2B8-4383-A60B-0E6BDBAF8605}" type="presParOf" srcId="{B5E945A3-054C-4DA2-B9AE-EB70E34CEDCF}" destId="{6603F41D-EC71-4930-BE5C-487E7B408786}" srcOrd="2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768AD9-4366-481F-B7D8-3497E0280E1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E7C33DB-C15B-4F59-AEC4-B2365398DE5B}">
      <dgm:prSet/>
      <dgm:spPr/>
      <dgm:t>
        <a:bodyPr/>
        <a:lstStyle/>
        <a:p>
          <a:r>
            <a:rPr lang="en-US" b="0" i="0" dirty="0"/>
            <a:t>People – Project Sponsor, Project Manager, Architects, BA, Developers, Testers,, Network Admin, DB Admin ,IT Team, End users</a:t>
          </a:r>
          <a:endParaRPr lang="en-US" dirty="0"/>
        </a:p>
      </dgm:t>
    </dgm:pt>
    <dgm:pt modelId="{2AE8BCD2-67E2-4EE8-8BB4-C2D82BEB4FE6}" type="parTrans" cxnId="{981C5B3D-038C-4E73-BBC6-BBB47DC3EC64}">
      <dgm:prSet/>
      <dgm:spPr/>
      <dgm:t>
        <a:bodyPr/>
        <a:lstStyle/>
        <a:p>
          <a:endParaRPr lang="en-US"/>
        </a:p>
      </dgm:t>
    </dgm:pt>
    <dgm:pt modelId="{461D73A6-5477-4073-AD36-B06FF4190E16}" type="sibTrans" cxnId="{981C5B3D-038C-4E73-BBC6-BBB47DC3EC64}">
      <dgm:prSet/>
      <dgm:spPr/>
      <dgm:t>
        <a:bodyPr/>
        <a:lstStyle/>
        <a:p>
          <a:endParaRPr lang="en-US"/>
        </a:p>
      </dgm:t>
    </dgm:pt>
    <dgm:pt modelId="{AA6DB011-19FD-45C1-8E69-8553F719A589}">
      <dgm:prSet/>
      <dgm:spPr/>
      <dgm:t>
        <a:bodyPr/>
        <a:lstStyle/>
        <a:p>
          <a:r>
            <a:rPr lang="en-US" b="0" i="0" dirty="0"/>
            <a:t>Time – Implementation within 6 months</a:t>
          </a:r>
          <a:endParaRPr lang="en-US" dirty="0"/>
        </a:p>
      </dgm:t>
    </dgm:pt>
    <dgm:pt modelId="{95F3D0B6-8D1D-430C-A967-F154BA3B95D7}" type="parTrans" cxnId="{1F6D6B26-0EE4-4818-AFCC-795C54179DC6}">
      <dgm:prSet/>
      <dgm:spPr/>
      <dgm:t>
        <a:bodyPr/>
        <a:lstStyle/>
        <a:p>
          <a:endParaRPr lang="en-US"/>
        </a:p>
      </dgm:t>
    </dgm:pt>
    <dgm:pt modelId="{C2B6898D-D25B-452D-A1E6-DCCFC7B91370}" type="sibTrans" cxnId="{1F6D6B26-0EE4-4818-AFCC-795C54179DC6}">
      <dgm:prSet/>
      <dgm:spPr/>
      <dgm:t>
        <a:bodyPr/>
        <a:lstStyle/>
        <a:p>
          <a:endParaRPr lang="en-US"/>
        </a:p>
      </dgm:t>
    </dgm:pt>
    <dgm:pt modelId="{0BCB6AD0-6044-4C36-9340-3277752B2C72}">
      <dgm:prSet/>
      <dgm:spPr/>
      <dgm:t>
        <a:bodyPr/>
        <a:lstStyle/>
        <a:p>
          <a:r>
            <a:rPr lang="en-US" b="0" i="0" dirty="0"/>
            <a:t>Budget – Costs for software, hardware, training cost around Rs. 65 lakhs</a:t>
          </a:r>
          <a:endParaRPr lang="en-US" dirty="0"/>
        </a:p>
      </dgm:t>
    </dgm:pt>
    <dgm:pt modelId="{DE216E58-C451-46BE-B594-65A5D6990BB6}" type="parTrans" cxnId="{FEB44C2C-98C8-42BC-9947-969625B7733C}">
      <dgm:prSet/>
      <dgm:spPr/>
      <dgm:t>
        <a:bodyPr/>
        <a:lstStyle/>
        <a:p>
          <a:endParaRPr lang="en-US"/>
        </a:p>
      </dgm:t>
    </dgm:pt>
    <dgm:pt modelId="{DC9A5581-600F-42C6-8B38-0488088587E5}" type="sibTrans" cxnId="{FEB44C2C-98C8-42BC-9947-969625B7733C}">
      <dgm:prSet/>
      <dgm:spPr/>
      <dgm:t>
        <a:bodyPr/>
        <a:lstStyle/>
        <a:p>
          <a:endParaRPr lang="en-US"/>
        </a:p>
      </dgm:t>
    </dgm:pt>
    <dgm:pt modelId="{2C5779A5-C6D1-4EBA-8039-63A25AF7D9A7}">
      <dgm:prSet/>
      <dgm:spPr/>
      <dgm:t>
        <a:bodyPr/>
        <a:lstStyle/>
        <a:p>
          <a:r>
            <a:rPr lang="en-US" b="0" i="0" dirty="0"/>
            <a:t>Other – Vendor demos, third-party software evaluations charges around Rs. 5 lakhs</a:t>
          </a:r>
          <a:endParaRPr lang="en-US" dirty="0"/>
        </a:p>
      </dgm:t>
    </dgm:pt>
    <dgm:pt modelId="{181474F0-D05F-46F6-BFF2-C2BE67CAB14C}" type="parTrans" cxnId="{26E57648-3BB7-47E8-B81A-8E97D03C907D}">
      <dgm:prSet/>
      <dgm:spPr/>
      <dgm:t>
        <a:bodyPr/>
        <a:lstStyle/>
        <a:p>
          <a:endParaRPr lang="en-US"/>
        </a:p>
      </dgm:t>
    </dgm:pt>
    <dgm:pt modelId="{E959F264-2182-4290-8FA0-4B6C0E461BBA}" type="sibTrans" cxnId="{26E57648-3BB7-47E8-B81A-8E97D03C907D}">
      <dgm:prSet/>
      <dgm:spPr/>
      <dgm:t>
        <a:bodyPr/>
        <a:lstStyle/>
        <a:p>
          <a:endParaRPr lang="en-US"/>
        </a:p>
      </dgm:t>
    </dgm:pt>
    <dgm:pt modelId="{2F6EE9DA-129F-411B-BDD6-79C0A71798A9}" type="pres">
      <dgm:prSet presAssocID="{A1768AD9-4366-481F-B7D8-3497E0280E18}" presName="root" presStyleCnt="0">
        <dgm:presLayoutVars>
          <dgm:dir/>
          <dgm:resizeHandles val="exact"/>
        </dgm:presLayoutVars>
      </dgm:prSet>
      <dgm:spPr/>
    </dgm:pt>
    <dgm:pt modelId="{C5A349D8-0112-4D5A-AE47-70CF4F0F557A}" type="pres">
      <dgm:prSet presAssocID="{7E7C33DB-C15B-4F59-AEC4-B2365398DE5B}" presName="compNode" presStyleCnt="0"/>
      <dgm:spPr/>
    </dgm:pt>
    <dgm:pt modelId="{B4D0EB95-C8F3-43CE-9E88-65679C9DBBEC}" type="pres">
      <dgm:prSet presAssocID="{7E7C33DB-C15B-4F59-AEC4-B2365398DE5B}" presName="bgRect" presStyleLbl="bgShp" presStyleIdx="0" presStyleCnt="4"/>
      <dgm:spPr/>
    </dgm:pt>
    <dgm:pt modelId="{21DB13FE-640D-4EB8-B53F-6DFF4DFE3F10}" type="pres">
      <dgm:prSet presAssocID="{7E7C33DB-C15B-4F59-AEC4-B2365398DE5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302860EE-8083-4061-BB5A-EDF1E40CDBA2}" type="pres">
      <dgm:prSet presAssocID="{7E7C33DB-C15B-4F59-AEC4-B2365398DE5B}" presName="spaceRect" presStyleCnt="0"/>
      <dgm:spPr/>
    </dgm:pt>
    <dgm:pt modelId="{56AE3D55-74BC-45F8-A7E1-47E652A620C0}" type="pres">
      <dgm:prSet presAssocID="{7E7C33DB-C15B-4F59-AEC4-B2365398DE5B}" presName="parTx" presStyleLbl="revTx" presStyleIdx="0" presStyleCnt="4">
        <dgm:presLayoutVars>
          <dgm:chMax val="0"/>
          <dgm:chPref val="0"/>
        </dgm:presLayoutVars>
      </dgm:prSet>
      <dgm:spPr/>
    </dgm:pt>
    <dgm:pt modelId="{39B438A3-0D7D-4CA9-A9FB-9FECF72AAEE3}" type="pres">
      <dgm:prSet presAssocID="{461D73A6-5477-4073-AD36-B06FF4190E16}" presName="sibTrans" presStyleCnt="0"/>
      <dgm:spPr/>
    </dgm:pt>
    <dgm:pt modelId="{8A3BA505-6AED-48C4-B0C0-FE88820A3CF7}" type="pres">
      <dgm:prSet presAssocID="{AA6DB011-19FD-45C1-8E69-8553F719A589}" presName="compNode" presStyleCnt="0"/>
      <dgm:spPr/>
    </dgm:pt>
    <dgm:pt modelId="{99125E5C-7273-4DBA-B18B-8EC664D93C00}" type="pres">
      <dgm:prSet presAssocID="{AA6DB011-19FD-45C1-8E69-8553F719A589}" presName="bgRect" presStyleLbl="bgShp" presStyleIdx="1" presStyleCnt="4"/>
      <dgm:spPr/>
    </dgm:pt>
    <dgm:pt modelId="{C5B518D9-0015-4EE4-AF39-79757DF350A8}" type="pres">
      <dgm:prSet presAssocID="{AA6DB011-19FD-45C1-8E69-8553F719A58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905153CF-AAC8-4667-AB61-51390B669C9F}" type="pres">
      <dgm:prSet presAssocID="{AA6DB011-19FD-45C1-8E69-8553F719A589}" presName="spaceRect" presStyleCnt="0"/>
      <dgm:spPr/>
    </dgm:pt>
    <dgm:pt modelId="{8A43FD23-890E-4DE3-81C2-9B05A6AC84E3}" type="pres">
      <dgm:prSet presAssocID="{AA6DB011-19FD-45C1-8E69-8553F719A589}" presName="parTx" presStyleLbl="revTx" presStyleIdx="1" presStyleCnt="4">
        <dgm:presLayoutVars>
          <dgm:chMax val="0"/>
          <dgm:chPref val="0"/>
        </dgm:presLayoutVars>
      </dgm:prSet>
      <dgm:spPr/>
    </dgm:pt>
    <dgm:pt modelId="{ADD72B3D-D25D-4EB7-8B74-C8F9F7AF106F}" type="pres">
      <dgm:prSet presAssocID="{C2B6898D-D25B-452D-A1E6-DCCFC7B91370}" presName="sibTrans" presStyleCnt="0"/>
      <dgm:spPr/>
    </dgm:pt>
    <dgm:pt modelId="{053EB785-A1EF-46DE-8F46-75BA2BF4D1A3}" type="pres">
      <dgm:prSet presAssocID="{0BCB6AD0-6044-4C36-9340-3277752B2C72}" presName="compNode" presStyleCnt="0"/>
      <dgm:spPr/>
    </dgm:pt>
    <dgm:pt modelId="{93F6166E-DDA5-42AF-896C-8B6924442014}" type="pres">
      <dgm:prSet presAssocID="{0BCB6AD0-6044-4C36-9340-3277752B2C72}" presName="bgRect" presStyleLbl="bgShp" presStyleIdx="2" presStyleCnt="4"/>
      <dgm:spPr/>
    </dgm:pt>
    <dgm:pt modelId="{1B15FB93-C064-4CC6-986F-E85149E15814}" type="pres">
      <dgm:prSet presAssocID="{0BCB6AD0-6044-4C36-9340-3277752B2C7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4F331CC6-1691-4DDD-B495-7C999537387B}" type="pres">
      <dgm:prSet presAssocID="{0BCB6AD0-6044-4C36-9340-3277752B2C72}" presName="spaceRect" presStyleCnt="0"/>
      <dgm:spPr/>
    </dgm:pt>
    <dgm:pt modelId="{A0A66137-90E3-4B86-B535-07E52CB6A1B0}" type="pres">
      <dgm:prSet presAssocID="{0BCB6AD0-6044-4C36-9340-3277752B2C72}" presName="parTx" presStyleLbl="revTx" presStyleIdx="2" presStyleCnt="4">
        <dgm:presLayoutVars>
          <dgm:chMax val="0"/>
          <dgm:chPref val="0"/>
        </dgm:presLayoutVars>
      </dgm:prSet>
      <dgm:spPr/>
    </dgm:pt>
    <dgm:pt modelId="{E8A972CE-26C0-4B1B-A949-DB46C36A08FC}" type="pres">
      <dgm:prSet presAssocID="{DC9A5581-600F-42C6-8B38-0488088587E5}" presName="sibTrans" presStyleCnt="0"/>
      <dgm:spPr/>
    </dgm:pt>
    <dgm:pt modelId="{A3A8F0F4-5621-4369-B9AB-A034821C29E7}" type="pres">
      <dgm:prSet presAssocID="{2C5779A5-C6D1-4EBA-8039-63A25AF7D9A7}" presName="compNode" presStyleCnt="0"/>
      <dgm:spPr/>
    </dgm:pt>
    <dgm:pt modelId="{F0603DC8-A1E2-4F75-861E-7D80720A7330}" type="pres">
      <dgm:prSet presAssocID="{2C5779A5-C6D1-4EBA-8039-63A25AF7D9A7}" presName="bgRect" presStyleLbl="bgShp" presStyleIdx="3" presStyleCnt="4"/>
      <dgm:spPr/>
    </dgm:pt>
    <dgm:pt modelId="{FC5924C8-AC29-4871-ACFC-4FBD515A0B91}" type="pres">
      <dgm:prSet presAssocID="{2C5779A5-C6D1-4EBA-8039-63A25AF7D9A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jector screen"/>
        </a:ext>
      </dgm:extLst>
    </dgm:pt>
    <dgm:pt modelId="{A5200C99-FB83-47BD-B7C2-F4A392296D5B}" type="pres">
      <dgm:prSet presAssocID="{2C5779A5-C6D1-4EBA-8039-63A25AF7D9A7}" presName="spaceRect" presStyleCnt="0"/>
      <dgm:spPr/>
    </dgm:pt>
    <dgm:pt modelId="{E0288611-0B99-4ED1-9BF5-B5C2841DDA47}" type="pres">
      <dgm:prSet presAssocID="{2C5779A5-C6D1-4EBA-8039-63A25AF7D9A7}" presName="parTx" presStyleLbl="revTx" presStyleIdx="3" presStyleCnt="4">
        <dgm:presLayoutVars>
          <dgm:chMax val="0"/>
          <dgm:chPref val="0"/>
        </dgm:presLayoutVars>
      </dgm:prSet>
      <dgm:spPr/>
    </dgm:pt>
  </dgm:ptLst>
  <dgm:cxnLst>
    <dgm:cxn modelId="{1F6D6B26-0EE4-4818-AFCC-795C54179DC6}" srcId="{A1768AD9-4366-481F-B7D8-3497E0280E18}" destId="{AA6DB011-19FD-45C1-8E69-8553F719A589}" srcOrd="1" destOrd="0" parTransId="{95F3D0B6-8D1D-430C-A967-F154BA3B95D7}" sibTransId="{C2B6898D-D25B-452D-A1E6-DCCFC7B91370}"/>
    <dgm:cxn modelId="{FEB44C2C-98C8-42BC-9947-969625B7733C}" srcId="{A1768AD9-4366-481F-B7D8-3497E0280E18}" destId="{0BCB6AD0-6044-4C36-9340-3277752B2C72}" srcOrd="2" destOrd="0" parTransId="{DE216E58-C451-46BE-B594-65A5D6990BB6}" sibTransId="{DC9A5581-600F-42C6-8B38-0488088587E5}"/>
    <dgm:cxn modelId="{981C5B3D-038C-4E73-BBC6-BBB47DC3EC64}" srcId="{A1768AD9-4366-481F-B7D8-3497E0280E18}" destId="{7E7C33DB-C15B-4F59-AEC4-B2365398DE5B}" srcOrd="0" destOrd="0" parTransId="{2AE8BCD2-67E2-4EE8-8BB4-C2D82BEB4FE6}" sibTransId="{461D73A6-5477-4073-AD36-B06FF4190E16}"/>
    <dgm:cxn modelId="{26E57648-3BB7-47E8-B81A-8E97D03C907D}" srcId="{A1768AD9-4366-481F-B7D8-3497E0280E18}" destId="{2C5779A5-C6D1-4EBA-8039-63A25AF7D9A7}" srcOrd="3" destOrd="0" parTransId="{181474F0-D05F-46F6-BFF2-C2BE67CAB14C}" sibTransId="{E959F264-2182-4290-8FA0-4B6C0E461BBA}"/>
    <dgm:cxn modelId="{497CFCA9-7815-4B1A-B92B-DFDAD06BAC0C}" type="presOf" srcId="{A1768AD9-4366-481F-B7D8-3497E0280E18}" destId="{2F6EE9DA-129F-411B-BDD6-79C0A71798A9}" srcOrd="0" destOrd="0" presId="urn:microsoft.com/office/officeart/2018/2/layout/IconVerticalSolidList"/>
    <dgm:cxn modelId="{1B6A88CC-D528-4B5D-A989-D2E8044AA4BB}" type="presOf" srcId="{2C5779A5-C6D1-4EBA-8039-63A25AF7D9A7}" destId="{E0288611-0B99-4ED1-9BF5-B5C2841DDA47}" srcOrd="0" destOrd="0" presId="urn:microsoft.com/office/officeart/2018/2/layout/IconVerticalSolidList"/>
    <dgm:cxn modelId="{F29FB0D8-1694-40F2-9D59-85EFCB429FC3}" type="presOf" srcId="{0BCB6AD0-6044-4C36-9340-3277752B2C72}" destId="{A0A66137-90E3-4B86-B535-07E52CB6A1B0}" srcOrd="0" destOrd="0" presId="urn:microsoft.com/office/officeart/2018/2/layout/IconVerticalSolidList"/>
    <dgm:cxn modelId="{0CA2A8EC-450D-4AF4-8A46-596523EC6F21}" type="presOf" srcId="{7E7C33DB-C15B-4F59-AEC4-B2365398DE5B}" destId="{56AE3D55-74BC-45F8-A7E1-47E652A620C0}" srcOrd="0" destOrd="0" presId="urn:microsoft.com/office/officeart/2018/2/layout/IconVerticalSolidList"/>
    <dgm:cxn modelId="{2D2430FB-3E1D-46D4-87D7-CCA647E4A538}" type="presOf" srcId="{AA6DB011-19FD-45C1-8E69-8553F719A589}" destId="{8A43FD23-890E-4DE3-81C2-9B05A6AC84E3}" srcOrd="0" destOrd="0" presId="urn:microsoft.com/office/officeart/2018/2/layout/IconVerticalSolidList"/>
    <dgm:cxn modelId="{B48ED1FC-59DC-495C-BEC8-11483C5E1084}" type="presParOf" srcId="{2F6EE9DA-129F-411B-BDD6-79C0A71798A9}" destId="{C5A349D8-0112-4D5A-AE47-70CF4F0F557A}" srcOrd="0" destOrd="0" presId="urn:microsoft.com/office/officeart/2018/2/layout/IconVerticalSolidList"/>
    <dgm:cxn modelId="{551E5F11-AD3B-48BC-9282-3961E5A53825}" type="presParOf" srcId="{C5A349D8-0112-4D5A-AE47-70CF4F0F557A}" destId="{B4D0EB95-C8F3-43CE-9E88-65679C9DBBEC}" srcOrd="0" destOrd="0" presId="urn:microsoft.com/office/officeart/2018/2/layout/IconVerticalSolidList"/>
    <dgm:cxn modelId="{129E4DBE-09DD-4804-BFE0-7A140AB09994}" type="presParOf" srcId="{C5A349D8-0112-4D5A-AE47-70CF4F0F557A}" destId="{21DB13FE-640D-4EB8-B53F-6DFF4DFE3F10}" srcOrd="1" destOrd="0" presId="urn:microsoft.com/office/officeart/2018/2/layout/IconVerticalSolidList"/>
    <dgm:cxn modelId="{FBA018EF-3EB7-4ED3-A185-0BBC812B4745}" type="presParOf" srcId="{C5A349D8-0112-4D5A-AE47-70CF4F0F557A}" destId="{302860EE-8083-4061-BB5A-EDF1E40CDBA2}" srcOrd="2" destOrd="0" presId="urn:microsoft.com/office/officeart/2018/2/layout/IconVerticalSolidList"/>
    <dgm:cxn modelId="{33AFC2C3-E29F-41C0-8CAC-45E307AAF2D5}" type="presParOf" srcId="{C5A349D8-0112-4D5A-AE47-70CF4F0F557A}" destId="{56AE3D55-74BC-45F8-A7E1-47E652A620C0}" srcOrd="3" destOrd="0" presId="urn:microsoft.com/office/officeart/2018/2/layout/IconVerticalSolidList"/>
    <dgm:cxn modelId="{726B02EE-91D9-479E-94F4-F81BC3A13761}" type="presParOf" srcId="{2F6EE9DA-129F-411B-BDD6-79C0A71798A9}" destId="{39B438A3-0D7D-4CA9-A9FB-9FECF72AAEE3}" srcOrd="1" destOrd="0" presId="urn:microsoft.com/office/officeart/2018/2/layout/IconVerticalSolidList"/>
    <dgm:cxn modelId="{652D5303-0C6C-42B7-8E0F-DACF64B6903E}" type="presParOf" srcId="{2F6EE9DA-129F-411B-BDD6-79C0A71798A9}" destId="{8A3BA505-6AED-48C4-B0C0-FE88820A3CF7}" srcOrd="2" destOrd="0" presId="urn:microsoft.com/office/officeart/2018/2/layout/IconVerticalSolidList"/>
    <dgm:cxn modelId="{34336A15-4E45-4A19-8617-86F729904535}" type="presParOf" srcId="{8A3BA505-6AED-48C4-B0C0-FE88820A3CF7}" destId="{99125E5C-7273-4DBA-B18B-8EC664D93C00}" srcOrd="0" destOrd="0" presId="urn:microsoft.com/office/officeart/2018/2/layout/IconVerticalSolidList"/>
    <dgm:cxn modelId="{3DAAD1DF-37F4-46BF-B372-857F9EADB2C7}" type="presParOf" srcId="{8A3BA505-6AED-48C4-B0C0-FE88820A3CF7}" destId="{C5B518D9-0015-4EE4-AF39-79757DF350A8}" srcOrd="1" destOrd="0" presId="urn:microsoft.com/office/officeart/2018/2/layout/IconVerticalSolidList"/>
    <dgm:cxn modelId="{99D3EB1E-3A5E-4D9A-B78E-8B52BE5ADF9B}" type="presParOf" srcId="{8A3BA505-6AED-48C4-B0C0-FE88820A3CF7}" destId="{905153CF-AAC8-4667-AB61-51390B669C9F}" srcOrd="2" destOrd="0" presId="urn:microsoft.com/office/officeart/2018/2/layout/IconVerticalSolidList"/>
    <dgm:cxn modelId="{0776E175-1E4F-4BDC-B588-36D90E9F6BC8}" type="presParOf" srcId="{8A3BA505-6AED-48C4-B0C0-FE88820A3CF7}" destId="{8A43FD23-890E-4DE3-81C2-9B05A6AC84E3}" srcOrd="3" destOrd="0" presId="urn:microsoft.com/office/officeart/2018/2/layout/IconVerticalSolidList"/>
    <dgm:cxn modelId="{35EBAA3F-5C5E-44B0-96B4-6FE354D5C111}" type="presParOf" srcId="{2F6EE9DA-129F-411B-BDD6-79C0A71798A9}" destId="{ADD72B3D-D25D-4EB7-8B74-C8F9F7AF106F}" srcOrd="3" destOrd="0" presId="urn:microsoft.com/office/officeart/2018/2/layout/IconVerticalSolidList"/>
    <dgm:cxn modelId="{60E9803B-2BCA-44BF-868E-6D6AB2C92AA9}" type="presParOf" srcId="{2F6EE9DA-129F-411B-BDD6-79C0A71798A9}" destId="{053EB785-A1EF-46DE-8F46-75BA2BF4D1A3}" srcOrd="4" destOrd="0" presId="urn:microsoft.com/office/officeart/2018/2/layout/IconVerticalSolidList"/>
    <dgm:cxn modelId="{AC50B23E-73A9-4245-94AE-8D2F6BEB88D7}" type="presParOf" srcId="{053EB785-A1EF-46DE-8F46-75BA2BF4D1A3}" destId="{93F6166E-DDA5-42AF-896C-8B6924442014}" srcOrd="0" destOrd="0" presId="urn:microsoft.com/office/officeart/2018/2/layout/IconVerticalSolidList"/>
    <dgm:cxn modelId="{7EFB193E-500E-4AE3-B530-45B8F80C5AD9}" type="presParOf" srcId="{053EB785-A1EF-46DE-8F46-75BA2BF4D1A3}" destId="{1B15FB93-C064-4CC6-986F-E85149E15814}" srcOrd="1" destOrd="0" presId="urn:microsoft.com/office/officeart/2018/2/layout/IconVerticalSolidList"/>
    <dgm:cxn modelId="{B8D5C07A-A0A1-4398-8204-79E241503D30}" type="presParOf" srcId="{053EB785-A1EF-46DE-8F46-75BA2BF4D1A3}" destId="{4F331CC6-1691-4DDD-B495-7C999537387B}" srcOrd="2" destOrd="0" presId="urn:microsoft.com/office/officeart/2018/2/layout/IconVerticalSolidList"/>
    <dgm:cxn modelId="{04F1372A-99A5-4155-AF52-2E464C738B5F}" type="presParOf" srcId="{053EB785-A1EF-46DE-8F46-75BA2BF4D1A3}" destId="{A0A66137-90E3-4B86-B535-07E52CB6A1B0}" srcOrd="3" destOrd="0" presId="urn:microsoft.com/office/officeart/2018/2/layout/IconVerticalSolidList"/>
    <dgm:cxn modelId="{EA36C983-4C69-4933-85BC-D0BE5C987D14}" type="presParOf" srcId="{2F6EE9DA-129F-411B-BDD6-79C0A71798A9}" destId="{E8A972CE-26C0-4B1B-A949-DB46C36A08FC}" srcOrd="5" destOrd="0" presId="urn:microsoft.com/office/officeart/2018/2/layout/IconVerticalSolidList"/>
    <dgm:cxn modelId="{9A1F9E67-A0F9-4132-A003-B1E0D3CB7C6E}" type="presParOf" srcId="{2F6EE9DA-129F-411B-BDD6-79C0A71798A9}" destId="{A3A8F0F4-5621-4369-B9AB-A034821C29E7}" srcOrd="6" destOrd="0" presId="urn:microsoft.com/office/officeart/2018/2/layout/IconVerticalSolidList"/>
    <dgm:cxn modelId="{3247A46E-A26F-4AFE-8978-22BBC04E632C}" type="presParOf" srcId="{A3A8F0F4-5621-4369-B9AB-A034821C29E7}" destId="{F0603DC8-A1E2-4F75-861E-7D80720A7330}" srcOrd="0" destOrd="0" presId="urn:microsoft.com/office/officeart/2018/2/layout/IconVerticalSolidList"/>
    <dgm:cxn modelId="{B6D1E5CE-11FD-4255-88C4-F5A642C476C3}" type="presParOf" srcId="{A3A8F0F4-5621-4369-B9AB-A034821C29E7}" destId="{FC5924C8-AC29-4871-ACFC-4FBD515A0B91}" srcOrd="1" destOrd="0" presId="urn:microsoft.com/office/officeart/2018/2/layout/IconVerticalSolidList"/>
    <dgm:cxn modelId="{0DBB6D5C-40FD-4476-AD4A-A2C94C0284D8}" type="presParOf" srcId="{A3A8F0F4-5621-4369-B9AB-A034821C29E7}" destId="{A5200C99-FB83-47BD-B7C2-F4A392296D5B}" srcOrd="2" destOrd="0" presId="urn:microsoft.com/office/officeart/2018/2/layout/IconVerticalSolidList"/>
    <dgm:cxn modelId="{9CB0946C-9230-4C23-9146-6F3C2F6E1743}" type="presParOf" srcId="{A3A8F0F4-5621-4369-B9AB-A034821C29E7}" destId="{E0288611-0B99-4ED1-9BF5-B5C2841DDA4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EB161-39C5-4168-B0B9-A0482413DE37}">
      <dsp:nvSpPr>
        <dsp:cNvPr id="0" name=""/>
        <dsp:cNvSpPr/>
      </dsp:nvSpPr>
      <dsp:spPr>
        <a:xfrm>
          <a:off x="0" y="50826"/>
          <a:ext cx="4793456" cy="873081"/>
        </a:xfrm>
        <a:prstGeom prst="roundRect">
          <a:avLst>
            <a:gd name="adj" fmla="val 10000"/>
          </a:avLst>
        </a:prstGeom>
        <a:gradFill rotWithShape="0">
          <a:gsLst>
            <a:gs pos="0">
              <a:schemeClr val="bg1">
                <a:lumMod val="95000"/>
                <a:hueOff val="0"/>
                <a:satOff val="0"/>
                <a:lumOff val="0"/>
                <a:alphaOff val="0"/>
                <a:tint val="98000"/>
                <a:lumMod val="114000"/>
              </a:schemeClr>
            </a:gs>
            <a:gs pos="100000">
              <a:schemeClr val="bg1">
                <a:lumMod val="95000"/>
                <a:hueOff val="0"/>
                <a:satOff val="0"/>
                <a:lumOff val="0"/>
                <a:alphaOff val="0"/>
                <a:shade val="90000"/>
                <a:lumMod val="8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9BE2B1A-4379-4858-BB59-323AE67E54C1}">
      <dsp:nvSpPr>
        <dsp:cNvPr id="0" name=""/>
        <dsp:cNvSpPr/>
      </dsp:nvSpPr>
      <dsp:spPr>
        <a:xfrm>
          <a:off x="264107" y="200542"/>
          <a:ext cx="480194" cy="4801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A43A9D9-3B7F-4333-9121-17B53828B88A}">
      <dsp:nvSpPr>
        <dsp:cNvPr id="0" name=""/>
        <dsp:cNvSpPr/>
      </dsp:nvSpPr>
      <dsp:spPr>
        <a:xfrm>
          <a:off x="1008409" y="4098"/>
          <a:ext cx="3785046"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622300">
            <a:lnSpc>
              <a:spcPct val="100000"/>
            </a:lnSpc>
            <a:spcBef>
              <a:spcPct val="0"/>
            </a:spcBef>
            <a:spcAft>
              <a:spcPct val="35000"/>
            </a:spcAft>
            <a:buNone/>
          </a:pPr>
          <a:r>
            <a:rPr lang="en-US" sz="1400" kern="1200" dirty="0"/>
            <a:t>Existing LMS has outdated KYC process with multiple manual steps leading to delays and errors</a:t>
          </a:r>
        </a:p>
      </dsp:txBody>
      <dsp:txXfrm>
        <a:off x="1008409" y="4098"/>
        <a:ext cx="3785046" cy="873081"/>
      </dsp:txXfrm>
    </dsp:sp>
    <dsp:sp modelId="{66E94B01-5C8E-4DC5-999E-7515DBF76910}">
      <dsp:nvSpPr>
        <dsp:cNvPr id="0" name=""/>
        <dsp:cNvSpPr/>
      </dsp:nvSpPr>
      <dsp:spPr>
        <a:xfrm>
          <a:off x="0" y="1095450"/>
          <a:ext cx="4793456" cy="873081"/>
        </a:xfrm>
        <a:prstGeom prst="roundRect">
          <a:avLst>
            <a:gd name="adj" fmla="val 10000"/>
          </a:avLst>
        </a:prstGeom>
        <a:gradFill rotWithShape="0">
          <a:gsLst>
            <a:gs pos="0">
              <a:schemeClr val="bg1">
                <a:lumMod val="95000"/>
                <a:hueOff val="0"/>
                <a:satOff val="0"/>
                <a:lumOff val="0"/>
                <a:alphaOff val="0"/>
                <a:tint val="98000"/>
                <a:lumMod val="114000"/>
              </a:schemeClr>
            </a:gs>
            <a:gs pos="100000">
              <a:schemeClr val="bg1">
                <a:lumMod val="95000"/>
                <a:hueOff val="0"/>
                <a:satOff val="0"/>
                <a:lumOff val="0"/>
                <a:alphaOff val="0"/>
                <a:shade val="90000"/>
                <a:lumMod val="8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70EF605-EE6D-481B-A594-E058A530B27E}">
      <dsp:nvSpPr>
        <dsp:cNvPr id="0" name=""/>
        <dsp:cNvSpPr/>
      </dsp:nvSpPr>
      <dsp:spPr>
        <a:xfrm>
          <a:off x="264107" y="1291894"/>
          <a:ext cx="480194" cy="4801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18AB120-330C-4126-90F7-CC62F4D6B239}">
      <dsp:nvSpPr>
        <dsp:cNvPr id="0" name=""/>
        <dsp:cNvSpPr/>
      </dsp:nvSpPr>
      <dsp:spPr>
        <a:xfrm>
          <a:off x="1008409" y="1095450"/>
          <a:ext cx="3785046"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622300">
            <a:lnSpc>
              <a:spcPct val="100000"/>
            </a:lnSpc>
            <a:spcBef>
              <a:spcPct val="0"/>
            </a:spcBef>
            <a:spcAft>
              <a:spcPct val="35000"/>
            </a:spcAft>
            <a:buNone/>
          </a:pPr>
          <a:r>
            <a:rPr lang="en-US" sz="1400" kern="1200" dirty="0"/>
            <a:t>High TAT slows loan processing.</a:t>
          </a:r>
        </a:p>
      </dsp:txBody>
      <dsp:txXfrm>
        <a:off x="1008409" y="1095450"/>
        <a:ext cx="3785046" cy="873081"/>
      </dsp:txXfrm>
    </dsp:sp>
    <dsp:sp modelId="{4F86DC6A-5A8A-47BD-9E83-004C0FF7D5FB}">
      <dsp:nvSpPr>
        <dsp:cNvPr id="0" name=""/>
        <dsp:cNvSpPr/>
      </dsp:nvSpPr>
      <dsp:spPr>
        <a:xfrm>
          <a:off x="0" y="2184419"/>
          <a:ext cx="4793456" cy="873081"/>
        </a:xfrm>
        <a:prstGeom prst="roundRect">
          <a:avLst>
            <a:gd name="adj" fmla="val 10000"/>
          </a:avLst>
        </a:prstGeom>
        <a:gradFill rotWithShape="0">
          <a:gsLst>
            <a:gs pos="0">
              <a:schemeClr val="bg1">
                <a:lumMod val="95000"/>
                <a:hueOff val="0"/>
                <a:satOff val="0"/>
                <a:lumOff val="0"/>
                <a:alphaOff val="0"/>
                <a:tint val="98000"/>
                <a:lumMod val="114000"/>
              </a:schemeClr>
            </a:gs>
            <a:gs pos="100000">
              <a:schemeClr val="bg1">
                <a:lumMod val="95000"/>
                <a:hueOff val="0"/>
                <a:satOff val="0"/>
                <a:lumOff val="0"/>
                <a:alphaOff val="0"/>
                <a:shade val="90000"/>
                <a:lumMod val="8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56A8545-4C7C-44C7-B435-65A3E93E7BD0}">
      <dsp:nvSpPr>
        <dsp:cNvPr id="0" name=""/>
        <dsp:cNvSpPr/>
      </dsp:nvSpPr>
      <dsp:spPr>
        <a:xfrm>
          <a:off x="264107" y="2383246"/>
          <a:ext cx="480194" cy="4801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DE10FD-F5E9-46F5-9E9A-7941F3889F46}">
      <dsp:nvSpPr>
        <dsp:cNvPr id="0" name=""/>
        <dsp:cNvSpPr/>
      </dsp:nvSpPr>
      <dsp:spPr>
        <a:xfrm>
          <a:off x="1008409" y="2186802"/>
          <a:ext cx="3785046"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622300">
            <a:lnSpc>
              <a:spcPct val="100000"/>
            </a:lnSpc>
            <a:spcBef>
              <a:spcPct val="0"/>
            </a:spcBef>
            <a:spcAft>
              <a:spcPct val="35000"/>
            </a:spcAft>
            <a:buNone/>
          </a:pPr>
          <a:r>
            <a:rPr lang="en-US" sz="1400" kern="1200" dirty="0"/>
            <a:t>Inability to provide real-time loan processing status updates to customers</a:t>
          </a:r>
        </a:p>
      </dsp:txBody>
      <dsp:txXfrm>
        <a:off x="1008409" y="2186802"/>
        <a:ext cx="3785046" cy="873081"/>
      </dsp:txXfrm>
    </dsp:sp>
    <dsp:sp modelId="{A329ACBB-F200-4879-96C6-6A8FA8DC3516}">
      <dsp:nvSpPr>
        <dsp:cNvPr id="0" name=""/>
        <dsp:cNvSpPr/>
      </dsp:nvSpPr>
      <dsp:spPr>
        <a:xfrm>
          <a:off x="0" y="3278154"/>
          <a:ext cx="4793456" cy="873081"/>
        </a:xfrm>
        <a:prstGeom prst="roundRect">
          <a:avLst>
            <a:gd name="adj" fmla="val 10000"/>
          </a:avLst>
        </a:prstGeom>
        <a:gradFill rotWithShape="0">
          <a:gsLst>
            <a:gs pos="0">
              <a:schemeClr val="bg1">
                <a:lumMod val="95000"/>
                <a:hueOff val="0"/>
                <a:satOff val="0"/>
                <a:lumOff val="0"/>
                <a:alphaOff val="0"/>
                <a:tint val="98000"/>
                <a:lumMod val="114000"/>
              </a:schemeClr>
            </a:gs>
            <a:gs pos="100000">
              <a:schemeClr val="bg1">
                <a:lumMod val="95000"/>
                <a:hueOff val="0"/>
                <a:satOff val="0"/>
                <a:lumOff val="0"/>
                <a:alphaOff val="0"/>
                <a:shade val="90000"/>
                <a:lumMod val="8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E783F67-3A42-4172-AE34-CE5845225ACC}">
      <dsp:nvSpPr>
        <dsp:cNvPr id="0" name=""/>
        <dsp:cNvSpPr/>
      </dsp:nvSpPr>
      <dsp:spPr>
        <a:xfrm>
          <a:off x="264107" y="3474597"/>
          <a:ext cx="480194" cy="4801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6FE558A-2DAC-42F6-8050-F6A82FF841F4}">
      <dsp:nvSpPr>
        <dsp:cNvPr id="0" name=""/>
        <dsp:cNvSpPr/>
      </dsp:nvSpPr>
      <dsp:spPr>
        <a:xfrm>
          <a:off x="1008409" y="3278154"/>
          <a:ext cx="3785046"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622300">
            <a:lnSpc>
              <a:spcPct val="100000"/>
            </a:lnSpc>
            <a:spcBef>
              <a:spcPct val="0"/>
            </a:spcBef>
            <a:spcAft>
              <a:spcPct val="35000"/>
            </a:spcAft>
            <a:buNone/>
          </a:pPr>
          <a:r>
            <a:rPr lang="en-US" sz="1400" kern="1200" dirty="0"/>
            <a:t>No integrations with latest RBI recommended credit reporting tools</a:t>
          </a:r>
        </a:p>
      </dsp:txBody>
      <dsp:txXfrm>
        <a:off x="1008409" y="3278154"/>
        <a:ext cx="3785046" cy="873081"/>
      </dsp:txXfrm>
    </dsp:sp>
    <dsp:sp modelId="{D62046CE-C168-4CCE-B2E4-E7C7F7747439}">
      <dsp:nvSpPr>
        <dsp:cNvPr id="0" name=""/>
        <dsp:cNvSpPr/>
      </dsp:nvSpPr>
      <dsp:spPr>
        <a:xfrm>
          <a:off x="0" y="4369506"/>
          <a:ext cx="4793456" cy="873081"/>
        </a:xfrm>
        <a:prstGeom prst="roundRect">
          <a:avLst>
            <a:gd name="adj" fmla="val 10000"/>
          </a:avLst>
        </a:prstGeom>
        <a:gradFill rotWithShape="0">
          <a:gsLst>
            <a:gs pos="0">
              <a:schemeClr val="bg1">
                <a:lumMod val="95000"/>
                <a:hueOff val="0"/>
                <a:satOff val="0"/>
                <a:lumOff val="0"/>
                <a:alphaOff val="0"/>
                <a:tint val="98000"/>
                <a:lumMod val="114000"/>
              </a:schemeClr>
            </a:gs>
            <a:gs pos="100000">
              <a:schemeClr val="bg1">
                <a:lumMod val="95000"/>
                <a:hueOff val="0"/>
                <a:satOff val="0"/>
                <a:lumOff val="0"/>
                <a:alphaOff val="0"/>
                <a:shade val="90000"/>
                <a:lumMod val="8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57295EE-D91E-4D62-9046-9C7729922AD0}">
      <dsp:nvSpPr>
        <dsp:cNvPr id="0" name=""/>
        <dsp:cNvSpPr/>
      </dsp:nvSpPr>
      <dsp:spPr>
        <a:xfrm>
          <a:off x="264107" y="4565949"/>
          <a:ext cx="480194" cy="4801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87D71B9-48D2-4385-9396-54E5F0542D74}">
      <dsp:nvSpPr>
        <dsp:cNvPr id="0" name=""/>
        <dsp:cNvSpPr/>
      </dsp:nvSpPr>
      <dsp:spPr>
        <a:xfrm>
          <a:off x="1008409" y="4369506"/>
          <a:ext cx="3785046"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622300">
            <a:lnSpc>
              <a:spcPct val="100000"/>
            </a:lnSpc>
            <a:spcBef>
              <a:spcPct val="0"/>
            </a:spcBef>
            <a:spcAft>
              <a:spcPct val="35000"/>
            </a:spcAft>
            <a:buNone/>
          </a:pPr>
          <a:r>
            <a:rPr lang="en-US" sz="1400" kern="1200" dirty="0"/>
            <a:t>Customer demand faster and mobile –friendly loan processing.</a:t>
          </a:r>
        </a:p>
      </dsp:txBody>
      <dsp:txXfrm>
        <a:off x="1008409" y="4369506"/>
        <a:ext cx="3785046" cy="8730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07BE8-01A4-402C-8375-A91C6D5F08AA}">
      <dsp:nvSpPr>
        <dsp:cNvPr id="0" name=""/>
        <dsp:cNvSpPr/>
      </dsp:nvSpPr>
      <dsp:spPr>
        <a:xfrm>
          <a:off x="0" y="413933"/>
          <a:ext cx="4793456" cy="83537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defRPr cap="all"/>
          </a:pPr>
          <a:r>
            <a:rPr lang="en-US" sz="2100" b="0" i="0" kern="1200" dirty="0"/>
            <a:t>Solution selection according to design criteria</a:t>
          </a:r>
          <a:endParaRPr lang="en-US" sz="2100" kern="1200" dirty="0"/>
        </a:p>
      </dsp:txBody>
      <dsp:txXfrm>
        <a:off x="40780" y="454713"/>
        <a:ext cx="4711896" cy="753819"/>
      </dsp:txXfrm>
    </dsp:sp>
    <dsp:sp modelId="{A638F89D-0255-43EC-B468-412D617A5243}">
      <dsp:nvSpPr>
        <dsp:cNvPr id="0" name=""/>
        <dsp:cNvSpPr/>
      </dsp:nvSpPr>
      <dsp:spPr>
        <a:xfrm>
          <a:off x="0" y="1309793"/>
          <a:ext cx="4793456" cy="835379"/>
        </a:xfrm>
        <a:prstGeom prst="roundRect">
          <a:avLst/>
        </a:prstGeom>
        <a:solidFill>
          <a:schemeClr val="accent2">
            <a:hueOff val="-4941430"/>
            <a:satOff val="22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defRPr cap="all"/>
          </a:pPr>
          <a:r>
            <a:rPr lang="en-US" sz="2100" b="0" i="0" kern="1200" dirty="0"/>
            <a:t>Solution prototyping and testing</a:t>
          </a:r>
          <a:endParaRPr lang="en-US" sz="2100" kern="1200" dirty="0"/>
        </a:p>
      </dsp:txBody>
      <dsp:txXfrm>
        <a:off x="40780" y="1350573"/>
        <a:ext cx="4711896" cy="753819"/>
      </dsp:txXfrm>
    </dsp:sp>
    <dsp:sp modelId="{8B2D334F-16BF-4D56-B284-7F6B1C9D2556}">
      <dsp:nvSpPr>
        <dsp:cNvPr id="0" name=""/>
        <dsp:cNvSpPr/>
      </dsp:nvSpPr>
      <dsp:spPr>
        <a:xfrm>
          <a:off x="0" y="2205653"/>
          <a:ext cx="4793456" cy="835379"/>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defRPr cap="all"/>
          </a:pPr>
          <a:r>
            <a:rPr lang="en-US" sz="2100" b="0" i="0" kern="1200" dirty="0"/>
            <a:t>Automate loan workflow and reduce TAT by 40%</a:t>
          </a:r>
          <a:endParaRPr lang="en-US" sz="2100" kern="1200" dirty="0"/>
        </a:p>
      </dsp:txBody>
      <dsp:txXfrm>
        <a:off x="40780" y="2246433"/>
        <a:ext cx="4711896" cy="753819"/>
      </dsp:txXfrm>
    </dsp:sp>
    <dsp:sp modelId="{41D2324F-0977-4ED7-9BCD-A6C3C70917A6}">
      <dsp:nvSpPr>
        <dsp:cNvPr id="0" name=""/>
        <dsp:cNvSpPr/>
      </dsp:nvSpPr>
      <dsp:spPr>
        <a:xfrm>
          <a:off x="0" y="3101513"/>
          <a:ext cx="4793456" cy="835379"/>
        </a:xfrm>
        <a:prstGeom prst="roundRect">
          <a:avLst/>
        </a:prstGeom>
        <a:solidFill>
          <a:schemeClr val="accent2">
            <a:hueOff val="-14824290"/>
            <a:satOff val="676"/>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defRPr cap="all"/>
          </a:pPr>
          <a:r>
            <a:rPr lang="en-US" sz="2100" b="0" i="0" kern="1200" dirty="0"/>
            <a:t>Enable online requests for part disbursement</a:t>
          </a:r>
          <a:endParaRPr lang="en-US" sz="2100" kern="1200" dirty="0"/>
        </a:p>
      </dsp:txBody>
      <dsp:txXfrm>
        <a:off x="40780" y="3142293"/>
        <a:ext cx="4711896" cy="753819"/>
      </dsp:txXfrm>
    </dsp:sp>
    <dsp:sp modelId="{646F7B00-0478-4EC1-8253-758B2C310FD0}">
      <dsp:nvSpPr>
        <dsp:cNvPr id="0" name=""/>
        <dsp:cNvSpPr/>
      </dsp:nvSpPr>
      <dsp:spPr>
        <a:xfrm>
          <a:off x="0" y="3997373"/>
          <a:ext cx="4793456" cy="835379"/>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defRPr cap="all"/>
          </a:pPr>
          <a:r>
            <a:rPr lang="en-US" sz="2100" b="0" i="0" kern="1200" dirty="0"/>
            <a:t>Improve customer communication at all stages</a:t>
          </a:r>
          <a:endParaRPr lang="en-US" sz="2100" kern="1200" dirty="0"/>
        </a:p>
      </dsp:txBody>
      <dsp:txXfrm>
        <a:off x="40780" y="4038153"/>
        <a:ext cx="4711896" cy="753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D0366-8375-4E86-918C-EB16CAF334FB}">
      <dsp:nvSpPr>
        <dsp:cNvPr id="0" name=""/>
        <dsp:cNvSpPr/>
      </dsp:nvSpPr>
      <dsp:spPr>
        <a:xfrm>
          <a:off x="0" y="58353"/>
          <a:ext cx="2350293" cy="913148"/>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100000"/>
            </a:lnSpc>
            <a:spcBef>
              <a:spcPct val="0"/>
            </a:spcBef>
            <a:spcAft>
              <a:spcPct val="35000"/>
            </a:spcAft>
            <a:buNone/>
          </a:pPr>
          <a:r>
            <a:rPr lang="en-US" sz="1500" kern="1200"/>
            <a:t>Scalable Business growth </a:t>
          </a:r>
        </a:p>
      </dsp:txBody>
      <dsp:txXfrm>
        <a:off x="44576" y="102929"/>
        <a:ext cx="2261141" cy="823996"/>
      </dsp:txXfrm>
    </dsp:sp>
    <dsp:sp modelId="{D8B9CE2F-E4DB-48A5-A0A9-58B41E44214C}">
      <dsp:nvSpPr>
        <dsp:cNvPr id="0" name=""/>
        <dsp:cNvSpPr/>
      </dsp:nvSpPr>
      <dsp:spPr>
        <a:xfrm>
          <a:off x="0" y="1014701"/>
          <a:ext cx="2350293" cy="913148"/>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100000"/>
            </a:lnSpc>
            <a:spcBef>
              <a:spcPct val="0"/>
            </a:spcBef>
            <a:spcAft>
              <a:spcPct val="35000"/>
            </a:spcAft>
            <a:buNone/>
          </a:pPr>
          <a:r>
            <a:rPr lang="en-IN" sz="1500" kern="1200" dirty="0"/>
            <a:t>LMS with speedy process automation.</a:t>
          </a:r>
          <a:endParaRPr lang="en-US" sz="1500" kern="1200" dirty="0"/>
        </a:p>
      </dsp:txBody>
      <dsp:txXfrm>
        <a:off x="44576" y="1059277"/>
        <a:ext cx="2261141" cy="823996"/>
      </dsp:txXfrm>
    </dsp:sp>
    <dsp:sp modelId="{2AC592CF-0604-4DA9-8918-B2182C01C644}">
      <dsp:nvSpPr>
        <dsp:cNvPr id="0" name=""/>
        <dsp:cNvSpPr/>
      </dsp:nvSpPr>
      <dsp:spPr>
        <a:xfrm>
          <a:off x="0" y="1971050"/>
          <a:ext cx="2350293" cy="913148"/>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100000"/>
            </a:lnSpc>
            <a:spcBef>
              <a:spcPct val="0"/>
            </a:spcBef>
            <a:spcAft>
              <a:spcPct val="35000"/>
            </a:spcAft>
            <a:buNone/>
          </a:pPr>
          <a:r>
            <a:rPr lang="en-IN" sz="1500" kern="1200" dirty="0"/>
            <a:t>Adherence  to RBI  compliances &amp; regulations</a:t>
          </a:r>
          <a:endParaRPr lang="en-US" sz="1500" kern="1200" dirty="0"/>
        </a:p>
      </dsp:txBody>
      <dsp:txXfrm>
        <a:off x="44576" y="2015626"/>
        <a:ext cx="2261141" cy="823996"/>
      </dsp:txXfrm>
    </dsp:sp>
    <dsp:sp modelId="{415639F5-3F58-45D7-8CBE-8F8BD639FFEB}">
      <dsp:nvSpPr>
        <dsp:cNvPr id="0" name=""/>
        <dsp:cNvSpPr/>
      </dsp:nvSpPr>
      <dsp:spPr>
        <a:xfrm>
          <a:off x="0" y="2927398"/>
          <a:ext cx="2350293" cy="913148"/>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100000"/>
            </a:lnSpc>
            <a:spcBef>
              <a:spcPct val="0"/>
            </a:spcBef>
            <a:spcAft>
              <a:spcPct val="35000"/>
            </a:spcAft>
            <a:buNone/>
          </a:pPr>
          <a:r>
            <a:rPr lang="en-IN" sz="1500" kern="1200" dirty="0"/>
            <a:t>Advanced risk reporting tools</a:t>
          </a:r>
          <a:endParaRPr lang="en-US" sz="1500" kern="1200" dirty="0"/>
        </a:p>
      </dsp:txBody>
      <dsp:txXfrm>
        <a:off x="44576" y="2971974"/>
        <a:ext cx="2261141" cy="8239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67E4C-2B03-4037-AE7D-30F480FDC1ED}">
      <dsp:nvSpPr>
        <dsp:cNvPr id="0" name=""/>
        <dsp:cNvSpPr/>
      </dsp:nvSpPr>
      <dsp:spPr>
        <a:xfrm>
          <a:off x="2056447" y="423610"/>
          <a:ext cx="328524" cy="91440"/>
        </a:xfrm>
        <a:custGeom>
          <a:avLst/>
          <a:gdLst/>
          <a:ahLst/>
          <a:cxnLst/>
          <a:rect l="0" t="0" r="0" b="0"/>
          <a:pathLst>
            <a:path>
              <a:moveTo>
                <a:pt x="0" y="45720"/>
              </a:moveTo>
              <a:lnTo>
                <a:pt x="328524"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11731" y="467534"/>
        <a:ext cx="17956" cy="3591"/>
      </dsp:txXfrm>
    </dsp:sp>
    <dsp:sp modelId="{FC02A00E-2879-4FE6-A7B4-9E38141F78F5}">
      <dsp:nvSpPr>
        <dsp:cNvPr id="0" name=""/>
        <dsp:cNvSpPr/>
      </dsp:nvSpPr>
      <dsp:spPr>
        <a:xfrm>
          <a:off x="496838" y="907"/>
          <a:ext cx="1561409" cy="93684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10" tIns="80311" rIns="76510" bIns="80311" numCol="1" spcCol="1270" anchor="ctr" anchorCtr="0">
          <a:noAutofit/>
        </a:bodyPr>
        <a:lstStyle/>
        <a:p>
          <a:pPr marL="0" lvl="0" indent="0" algn="ctr" defTabSz="533400">
            <a:lnSpc>
              <a:spcPct val="90000"/>
            </a:lnSpc>
            <a:spcBef>
              <a:spcPct val="0"/>
            </a:spcBef>
            <a:spcAft>
              <a:spcPct val="35000"/>
            </a:spcAft>
            <a:buNone/>
          </a:pPr>
          <a:r>
            <a:rPr lang="en-IN" sz="1200" b="1" kern="1200"/>
            <a:t>Phase 1: Requirement Analysis</a:t>
          </a:r>
          <a:endParaRPr lang="en-US" sz="1200" kern="1200"/>
        </a:p>
      </dsp:txBody>
      <dsp:txXfrm>
        <a:off x="496838" y="907"/>
        <a:ext cx="1561409" cy="936845"/>
      </dsp:txXfrm>
    </dsp:sp>
    <dsp:sp modelId="{369DEAED-066B-4879-95D3-EA1BBBABEB80}">
      <dsp:nvSpPr>
        <dsp:cNvPr id="0" name=""/>
        <dsp:cNvSpPr/>
      </dsp:nvSpPr>
      <dsp:spPr>
        <a:xfrm>
          <a:off x="3976980" y="423610"/>
          <a:ext cx="328524" cy="91440"/>
        </a:xfrm>
        <a:custGeom>
          <a:avLst/>
          <a:gdLst/>
          <a:ahLst/>
          <a:cxnLst/>
          <a:rect l="0" t="0" r="0" b="0"/>
          <a:pathLst>
            <a:path>
              <a:moveTo>
                <a:pt x="0" y="45720"/>
              </a:moveTo>
              <a:lnTo>
                <a:pt x="328524"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32264" y="467534"/>
        <a:ext cx="17956" cy="3591"/>
      </dsp:txXfrm>
    </dsp:sp>
    <dsp:sp modelId="{07ED14C2-A1D9-48D4-AF0B-8D46F2EF3F3F}">
      <dsp:nvSpPr>
        <dsp:cNvPr id="0" name=""/>
        <dsp:cNvSpPr/>
      </dsp:nvSpPr>
      <dsp:spPr>
        <a:xfrm>
          <a:off x="2417371" y="907"/>
          <a:ext cx="1561409" cy="93684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10" tIns="80311" rIns="76510" bIns="80311" numCol="1" spcCol="1270" anchor="ctr" anchorCtr="0">
          <a:noAutofit/>
        </a:bodyPr>
        <a:lstStyle/>
        <a:p>
          <a:pPr marL="0" lvl="0" indent="0" algn="ctr" defTabSz="533400">
            <a:lnSpc>
              <a:spcPct val="90000"/>
            </a:lnSpc>
            <a:spcBef>
              <a:spcPct val="0"/>
            </a:spcBef>
            <a:spcAft>
              <a:spcPct val="35000"/>
            </a:spcAft>
            <a:buNone/>
          </a:pPr>
          <a:r>
            <a:rPr lang="en-IN" sz="1200" kern="1200" dirty="0"/>
            <a:t>Committee formation(Business, Ops, IT, Compliance).</a:t>
          </a:r>
          <a:endParaRPr lang="en-US" sz="1200" kern="1200" dirty="0"/>
        </a:p>
      </dsp:txBody>
      <dsp:txXfrm>
        <a:off x="2417371" y="907"/>
        <a:ext cx="1561409" cy="936845"/>
      </dsp:txXfrm>
    </dsp:sp>
    <dsp:sp modelId="{A5687499-85A8-4CAD-8772-CFC8500D3AF1}">
      <dsp:nvSpPr>
        <dsp:cNvPr id="0" name=""/>
        <dsp:cNvSpPr/>
      </dsp:nvSpPr>
      <dsp:spPr>
        <a:xfrm>
          <a:off x="5897514" y="423610"/>
          <a:ext cx="328524" cy="91440"/>
        </a:xfrm>
        <a:custGeom>
          <a:avLst/>
          <a:gdLst/>
          <a:ahLst/>
          <a:cxnLst/>
          <a:rect l="0" t="0" r="0" b="0"/>
          <a:pathLst>
            <a:path>
              <a:moveTo>
                <a:pt x="0" y="45720"/>
              </a:moveTo>
              <a:lnTo>
                <a:pt x="328524"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52798" y="467534"/>
        <a:ext cx="17956" cy="3591"/>
      </dsp:txXfrm>
    </dsp:sp>
    <dsp:sp modelId="{2F10617A-4476-48F5-A6E6-CDDA9B77072E}">
      <dsp:nvSpPr>
        <dsp:cNvPr id="0" name=""/>
        <dsp:cNvSpPr/>
      </dsp:nvSpPr>
      <dsp:spPr>
        <a:xfrm>
          <a:off x="4337905" y="907"/>
          <a:ext cx="1561409" cy="93684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10" tIns="80311" rIns="76510" bIns="80311" numCol="1" spcCol="1270" anchor="ctr" anchorCtr="0">
          <a:noAutofit/>
        </a:bodyPr>
        <a:lstStyle/>
        <a:p>
          <a:pPr marL="0" lvl="0" indent="0" algn="ctr" defTabSz="533400">
            <a:lnSpc>
              <a:spcPct val="90000"/>
            </a:lnSpc>
            <a:spcBef>
              <a:spcPct val="0"/>
            </a:spcBef>
            <a:spcAft>
              <a:spcPct val="35000"/>
            </a:spcAft>
            <a:buNone/>
          </a:pPr>
          <a:r>
            <a:rPr lang="en-IN" sz="1200" kern="1200"/>
            <a:t>Identified gaps: manual KYC, high TAT, compliance.</a:t>
          </a:r>
          <a:endParaRPr lang="en-US" sz="1200" kern="1200"/>
        </a:p>
      </dsp:txBody>
      <dsp:txXfrm>
        <a:off x="4337905" y="907"/>
        <a:ext cx="1561409" cy="936845"/>
      </dsp:txXfrm>
    </dsp:sp>
    <dsp:sp modelId="{EE7FD2EC-0116-422E-8A8C-1A94974DBAFC}">
      <dsp:nvSpPr>
        <dsp:cNvPr id="0" name=""/>
        <dsp:cNvSpPr/>
      </dsp:nvSpPr>
      <dsp:spPr>
        <a:xfrm>
          <a:off x="1277543" y="935953"/>
          <a:ext cx="5761599" cy="328524"/>
        </a:xfrm>
        <a:custGeom>
          <a:avLst/>
          <a:gdLst/>
          <a:ahLst/>
          <a:cxnLst/>
          <a:rect l="0" t="0" r="0" b="0"/>
          <a:pathLst>
            <a:path>
              <a:moveTo>
                <a:pt x="5761599" y="0"/>
              </a:moveTo>
              <a:lnTo>
                <a:pt x="5761599" y="181362"/>
              </a:lnTo>
              <a:lnTo>
                <a:pt x="0" y="181362"/>
              </a:lnTo>
              <a:lnTo>
                <a:pt x="0" y="328524"/>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14023" y="1098419"/>
        <a:ext cx="288639" cy="3591"/>
      </dsp:txXfrm>
    </dsp:sp>
    <dsp:sp modelId="{F973AA60-ACFC-4A73-84E4-BBBE2F609C43}">
      <dsp:nvSpPr>
        <dsp:cNvPr id="0" name=""/>
        <dsp:cNvSpPr/>
      </dsp:nvSpPr>
      <dsp:spPr>
        <a:xfrm>
          <a:off x="6258438" y="907"/>
          <a:ext cx="1561409" cy="93684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10" tIns="80311" rIns="76510" bIns="80311" numCol="1" spcCol="1270" anchor="ctr" anchorCtr="0">
          <a:noAutofit/>
        </a:bodyPr>
        <a:lstStyle/>
        <a:p>
          <a:pPr marL="0" lvl="0" indent="0" algn="ctr" defTabSz="533400">
            <a:lnSpc>
              <a:spcPct val="90000"/>
            </a:lnSpc>
            <a:spcBef>
              <a:spcPct val="0"/>
            </a:spcBef>
            <a:spcAft>
              <a:spcPct val="35000"/>
            </a:spcAft>
            <a:buNone/>
          </a:pPr>
          <a:r>
            <a:rPr lang="en-IN" sz="1200" kern="1200" dirty="0"/>
            <a:t>Draft SRS for automation &amp; reporting.</a:t>
          </a:r>
          <a:endParaRPr lang="en-US" sz="1200" kern="1200" dirty="0"/>
        </a:p>
      </dsp:txBody>
      <dsp:txXfrm>
        <a:off x="6258438" y="907"/>
        <a:ext cx="1561409" cy="936845"/>
      </dsp:txXfrm>
    </dsp:sp>
    <dsp:sp modelId="{AEB7B057-6DCE-436D-9024-D949FFA2B3A4}">
      <dsp:nvSpPr>
        <dsp:cNvPr id="0" name=""/>
        <dsp:cNvSpPr/>
      </dsp:nvSpPr>
      <dsp:spPr>
        <a:xfrm>
          <a:off x="2056447" y="1719580"/>
          <a:ext cx="328524" cy="91440"/>
        </a:xfrm>
        <a:custGeom>
          <a:avLst/>
          <a:gdLst/>
          <a:ahLst/>
          <a:cxnLst/>
          <a:rect l="0" t="0" r="0" b="0"/>
          <a:pathLst>
            <a:path>
              <a:moveTo>
                <a:pt x="0" y="45720"/>
              </a:moveTo>
              <a:lnTo>
                <a:pt x="328524"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11731" y="1763504"/>
        <a:ext cx="17956" cy="3591"/>
      </dsp:txXfrm>
    </dsp:sp>
    <dsp:sp modelId="{45785025-895A-43A5-97A9-EA0DB2F9A37A}">
      <dsp:nvSpPr>
        <dsp:cNvPr id="0" name=""/>
        <dsp:cNvSpPr/>
      </dsp:nvSpPr>
      <dsp:spPr>
        <a:xfrm>
          <a:off x="496838" y="1296877"/>
          <a:ext cx="1561409" cy="93684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10" tIns="80311" rIns="76510" bIns="80311" numCol="1" spcCol="1270" anchor="ctr" anchorCtr="0">
          <a:noAutofit/>
        </a:bodyPr>
        <a:lstStyle/>
        <a:p>
          <a:pPr marL="0" lvl="0" indent="0" algn="ctr" defTabSz="533400">
            <a:lnSpc>
              <a:spcPct val="90000"/>
            </a:lnSpc>
            <a:spcBef>
              <a:spcPct val="0"/>
            </a:spcBef>
            <a:spcAft>
              <a:spcPct val="35000"/>
            </a:spcAft>
            <a:buNone/>
          </a:pPr>
          <a:r>
            <a:rPr lang="en-IN" sz="1200" b="1" kern="1200"/>
            <a:t>Phase 2: System Design</a:t>
          </a:r>
          <a:endParaRPr lang="en-US" sz="1200" kern="1200"/>
        </a:p>
      </dsp:txBody>
      <dsp:txXfrm>
        <a:off x="496838" y="1296877"/>
        <a:ext cx="1561409" cy="936845"/>
      </dsp:txXfrm>
    </dsp:sp>
    <dsp:sp modelId="{93FA3951-E1FF-426C-87ED-88AAFC52DC6D}">
      <dsp:nvSpPr>
        <dsp:cNvPr id="0" name=""/>
        <dsp:cNvSpPr/>
      </dsp:nvSpPr>
      <dsp:spPr>
        <a:xfrm>
          <a:off x="3976980" y="1719580"/>
          <a:ext cx="328524" cy="91440"/>
        </a:xfrm>
        <a:custGeom>
          <a:avLst/>
          <a:gdLst/>
          <a:ahLst/>
          <a:cxnLst/>
          <a:rect l="0" t="0" r="0" b="0"/>
          <a:pathLst>
            <a:path>
              <a:moveTo>
                <a:pt x="0" y="45720"/>
              </a:moveTo>
              <a:lnTo>
                <a:pt x="328524"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32264" y="1763504"/>
        <a:ext cx="17956" cy="3591"/>
      </dsp:txXfrm>
    </dsp:sp>
    <dsp:sp modelId="{45CFFFBF-FAE8-4C93-BC6E-024D8A4E8904}">
      <dsp:nvSpPr>
        <dsp:cNvPr id="0" name=""/>
        <dsp:cNvSpPr/>
      </dsp:nvSpPr>
      <dsp:spPr>
        <a:xfrm>
          <a:off x="2417371" y="1296877"/>
          <a:ext cx="1561409" cy="93684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10" tIns="80311" rIns="76510" bIns="80311" numCol="1" spcCol="1270" anchor="ctr" anchorCtr="0">
          <a:noAutofit/>
        </a:bodyPr>
        <a:lstStyle/>
        <a:p>
          <a:pPr marL="0" lvl="0" indent="0" algn="ctr" defTabSz="533400">
            <a:lnSpc>
              <a:spcPct val="90000"/>
            </a:lnSpc>
            <a:spcBef>
              <a:spcPct val="0"/>
            </a:spcBef>
            <a:spcAft>
              <a:spcPct val="35000"/>
            </a:spcAft>
            <a:buNone/>
          </a:pPr>
          <a:r>
            <a:rPr lang="en-IN" sz="1200" kern="1200" dirty="0"/>
            <a:t>Redesigning loan workflows (initiation → disbursement).</a:t>
          </a:r>
          <a:endParaRPr lang="en-US" sz="1200" kern="1200" dirty="0"/>
        </a:p>
      </dsp:txBody>
      <dsp:txXfrm>
        <a:off x="2417371" y="1296877"/>
        <a:ext cx="1561409" cy="936845"/>
      </dsp:txXfrm>
    </dsp:sp>
    <dsp:sp modelId="{CE626AB7-9927-4E5E-A513-4C554811C963}">
      <dsp:nvSpPr>
        <dsp:cNvPr id="0" name=""/>
        <dsp:cNvSpPr/>
      </dsp:nvSpPr>
      <dsp:spPr>
        <a:xfrm>
          <a:off x="5897514" y="1719580"/>
          <a:ext cx="328524" cy="91440"/>
        </a:xfrm>
        <a:custGeom>
          <a:avLst/>
          <a:gdLst/>
          <a:ahLst/>
          <a:cxnLst/>
          <a:rect l="0" t="0" r="0" b="0"/>
          <a:pathLst>
            <a:path>
              <a:moveTo>
                <a:pt x="0" y="45720"/>
              </a:moveTo>
              <a:lnTo>
                <a:pt x="328524"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52798" y="1763504"/>
        <a:ext cx="17956" cy="3591"/>
      </dsp:txXfrm>
    </dsp:sp>
    <dsp:sp modelId="{09667D68-80F5-45A8-ABEC-812CD03D1F9E}">
      <dsp:nvSpPr>
        <dsp:cNvPr id="0" name=""/>
        <dsp:cNvSpPr/>
      </dsp:nvSpPr>
      <dsp:spPr>
        <a:xfrm>
          <a:off x="4337905" y="1296877"/>
          <a:ext cx="1561409" cy="93684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10" tIns="80311" rIns="76510" bIns="80311" numCol="1" spcCol="1270" anchor="ctr" anchorCtr="0">
          <a:noAutofit/>
        </a:bodyPr>
        <a:lstStyle/>
        <a:p>
          <a:pPr marL="0" lvl="0" indent="0" algn="ctr" defTabSz="533400">
            <a:lnSpc>
              <a:spcPct val="90000"/>
            </a:lnSpc>
            <a:spcBef>
              <a:spcPct val="0"/>
            </a:spcBef>
            <a:spcAft>
              <a:spcPct val="35000"/>
            </a:spcAft>
            <a:buNone/>
          </a:pPr>
          <a:r>
            <a:rPr lang="en-IN" sz="1200" kern="1200" dirty="0"/>
            <a:t>Integrated KYC, bureau, payments.</a:t>
          </a:r>
          <a:endParaRPr lang="en-US" sz="1200" kern="1200" dirty="0"/>
        </a:p>
      </dsp:txBody>
      <dsp:txXfrm>
        <a:off x="4337905" y="1296877"/>
        <a:ext cx="1561409" cy="936845"/>
      </dsp:txXfrm>
    </dsp:sp>
    <dsp:sp modelId="{47F34871-957D-4F0E-B5BE-51369D9F1241}">
      <dsp:nvSpPr>
        <dsp:cNvPr id="0" name=""/>
        <dsp:cNvSpPr/>
      </dsp:nvSpPr>
      <dsp:spPr>
        <a:xfrm>
          <a:off x="1277543" y="2231922"/>
          <a:ext cx="5761599" cy="328524"/>
        </a:xfrm>
        <a:custGeom>
          <a:avLst/>
          <a:gdLst/>
          <a:ahLst/>
          <a:cxnLst/>
          <a:rect l="0" t="0" r="0" b="0"/>
          <a:pathLst>
            <a:path>
              <a:moveTo>
                <a:pt x="5761599" y="0"/>
              </a:moveTo>
              <a:lnTo>
                <a:pt x="5761599" y="181362"/>
              </a:lnTo>
              <a:lnTo>
                <a:pt x="0" y="181362"/>
              </a:lnTo>
              <a:lnTo>
                <a:pt x="0" y="328524"/>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14023" y="2394389"/>
        <a:ext cx="288639" cy="3591"/>
      </dsp:txXfrm>
    </dsp:sp>
    <dsp:sp modelId="{1E761DBA-C2A2-4575-95A1-65CF0B54A98F}">
      <dsp:nvSpPr>
        <dsp:cNvPr id="0" name=""/>
        <dsp:cNvSpPr/>
      </dsp:nvSpPr>
      <dsp:spPr>
        <a:xfrm>
          <a:off x="6258438" y="1296877"/>
          <a:ext cx="1561409" cy="93684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10" tIns="80311" rIns="76510" bIns="80311" numCol="1" spcCol="1270" anchor="ctr" anchorCtr="0">
          <a:noAutofit/>
        </a:bodyPr>
        <a:lstStyle/>
        <a:p>
          <a:pPr marL="0" lvl="0" indent="0" algn="ctr" defTabSz="533400">
            <a:lnSpc>
              <a:spcPct val="90000"/>
            </a:lnSpc>
            <a:spcBef>
              <a:spcPct val="0"/>
            </a:spcBef>
            <a:spcAft>
              <a:spcPct val="35000"/>
            </a:spcAft>
            <a:buNone/>
          </a:pPr>
          <a:r>
            <a:rPr lang="en-IN" sz="1200" kern="1200" dirty="0"/>
            <a:t>Build MIS &amp; audit trail framework.</a:t>
          </a:r>
          <a:endParaRPr lang="en-US" sz="1200" kern="1200" dirty="0"/>
        </a:p>
      </dsp:txBody>
      <dsp:txXfrm>
        <a:off x="6258438" y="1296877"/>
        <a:ext cx="1561409" cy="936845"/>
      </dsp:txXfrm>
    </dsp:sp>
    <dsp:sp modelId="{FC77570F-8071-4F05-AF0B-F4F757FB98C3}">
      <dsp:nvSpPr>
        <dsp:cNvPr id="0" name=""/>
        <dsp:cNvSpPr/>
      </dsp:nvSpPr>
      <dsp:spPr>
        <a:xfrm>
          <a:off x="2056447" y="3015549"/>
          <a:ext cx="328524" cy="91440"/>
        </a:xfrm>
        <a:custGeom>
          <a:avLst/>
          <a:gdLst/>
          <a:ahLst/>
          <a:cxnLst/>
          <a:rect l="0" t="0" r="0" b="0"/>
          <a:pathLst>
            <a:path>
              <a:moveTo>
                <a:pt x="0" y="45720"/>
              </a:moveTo>
              <a:lnTo>
                <a:pt x="328524"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11731" y="3059473"/>
        <a:ext cx="17956" cy="3591"/>
      </dsp:txXfrm>
    </dsp:sp>
    <dsp:sp modelId="{0CD3E70F-3C7E-490A-AE19-BE236B2A42B6}">
      <dsp:nvSpPr>
        <dsp:cNvPr id="0" name=""/>
        <dsp:cNvSpPr/>
      </dsp:nvSpPr>
      <dsp:spPr>
        <a:xfrm>
          <a:off x="496838" y="2592846"/>
          <a:ext cx="1561409" cy="93684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10" tIns="80311" rIns="76510" bIns="80311" numCol="1" spcCol="1270" anchor="ctr" anchorCtr="0">
          <a:noAutofit/>
        </a:bodyPr>
        <a:lstStyle/>
        <a:p>
          <a:pPr marL="0" lvl="0" indent="0" algn="ctr" defTabSz="533400">
            <a:lnSpc>
              <a:spcPct val="90000"/>
            </a:lnSpc>
            <a:spcBef>
              <a:spcPct val="0"/>
            </a:spcBef>
            <a:spcAft>
              <a:spcPct val="35000"/>
            </a:spcAft>
            <a:buNone/>
          </a:pPr>
          <a:r>
            <a:rPr lang="en-IN" sz="1200" b="1" kern="1200" dirty="0"/>
            <a:t>Phase 3: Development &amp; Integration</a:t>
          </a:r>
          <a:endParaRPr lang="en-US" sz="1200" kern="1200" dirty="0"/>
        </a:p>
      </dsp:txBody>
      <dsp:txXfrm>
        <a:off x="496838" y="2592846"/>
        <a:ext cx="1561409" cy="936845"/>
      </dsp:txXfrm>
    </dsp:sp>
    <dsp:sp modelId="{1D08A18C-DB8B-465F-A82E-8F9227388D9F}">
      <dsp:nvSpPr>
        <dsp:cNvPr id="0" name=""/>
        <dsp:cNvSpPr/>
      </dsp:nvSpPr>
      <dsp:spPr>
        <a:xfrm>
          <a:off x="3976980" y="3015549"/>
          <a:ext cx="328524" cy="91440"/>
        </a:xfrm>
        <a:custGeom>
          <a:avLst/>
          <a:gdLst/>
          <a:ahLst/>
          <a:cxnLst/>
          <a:rect l="0" t="0" r="0" b="0"/>
          <a:pathLst>
            <a:path>
              <a:moveTo>
                <a:pt x="0" y="45720"/>
              </a:moveTo>
              <a:lnTo>
                <a:pt x="328524"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32264" y="3059473"/>
        <a:ext cx="17956" cy="3591"/>
      </dsp:txXfrm>
    </dsp:sp>
    <dsp:sp modelId="{5A21B229-440E-4C95-8448-991007DC224C}">
      <dsp:nvSpPr>
        <dsp:cNvPr id="0" name=""/>
        <dsp:cNvSpPr/>
      </dsp:nvSpPr>
      <dsp:spPr>
        <a:xfrm>
          <a:off x="2417371" y="2592846"/>
          <a:ext cx="1561409" cy="93684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10" tIns="80311" rIns="76510" bIns="80311" numCol="1" spcCol="1270" anchor="ctr" anchorCtr="0">
          <a:noAutofit/>
        </a:bodyPr>
        <a:lstStyle/>
        <a:p>
          <a:pPr marL="0" lvl="0" indent="0" algn="ctr" defTabSz="533400">
            <a:lnSpc>
              <a:spcPct val="90000"/>
            </a:lnSpc>
            <a:spcBef>
              <a:spcPct val="0"/>
            </a:spcBef>
            <a:spcAft>
              <a:spcPct val="35000"/>
            </a:spcAft>
            <a:buNone/>
          </a:pPr>
          <a:r>
            <a:rPr lang="en-US" sz="1200" kern="1200" dirty="0"/>
            <a:t>Develop &amp; build portals for redesigned workflow</a:t>
          </a:r>
        </a:p>
      </dsp:txBody>
      <dsp:txXfrm>
        <a:off x="2417371" y="2592846"/>
        <a:ext cx="1561409" cy="936845"/>
      </dsp:txXfrm>
    </dsp:sp>
    <dsp:sp modelId="{781622B6-1301-48EA-ACDB-8D216A5A971C}">
      <dsp:nvSpPr>
        <dsp:cNvPr id="0" name=""/>
        <dsp:cNvSpPr/>
      </dsp:nvSpPr>
      <dsp:spPr>
        <a:xfrm>
          <a:off x="5897514" y="3015549"/>
          <a:ext cx="328524" cy="91440"/>
        </a:xfrm>
        <a:custGeom>
          <a:avLst/>
          <a:gdLst/>
          <a:ahLst/>
          <a:cxnLst/>
          <a:rect l="0" t="0" r="0" b="0"/>
          <a:pathLst>
            <a:path>
              <a:moveTo>
                <a:pt x="0" y="45720"/>
              </a:moveTo>
              <a:lnTo>
                <a:pt x="328524"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52798" y="3059473"/>
        <a:ext cx="17956" cy="3591"/>
      </dsp:txXfrm>
    </dsp:sp>
    <dsp:sp modelId="{F68C05F4-9A12-4625-A9E3-2D8D694D7342}">
      <dsp:nvSpPr>
        <dsp:cNvPr id="0" name=""/>
        <dsp:cNvSpPr/>
      </dsp:nvSpPr>
      <dsp:spPr>
        <a:xfrm>
          <a:off x="4337905" y="2592846"/>
          <a:ext cx="1561409" cy="93684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10" tIns="80311" rIns="76510" bIns="80311" numCol="1" spcCol="1270" anchor="ctr" anchorCtr="0">
          <a:noAutofit/>
        </a:bodyPr>
        <a:lstStyle/>
        <a:p>
          <a:pPr marL="0" lvl="0" indent="0" algn="ctr" defTabSz="533400">
            <a:lnSpc>
              <a:spcPct val="90000"/>
            </a:lnSpc>
            <a:spcBef>
              <a:spcPct val="0"/>
            </a:spcBef>
            <a:spcAft>
              <a:spcPct val="35000"/>
            </a:spcAft>
            <a:buNone/>
          </a:pPr>
          <a:r>
            <a:rPr lang="en-IN" sz="1200" kern="1200" dirty="0"/>
            <a:t>Integrate API  for credit bureau, KYC and payments.</a:t>
          </a:r>
          <a:endParaRPr lang="en-US" sz="1200" kern="1200" dirty="0"/>
        </a:p>
      </dsp:txBody>
      <dsp:txXfrm>
        <a:off x="4337905" y="2592846"/>
        <a:ext cx="1561409" cy="936845"/>
      </dsp:txXfrm>
    </dsp:sp>
    <dsp:sp modelId="{6D1998FE-19D3-4F16-874C-666255629455}">
      <dsp:nvSpPr>
        <dsp:cNvPr id="0" name=""/>
        <dsp:cNvSpPr/>
      </dsp:nvSpPr>
      <dsp:spPr>
        <a:xfrm>
          <a:off x="6258438" y="2592846"/>
          <a:ext cx="1561409" cy="93684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10" tIns="80311" rIns="76510" bIns="80311" numCol="1" spcCol="1270" anchor="ctr" anchorCtr="0">
          <a:noAutofit/>
        </a:bodyPr>
        <a:lstStyle/>
        <a:p>
          <a:pPr marL="0" lvl="0" indent="0" algn="ctr" defTabSz="533400">
            <a:lnSpc>
              <a:spcPct val="90000"/>
            </a:lnSpc>
            <a:spcBef>
              <a:spcPct val="0"/>
            </a:spcBef>
            <a:spcAft>
              <a:spcPct val="35000"/>
            </a:spcAft>
            <a:buNone/>
          </a:pPr>
          <a:r>
            <a:rPr lang="en-US" sz="1200" kern="1200" dirty="0"/>
            <a:t>Configure reporting and analytics module</a:t>
          </a:r>
        </a:p>
      </dsp:txBody>
      <dsp:txXfrm>
        <a:off x="6258438" y="2592846"/>
        <a:ext cx="1561409" cy="9368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6C13C-3D7C-4E68-BBEA-3DED1CF042BE}">
      <dsp:nvSpPr>
        <dsp:cNvPr id="0" name=""/>
        <dsp:cNvSpPr/>
      </dsp:nvSpPr>
      <dsp:spPr>
        <a:xfrm>
          <a:off x="1652164" y="422973"/>
          <a:ext cx="328700" cy="91440"/>
        </a:xfrm>
        <a:custGeom>
          <a:avLst/>
          <a:gdLst/>
          <a:ahLst/>
          <a:cxnLst/>
          <a:rect l="0" t="0" r="0" b="0"/>
          <a:pathLst>
            <a:path>
              <a:moveTo>
                <a:pt x="0" y="45720"/>
              </a:moveTo>
              <a:lnTo>
                <a:pt x="32870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07531" y="466896"/>
        <a:ext cx="17965" cy="3593"/>
      </dsp:txXfrm>
    </dsp:sp>
    <dsp:sp modelId="{4D8354D6-C100-49FA-9B31-ED21BA712B74}">
      <dsp:nvSpPr>
        <dsp:cNvPr id="0" name=""/>
        <dsp:cNvSpPr/>
      </dsp:nvSpPr>
      <dsp:spPr>
        <a:xfrm>
          <a:off x="91787" y="40"/>
          <a:ext cx="1562176" cy="9373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48" tIns="80351" rIns="76548" bIns="80351" numCol="1" spcCol="1270" anchor="ctr" anchorCtr="0">
          <a:noAutofit/>
        </a:bodyPr>
        <a:lstStyle/>
        <a:p>
          <a:pPr marL="0" lvl="0" indent="0" algn="ctr" defTabSz="755650">
            <a:lnSpc>
              <a:spcPct val="90000"/>
            </a:lnSpc>
            <a:spcBef>
              <a:spcPct val="0"/>
            </a:spcBef>
            <a:spcAft>
              <a:spcPct val="35000"/>
            </a:spcAft>
            <a:buNone/>
          </a:pPr>
          <a:r>
            <a:rPr lang="en-IN" sz="1700" b="1" kern="1200"/>
            <a:t>Phase 4: Testing</a:t>
          </a:r>
          <a:endParaRPr lang="en-US" sz="1700" kern="1200"/>
        </a:p>
      </dsp:txBody>
      <dsp:txXfrm>
        <a:off x="91787" y="40"/>
        <a:ext cx="1562176" cy="937306"/>
      </dsp:txXfrm>
    </dsp:sp>
    <dsp:sp modelId="{D1E00ED0-0B4D-487C-8974-9B66A00410BD}">
      <dsp:nvSpPr>
        <dsp:cNvPr id="0" name=""/>
        <dsp:cNvSpPr/>
      </dsp:nvSpPr>
      <dsp:spPr>
        <a:xfrm>
          <a:off x="3573641" y="422973"/>
          <a:ext cx="328700" cy="91440"/>
        </a:xfrm>
        <a:custGeom>
          <a:avLst/>
          <a:gdLst/>
          <a:ahLst/>
          <a:cxnLst/>
          <a:rect l="0" t="0" r="0" b="0"/>
          <a:pathLst>
            <a:path>
              <a:moveTo>
                <a:pt x="0" y="45720"/>
              </a:moveTo>
              <a:lnTo>
                <a:pt x="32870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9009" y="466896"/>
        <a:ext cx="17965" cy="3593"/>
      </dsp:txXfrm>
    </dsp:sp>
    <dsp:sp modelId="{BCEFC908-FECD-45B6-8DFF-8A0F62AEC059}">
      <dsp:nvSpPr>
        <dsp:cNvPr id="0" name=""/>
        <dsp:cNvSpPr/>
      </dsp:nvSpPr>
      <dsp:spPr>
        <a:xfrm>
          <a:off x="2013264" y="40"/>
          <a:ext cx="1562176" cy="9373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48" tIns="80351" rIns="76548" bIns="80351" numCol="1" spcCol="1270" anchor="ctr" anchorCtr="0">
          <a:noAutofit/>
        </a:bodyPr>
        <a:lstStyle/>
        <a:p>
          <a:pPr marL="0" lvl="0" indent="0" algn="ctr" defTabSz="755650">
            <a:lnSpc>
              <a:spcPct val="90000"/>
            </a:lnSpc>
            <a:spcBef>
              <a:spcPct val="0"/>
            </a:spcBef>
            <a:spcAft>
              <a:spcPct val="35000"/>
            </a:spcAft>
            <a:buNone/>
          </a:pPr>
          <a:r>
            <a:rPr lang="en-IN" sz="1700" kern="1200"/>
            <a:t>UAT with users (loan ops).</a:t>
          </a:r>
          <a:endParaRPr lang="en-US" sz="1700" kern="1200"/>
        </a:p>
      </dsp:txBody>
      <dsp:txXfrm>
        <a:off x="2013264" y="40"/>
        <a:ext cx="1562176" cy="937306"/>
      </dsp:txXfrm>
    </dsp:sp>
    <dsp:sp modelId="{0864E93A-93E6-4B87-AB84-53BA57EE4E1E}">
      <dsp:nvSpPr>
        <dsp:cNvPr id="0" name=""/>
        <dsp:cNvSpPr/>
      </dsp:nvSpPr>
      <dsp:spPr>
        <a:xfrm>
          <a:off x="5495119" y="422973"/>
          <a:ext cx="328700" cy="91440"/>
        </a:xfrm>
        <a:custGeom>
          <a:avLst/>
          <a:gdLst/>
          <a:ahLst/>
          <a:cxnLst/>
          <a:rect l="0" t="0" r="0" b="0"/>
          <a:pathLst>
            <a:path>
              <a:moveTo>
                <a:pt x="0" y="45720"/>
              </a:moveTo>
              <a:lnTo>
                <a:pt x="32870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50487" y="466896"/>
        <a:ext cx="17965" cy="3593"/>
      </dsp:txXfrm>
    </dsp:sp>
    <dsp:sp modelId="{B16D3405-B74D-44D5-B971-D1B8774ECDCB}">
      <dsp:nvSpPr>
        <dsp:cNvPr id="0" name=""/>
        <dsp:cNvSpPr/>
      </dsp:nvSpPr>
      <dsp:spPr>
        <a:xfrm>
          <a:off x="3934742" y="40"/>
          <a:ext cx="1562176" cy="9373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48" tIns="80351" rIns="76548" bIns="80351" numCol="1" spcCol="1270" anchor="ctr" anchorCtr="0">
          <a:noAutofit/>
        </a:bodyPr>
        <a:lstStyle/>
        <a:p>
          <a:pPr marL="0" lvl="0" indent="0" algn="ctr" defTabSz="755650">
            <a:lnSpc>
              <a:spcPct val="90000"/>
            </a:lnSpc>
            <a:spcBef>
              <a:spcPct val="0"/>
            </a:spcBef>
            <a:spcAft>
              <a:spcPct val="35000"/>
            </a:spcAft>
            <a:buNone/>
          </a:pPr>
          <a:r>
            <a:rPr lang="en-IN" sz="1700" kern="1200" dirty="0"/>
            <a:t>Validating migration from old LMS.</a:t>
          </a:r>
          <a:endParaRPr lang="en-US" sz="1700" kern="1200" dirty="0"/>
        </a:p>
      </dsp:txBody>
      <dsp:txXfrm>
        <a:off x="3934742" y="40"/>
        <a:ext cx="1562176" cy="937306"/>
      </dsp:txXfrm>
    </dsp:sp>
    <dsp:sp modelId="{5FDCADE6-0C68-4692-95E1-B21CC4EF6666}">
      <dsp:nvSpPr>
        <dsp:cNvPr id="0" name=""/>
        <dsp:cNvSpPr/>
      </dsp:nvSpPr>
      <dsp:spPr>
        <a:xfrm>
          <a:off x="872875" y="935546"/>
          <a:ext cx="5764432" cy="328700"/>
        </a:xfrm>
        <a:custGeom>
          <a:avLst/>
          <a:gdLst/>
          <a:ahLst/>
          <a:cxnLst/>
          <a:rect l="0" t="0" r="0" b="0"/>
          <a:pathLst>
            <a:path>
              <a:moveTo>
                <a:pt x="5764432" y="0"/>
              </a:moveTo>
              <a:lnTo>
                <a:pt x="5764432" y="181450"/>
              </a:lnTo>
              <a:lnTo>
                <a:pt x="0" y="181450"/>
              </a:lnTo>
              <a:lnTo>
                <a:pt x="0" y="32870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10701" y="1098100"/>
        <a:ext cx="288780" cy="3593"/>
      </dsp:txXfrm>
    </dsp:sp>
    <dsp:sp modelId="{537B2C9D-28CE-428D-BF5F-C2BB12AC2D0B}">
      <dsp:nvSpPr>
        <dsp:cNvPr id="0" name=""/>
        <dsp:cNvSpPr/>
      </dsp:nvSpPr>
      <dsp:spPr>
        <a:xfrm>
          <a:off x="5856219" y="40"/>
          <a:ext cx="1562176" cy="9373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48" tIns="80351" rIns="76548" bIns="80351" numCol="1" spcCol="1270" anchor="ctr" anchorCtr="0">
          <a:noAutofit/>
        </a:bodyPr>
        <a:lstStyle/>
        <a:p>
          <a:pPr marL="0" lvl="0" indent="0" algn="ctr" defTabSz="755650">
            <a:lnSpc>
              <a:spcPct val="90000"/>
            </a:lnSpc>
            <a:spcBef>
              <a:spcPct val="0"/>
            </a:spcBef>
            <a:spcAft>
              <a:spcPct val="35000"/>
            </a:spcAft>
            <a:buNone/>
          </a:pPr>
          <a:r>
            <a:rPr lang="en-IN" sz="1700" kern="1200" dirty="0"/>
            <a:t>Perform load &amp; security checks.</a:t>
          </a:r>
          <a:endParaRPr lang="en-US" sz="1700" kern="1200" dirty="0"/>
        </a:p>
      </dsp:txBody>
      <dsp:txXfrm>
        <a:off x="5856219" y="40"/>
        <a:ext cx="1562176" cy="937306"/>
      </dsp:txXfrm>
    </dsp:sp>
    <dsp:sp modelId="{DA7B7BAE-4AD5-45CD-9E3E-E6E3495CDF64}">
      <dsp:nvSpPr>
        <dsp:cNvPr id="0" name=""/>
        <dsp:cNvSpPr/>
      </dsp:nvSpPr>
      <dsp:spPr>
        <a:xfrm>
          <a:off x="1652164" y="1719580"/>
          <a:ext cx="328700" cy="91440"/>
        </a:xfrm>
        <a:custGeom>
          <a:avLst/>
          <a:gdLst/>
          <a:ahLst/>
          <a:cxnLst/>
          <a:rect l="0" t="0" r="0" b="0"/>
          <a:pathLst>
            <a:path>
              <a:moveTo>
                <a:pt x="0" y="45720"/>
              </a:moveTo>
              <a:lnTo>
                <a:pt x="32870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07531" y="1763503"/>
        <a:ext cx="17965" cy="3593"/>
      </dsp:txXfrm>
    </dsp:sp>
    <dsp:sp modelId="{860F7F71-8A9E-429C-AA96-482EF1AB2104}">
      <dsp:nvSpPr>
        <dsp:cNvPr id="0" name=""/>
        <dsp:cNvSpPr/>
      </dsp:nvSpPr>
      <dsp:spPr>
        <a:xfrm>
          <a:off x="91787" y="1296646"/>
          <a:ext cx="1562176" cy="9373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48" tIns="80351" rIns="76548" bIns="80351" numCol="1" spcCol="1270" anchor="ctr" anchorCtr="0">
          <a:noAutofit/>
        </a:bodyPr>
        <a:lstStyle/>
        <a:p>
          <a:pPr marL="0" lvl="0" indent="0" algn="ctr" defTabSz="755650">
            <a:lnSpc>
              <a:spcPct val="90000"/>
            </a:lnSpc>
            <a:spcBef>
              <a:spcPct val="0"/>
            </a:spcBef>
            <a:spcAft>
              <a:spcPct val="35000"/>
            </a:spcAft>
            <a:buNone/>
          </a:pPr>
          <a:r>
            <a:rPr lang="en-IN" sz="1700" b="1" kern="1200"/>
            <a:t>Phase 5: Deployment</a:t>
          </a:r>
          <a:endParaRPr lang="en-US" sz="1700" kern="1200"/>
        </a:p>
      </dsp:txBody>
      <dsp:txXfrm>
        <a:off x="91787" y="1296646"/>
        <a:ext cx="1562176" cy="937306"/>
      </dsp:txXfrm>
    </dsp:sp>
    <dsp:sp modelId="{7A9F8C7A-E390-41A1-A190-203A7C7BBEE0}">
      <dsp:nvSpPr>
        <dsp:cNvPr id="0" name=""/>
        <dsp:cNvSpPr/>
      </dsp:nvSpPr>
      <dsp:spPr>
        <a:xfrm>
          <a:off x="3573641" y="1719580"/>
          <a:ext cx="328700" cy="91440"/>
        </a:xfrm>
        <a:custGeom>
          <a:avLst/>
          <a:gdLst/>
          <a:ahLst/>
          <a:cxnLst/>
          <a:rect l="0" t="0" r="0" b="0"/>
          <a:pathLst>
            <a:path>
              <a:moveTo>
                <a:pt x="0" y="45720"/>
              </a:moveTo>
              <a:lnTo>
                <a:pt x="32870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9009" y="1763503"/>
        <a:ext cx="17965" cy="3593"/>
      </dsp:txXfrm>
    </dsp:sp>
    <dsp:sp modelId="{2D4D53A9-BA8A-4275-80F5-6FC42E032ABE}">
      <dsp:nvSpPr>
        <dsp:cNvPr id="0" name=""/>
        <dsp:cNvSpPr/>
      </dsp:nvSpPr>
      <dsp:spPr>
        <a:xfrm>
          <a:off x="2013264" y="1296646"/>
          <a:ext cx="1562176" cy="9373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48" tIns="80351" rIns="76548" bIns="80351" numCol="1" spcCol="1270" anchor="ctr" anchorCtr="0">
          <a:noAutofit/>
        </a:bodyPr>
        <a:lstStyle/>
        <a:p>
          <a:pPr marL="0" lvl="0" indent="0" algn="ctr" defTabSz="755650">
            <a:lnSpc>
              <a:spcPct val="90000"/>
            </a:lnSpc>
            <a:spcBef>
              <a:spcPct val="0"/>
            </a:spcBef>
            <a:spcAft>
              <a:spcPct val="35000"/>
            </a:spcAft>
            <a:buNone/>
          </a:pPr>
          <a:r>
            <a:rPr lang="en-IN" sz="1700" kern="1200"/>
            <a:t>Final migration &amp; setup.</a:t>
          </a:r>
          <a:endParaRPr lang="en-US" sz="1700" kern="1200"/>
        </a:p>
      </dsp:txBody>
      <dsp:txXfrm>
        <a:off x="2013264" y="1296646"/>
        <a:ext cx="1562176" cy="937306"/>
      </dsp:txXfrm>
    </dsp:sp>
    <dsp:sp modelId="{E9D94343-2996-4E85-AB83-384685A87103}">
      <dsp:nvSpPr>
        <dsp:cNvPr id="0" name=""/>
        <dsp:cNvSpPr/>
      </dsp:nvSpPr>
      <dsp:spPr>
        <a:xfrm>
          <a:off x="5495119" y="1719580"/>
          <a:ext cx="328700" cy="91440"/>
        </a:xfrm>
        <a:custGeom>
          <a:avLst/>
          <a:gdLst/>
          <a:ahLst/>
          <a:cxnLst/>
          <a:rect l="0" t="0" r="0" b="0"/>
          <a:pathLst>
            <a:path>
              <a:moveTo>
                <a:pt x="0" y="45720"/>
              </a:moveTo>
              <a:lnTo>
                <a:pt x="32870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50487" y="1763503"/>
        <a:ext cx="17965" cy="3593"/>
      </dsp:txXfrm>
    </dsp:sp>
    <dsp:sp modelId="{D0592581-C6C8-4BCF-B456-67782814ADDD}">
      <dsp:nvSpPr>
        <dsp:cNvPr id="0" name=""/>
        <dsp:cNvSpPr/>
      </dsp:nvSpPr>
      <dsp:spPr>
        <a:xfrm>
          <a:off x="3934742" y="1296646"/>
          <a:ext cx="1562176" cy="9373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48" tIns="80351" rIns="76548" bIns="80351" numCol="1" spcCol="1270" anchor="ctr" anchorCtr="0">
          <a:noAutofit/>
        </a:bodyPr>
        <a:lstStyle/>
        <a:p>
          <a:pPr marL="0" lvl="0" indent="0" algn="ctr" defTabSz="755650">
            <a:lnSpc>
              <a:spcPct val="90000"/>
            </a:lnSpc>
            <a:spcBef>
              <a:spcPct val="0"/>
            </a:spcBef>
            <a:spcAft>
              <a:spcPct val="35000"/>
            </a:spcAft>
            <a:buNone/>
          </a:pPr>
          <a:r>
            <a:rPr lang="en-IN" sz="1700" kern="1200"/>
            <a:t>User training (branches &amp; credit team).</a:t>
          </a:r>
          <a:endParaRPr lang="en-US" sz="1700" kern="1200"/>
        </a:p>
      </dsp:txBody>
      <dsp:txXfrm>
        <a:off x="3934742" y="1296646"/>
        <a:ext cx="1562176" cy="937306"/>
      </dsp:txXfrm>
    </dsp:sp>
    <dsp:sp modelId="{CA81CBBB-D409-4237-B2A4-6425710F4BC7}">
      <dsp:nvSpPr>
        <dsp:cNvPr id="0" name=""/>
        <dsp:cNvSpPr/>
      </dsp:nvSpPr>
      <dsp:spPr>
        <a:xfrm>
          <a:off x="872875" y="2232153"/>
          <a:ext cx="5764432" cy="328700"/>
        </a:xfrm>
        <a:custGeom>
          <a:avLst/>
          <a:gdLst/>
          <a:ahLst/>
          <a:cxnLst/>
          <a:rect l="0" t="0" r="0" b="0"/>
          <a:pathLst>
            <a:path>
              <a:moveTo>
                <a:pt x="5764432" y="0"/>
              </a:moveTo>
              <a:lnTo>
                <a:pt x="5764432" y="181450"/>
              </a:lnTo>
              <a:lnTo>
                <a:pt x="0" y="181450"/>
              </a:lnTo>
              <a:lnTo>
                <a:pt x="0" y="32870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10701" y="2394706"/>
        <a:ext cx="288780" cy="3593"/>
      </dsp:txXfrm>
    </dsp:sp>
    <dsp:sp modelId="{5EE0BFE0-EDDF-4086-9217-6FE635A1A8C3}">
      <dsp:nvSpPr>
        <dsp:cNvPr id="0" name=""/>
        <dsp:cNvSpPr/>
      </dsp:nvSpPr>
      <dsp:spPr>
        <a:xfrm>
          <a:off x="5856219" y="1296646"/>
          <a:ext cx="1562176" cy="9373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48" tIns="80351" rIns="76548" bIns="80351" numCol="1" spcCol="1270" anchor="ctr" anchorCtr="0">
          <a:noAutofit/>
        </a:bodyPr>
        <a:lstStyle/>
        <a:p>
          <a:pPr marL="0" lvl="0" indent="0" algn="ctr" defTabSz="755650">
            <a:lnSpc>
              <a:spcPct val="90000"/>
            </a:lnSpc>
            <a:spcBef>
              <a:spcPct val="0"/>
            </a:spcBef>
            <a:spcAft>
              <a:spcPct val="35000"/>
            </a:spcAft>
            <a:buNone/>
          </a:pPr>
          <a:r>
            <a:rPr lang="en-IN" sz="1700" kern="1200"/>
            <a:t>Go-live with reduced TAT.</a:t>
          </a:r>
          <a:endParaRPr lang="en-US" sz="1700" kern="1200"/>
        </a:p>
      </dsp:txBody>
      <dsp:txXfrm>
        <a:off x="5856219" y="1296646"/>
        <a:ext cx="1562176" cy="937306"/>
      </dsp:txXfrm>
    </dsp:sp>
    <dsp:sp modelId="{C36AF701-8786-4F0A-B953-634B30FB66FF}">
      <dsp:nvSpPr>
        <dsp:cNvPr id="0" name=""/>
        <dsp:cNvSpPr/>
      </dsp:nvSpPr>
      <dsp:spPr>
        <a:xfrm>
          <a:off x="1652164" y="3016186"/>
          <a:ext cx="328700" cy="91440"/>
        </a:xfrm>
        <a:custGeom>
          <a:avLst/>
          <a:gdLst/>
          <a:ahLst/>
          <a:cxnLst/>
          <a:rect l="0" t="0" r="0" b="0"/>
          <a:pathLst>
            <a:path>
              <a:moveTo>
                <a:pt x="0" y="45720"/>
              </a:moveTo>
              <a:lnTo>
                <a:pt x="32870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07531" y="3060110"/>
        <a:ext cx="17965" cy="3593"/>
      </dsp:txXfrm>
    </dsp:sp>
    <dsp:sp modelId="{428AAA7C-480F-4C97-837C-1ED7D9CCAF5D}">
      <dsp:nvSpPr>
        <dsp:cNvPr id="0" name=""/>
        <dsp:cNvSpPr/>
      </dsp:nvSpPr>
      <dsp:spPr>
        <a:xfrm>
          <a:off x="91787" y="2593253"/>
          <a:ext cx="1562176" cy="9373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48" tIns="80351" rIns="76548" bIns="80351" numCol="1" spcCol="1270" anchor="ctr" anchorCtr="0">
          <a:noAutofit/>
        </a:bodyPr>
        <a:lstStyle/>
        <a:p>
          <a:pPr marL="0" lvl="0" indent="0" algn="ctr" defTabSz="755650">
            <a:lnSpc>
              <a:spcPct val="90000"/>
            </a:lnSpc>
            <a:spcBef>
              <a:spcPct val="0"/>
            </a:spcBef>
            <a:spcAft>
              <a:spcPct val="35000"/>
            </a:spcAft>
            <a:buNone/>
          </a:pPr>
          <a:r>
            <a:rPr lang="en-IN" sz="1700" b="1" kern="1200" dirty="0"/>
            <a:t>Phase 6: Maintenance &amp; Support</a:t>
          </a:r>
          <a:endParaRPr lang="en-US" sz="1700" kern="1200" dirty="0"/>
        </a:p>
      </dsp:txBody>
      <dsp:txXfrm>
        <a:off x="91787" y="2593253"/>
        <a:ext cx="1562176" cy="937306"/>
      </dsp:txXfrm>
    </dsp:sp>
    <dsp:sp modelId="{233DF010-412B-4347-9E1E-085EE71F076D}">
      <dsp:nvSpPr>
        <dsp:cNvPr id="0" name=""/>
        <dsp:cNvSpPr/>
      </dsp:nvSpPr>
      <dsp:spPr>
        <a:xfrm>
          <a:off x="3573641" y="3016186"/>
          <a:ext cx="328700" cy="91440"/>
        </a:xfrm>
        <a:custGeom>
          <a:avLst/>
          <a:gdLst/>
          <a:ahLst/>
          <a:cxnLst/>
          <a:rect l="0" t="0" r="0" b="0"/>
          <a:pathLst>
            <a:path>
              <a:moveTo>
                <a:pt x="0" y="45720"/>
              </a:moveTo>
              <a:lnTo>
                <a:pt x="32870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9009" y="3060110"/>
        <a:ext cx="17965" cy="3593"/>
      </dsp:txXfrm>
    </dsp:sp>
    <dsp:sp modelId="{5E145C1A-1F59-4096-8C13-CE27EF61B578}">
      <dsp:nvSpPr>
        <dsp:cNvPr id="0" name=""/>
        <dsp:cNvSpPr/>
      </dsp:nvSpPr>
      <dsp:spPr>
        <a:xfrm>
          <a:off x="2013264" y="2593253"/>
          <a:ext cx="1562176" cy="9373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48" tIns="80351" rIns="76548" bIns="80351" numCol="1" spcCol="1270" anchor="ctr" anchorCtr="0">
          <a:noAutofit/>
        </a:bodyPr>
        <a:lstStyle/>
        <a:p>
          <a:pPr marL="0" lvl="0" indent="0" algn="ctr" defTabSz="755650">
            <a:lnSpc>
              <a:spcPct val="90000"/>
            </a:lnSpc>
            <a:spcBef>
              <a:spcPct val="0"/>
            </a:spcBef>
            <a:spcAft>
              <a:spcPct val="35000"/>
            </a:spcAft>
            <a:buNone/>
          </a:pPr>
          <a:r>
            <a:rPr lang="en-IN" sz="1700" kern="1200" dirty="0"/>
            <a:t>Support &amp; helpdesk.</a:t>
          </a:r>
          <a:endParaRPr lang="en-US" sz="1700" kern="1200" dirty="0"/>
        </a:p>
      </dsp:txBody>
      <dsp:txXfrm>
        <a:off x="2013264" y="2593253"/>
        <a:ext cx="1562176" cy="937306"/>
      </dsp:txXfrm>
    </dsp:sp>
    <dsp:sp modelId="{35116966-B9CC-4B85-98FD-DBFDEC66B17A}">
      <dsp:nvSpPr>
        <dsp:cNvPr id="0" name=""/>
        <dsp:cNvSpPr/>
      </dsp:nvSpPr>
      <dsp:spPr>
        <a:xfrm>
          <a:off x="5495119" y="3016186"/>
          <a:ext cx="328700" cy="91440"/>
        </a:xfrm>
        <a:custGeom>
          <a:avLst/>
          <a:gdLst/>
          <a:ahLst/>
          <a:cxnLst/>
          <a:rect l="0" t="0" r="0" b="0"/>
          <a:pathLst>
            <a:path>
              <a:moveTo>
                <a:pt x="0" y="45720"/>
              </a:moveTo>
              <a:lnTo>
                <a:pt x="32870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50487" y="3060110"/>
        <a:ext cx="17965" cy="3593"/>
      </dsp:txXfrm>
    </dsp:sp>
    <dsp:sp modelId="{B137BB58-E2F1-4E3F-904D-3A26E894ABFE}">
      <dsp:nvSpPr>
        <dsp:cNvPr id="0" name=""/>
        <dsp:cNvSpPr/>
      </dsp:nvSpPr>
      <dsp:spPr>
        <a:xfrm>
          <a:off x="3934742" y="2593253"/>
          <a:ext cx="1562176" cy="9373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48" tIns="80351" rIns="76548" bIns="80351" numCol="1" spcCol="1270" anchor="ctr" anchorCtr="0">
          <a:noAutofit/>
        </a:bodyPr>
        <a:lstStyle/>
        <a:p>
          <a:pPr marL="0" lvl="0" indent="0" algn="ctr" defTabSz="755650">
            <a:lnSpc>
              <a:spcPct val="90000"/>
            </a:lnSpc>
            <a:spcBef>
              <a:spcPct val="0"/>
            </a:spcBef>
            <a:spcAft>
              <a:spcPct val="35000"/>
            </a:spcAft>
            <a:buNone/>
          </a:pPr>
          <a:r>
            <a:rPr lang="en-IN" sz="1700" kern="1200"/>
            <a:t>Regular RBI compliance updates.</a:t>
          </a:r>
          <a:endParaRPr lang="en-US" sz="1700" kern="1200"/>
        </a:p>
      </dsp:txBody>
      <dsp:txXfrm>
        <a:off x="3934742" y="2593253"/>
        <a:ext cx="1562176" cy="937306"/>
      </dsp:txXfrm>
    </dsp:sp>
    <dsp:sp modelId="{6603F41D-EC71-4930-BE5C-487E7B408786}">
      <dsp:nvSpPr>
        <dsp:cNvPr id="0" name=""/>
        <dsp:cNvSpPr/>
      </dsp:nvSpPr>
      <dsp:spPr>
        <a:xfrm>
          <a:off x="5856219" y="2593253"/>
          <a:ext cx="1562176" cy="9373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48" tIns="80351" rIns="76548" bIns="80351" numCol="1" spcCol="1270" anchor="ctr" anchorCtr="0">
          <a:noAutofit/>
        </a:bodyPr>
        <a:lstStyle/>
        <a:p>
          <a:pPr marL="0" lvl="0" indent="0" algn="ctr" defTabSz="755650">
            <a:lnSpc>
              <a:spcPct val="90000"/>
            </a:lnSpc>
            <a:spcBef>
              <a:spcPct val="0"/>
            </a:spcBef>
            <a:spcAft>
              <a:spcPct val="35000"/>
            </a:spcAft>
            <a:buNone/>
          </a:pPr>
          <a:r>
            <a:rPr lang="en-IN" sz="1700" kern="1200" dirty="0"/>
            <a:t>Future upgrades</a:t>
          </a:r>
          <a:endParaRPr lang="en-US" sz="1700" kern="1200" dirty="0"/>
        </a:p>
      </dsp:txBody>
      <dsp:txXfrm>
        <a:off x="5856219" y="2593253"/>
        <a:ext cx="1562176" cy="9373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0EB95-C8F3-43CE-9E88-65679C9DBBEC}">
      <dsp:nvSpPr>
        <dsp:cNvPr id="0" name=""/>
        <dsp:cNvSpPr/>
      </dsp:nvSpPr>
      <dsp:spPr>
        <a:xfrm>
          <a:off x="0" y="1420"/>
          <a:ext cx="7219037" cy="7199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DB13FE-640D-4EB8-B53F-6DFF4DFE3F10}">
      <dsp:nvSpPr>
        <dsp:cNvPr id="0" name=""/>
        <dsp:cNvSpPr/>
      </dsp:nvSpPr>
      <dsp:spPr>
        <a:xfrm>
          <a:off x="217789" y="163413"/>
          <a:ext cx="395981" cy="3959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AE3D55-74BC-45F8-A7E1-47E652A620C0}">
      <dsp:nvSpPr>
        <dsp:cNvPr id="0" name=""/>
        <dsp:cNvSpPr/>
      </dsp:nvSpPr>
      <dsp:spPr>
        <a:xfrm>
          <a:off x="831561" y="1420"/>
          <a:ext cx="6387475" cy="71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96" tIns="76196" rIns="76196" bIns="76196" numCol="1" spcCol="1270" anchor="ctr" anchorCtr="0">
          <a:noAutofit/>
        </a:bodyPr>
        <a:lstStyle/>
        <a:p>
          <a:pPr marL="0" lvl="0" indent="0" algn="l" defTabSz="666750">
            <a:lnSpc>
              <a:spcPct val="90000"/>
            </a:lnSpc>
            <a:spcBef>
              <a:spcPct val="0"/>
            </a:spcBef>
            <a:spcAft>
              <a:spcPct val="35000"/>
            </a:spcAft>
            <a:buNone/>
          </a:pPr>
          <a:r>
            <a:rPr lang="en-US" sz="1500" b="0" i="0" kern="1200" dirty="0"/>
            <a:t>People – Project Sponsor, Project Manager, Architects, BA, Developers, Testers,, Network Admin, DB Admin ,IT Team, End users</a:t>
          </a:r>
          <a:endParaRPr lang="en-US" sz="1500" kern="1200" dirty="0"/>
        </a:p>
      </dsp:txBody>
      <dsp:txXfrm>
        <a:off x="831561" y="1420"/>
        <a:ext cx="6387475" cy="719966"/>
      </dsp:txXfrm>
    </dsp:sp>
    <dsp:sp modelId="{99125E5C-7273-4DBA-B18B-8EC664D93C00}">
      <dsp:nvSpPr>
        <dsp:cNvPr id="0" name=""/>
        <dsp:cNvSpPr/>
      </dsp:nvSpPr>
      <dsp:spPr>
        <a:xfrm>
          <a:off x="0" y="901378"/>
          <a:ext cx="7219037" cy="7199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B518D9-0015-4EE4-AF39-79757DF350A8}">
      <dsp:nvSpPr>
        <dsp:cNvPr id="0" name=""/>
        <dsp:cNvSpPr/>
      </dsp:nvSpPr>
      <dsp:spPr>
        <a:xfrm>
          <a:off x="217789" y="1063371"/>
          <a:ext cx="395981" cy="3959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43FD23-890E-4DE3-81C2-9B05A6AC84E3}">
      <dsp:nvSpPr>
        <dsp:cNvPr id="0" name=""/>
        <dsp:cNvSpPr/>
      </dsp:nvSpPr>
      <dsp:spPr>
        <a:xfrm>
          <a:off x="831561" y="901378"/>
          <a:ext cx="6387475" cy="71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96" tIns="76196" rIns="76196" bIns="76196" numCol="1" spcCol="1270" anchor="ctr" anchorCtr="0">
          <a:noAutofit/>
        </a:bodyPr>
        <a:lstStyle/>
        <a:p>
          <a:pPr marL="0" lvl="0" indent="0" algn="l" defTabSz="666750">
            <a:lnSpc>
              <a:spcPct val="90000"/>
            </a:lnSpc>
            <a:spcBef>
              <a:spcPct val="0"/>
            </a:spcBef>
            <a:spcAft>
              <a:spcPct val="35000"/>
            </a:spcAft>
            <a:buNone/>
          </a:pPr>
          <a:r>
            <a:rPr lang="en-US" sz="1500" b="0" i="0" kern="1200" dirty="0"/>
            <a:t>Time – Implementation within 6 months</a:t>
          </a:r>
          <a:endParaRPr lang="en-US" sz="1500" kern="1200" dirty="0"/>
        </a:p>
      </dsp:txBody>
      <dsp:txXfrm>
        <a:off x="831561" y="901378"/>
        <a:ext cx="6387475" cy="719966"/>
      </dsp:txXfrm>
    </dsp:sp>
    <dsp:sp modelId="{93F6166E-DDA5-42AF-896C-8B6924442014}">
      <dsp:nvSpPr>
        <dsp:cNvPr id="0" name=""/>
        <dsp:cNvSpPr/>
      </dsp:nvSpPr>
      <dsp:spPr>
        <a:xfrm>
          <a:off x="0" y="1801337"/>
          <a:ext cx="7219037" cy="7199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15FB93-C064-4CC6-986F-E85149E15814}">
      <dsp:nvSpPr>
        <dsp:cNvPr id="0" name=""/>
        <dsp:cNvSpPr/>
      </dsp:nvSpPr>
      <dsp:spPr>
        <a:xfrm>
          <a:off x="217789" y="1963329"/>
          <a:ext cx="395981" cy="3959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0A66137-90E3-4B86-B535-07E52CB6A1B0}">
      <dsp:nvSpPr>
        <dsp:cNvPr id="0" name=""/>
        <dsp:cNvSpPr/>
      </dsp:nvSpPr>
      <dsp:spPr>
        <a:xfrm>
          <a:off x="831561" y="1801337"/>
          <a:ext cx="6387475" cy="71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96" tIns="76196" rIns="76196" bIns="76196" numCol="1" spcCol="1270" anchor="ctr" anchorCtr="0">
          <a:noAutofit/>
        </a:bodyPr>
        <a:lstStyle/>
        <a:p>
          <a:pPr marL="0" lvl="0" indent="0" algn="l" defTabSz="666750">
            <a:lnSpc>
              <a:spcPct val="90000"/>
            </a:lnSpc>
            <a:spcBef>
              <a:spcPct val="0"/>
            </a:spcBef>
            <a:spcAft>
              <a:spcPct val="35000"/>
            </a:spcAft>
            <a:buNone/>
          </a:pPr>
          <a:r>
            <a:rPr lang="en-US" sz="1500" b="0" i="0" kern="1200" dirty="0"/>
            <a:t>Budget – Costs for software, hardware, training cost around Rs. 65 lakhs</a:t>
          </a:r>
          <a:endParaRPr lang="en-US" sz="1500" kern="1200" dirty="0"/>
        </a:p>
      </dsp:txBody>
      <dsp:txXfrm>
        <a:off x="831561" y="1801337"/>
        <a:ext cx="6387475" cy="719966"/>
      </dsp:txXfrm>
    </dsp:sp>
    <dsp:sp modelId="{F0603DC8-A1E2-4F75-861E-7D80720A7330}">
      <dsp:nvSpPr>
        <dsp:cNvPr id="0" name=""/>
        <dsp:cNvSpPr/>
      </dsp:nvSpPr>
      <dsp:spPr>
        <a:xfrm>
          <a:off x="0" y="2701295"/>
          <a:ext cx="7219037" cy="71996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5924C8-AC29-4871-ACFC-4FBD515A0B91}">
      <dsp:nvSpPr>
        <dsp:cNvPr id="0" name=""/>
        <dsp:cNvSpPr/>
      </dsp:nvSpPr>
      <dsp:spPr>
        <a:xfrm>
          <a:off x="217789" y="2863288"/>
          <a:ext cx="395981" cy="3959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288611-0B99-4ED1-9BF5-B5C2841DDA47}">
      <dsp:nvSpPr>
        <dsp:cNvPr id="0" name=""/>
        <dsp:cNvSpPr/>
      </dsp:nvSpPr>
      <dsp:spPr>
        <a:xfrm>
          <a:off x="831561" y="2701295"/>
          <a:ext cx="6387475" cy="71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96" tIns="76196" rIns="76196" bIns="76196" numCol="1" spcCol="1270" anchor="ctr" anchorCtr="0">
          <a:noAutofit/>
        </a:bodyPr>
        <a:lstStyle/>
        <a:p>
          <a:pPr marL="0" lvl="0" indent="0" algn="l" defTabSz="666750">
            <a:lnSpc>
              <a:spcPct val="90000"/>
            </a:lnSpc>
            <a:spcBef>
              <a:spcPct val="0"/>
            </a:spcBef>
            <a:spcAft>
              <a:spcPct val="35000"/>
            </a:spcAft>
            <a:buNone/>
          </a:pPr>
          <a:r>
            <a:rPr lang="en-US" sz="1500" b="0" i="0" kern="1200" dirty="0"/>
            <a:t>Other – Vendor demos, third-party software evaluations charges around Rs. 5 lakhs</a:t>
          </a:r>
          <a:endParaRPr lang="en-US" sz="1500" kern="1200" dirty="0"/>
        </a:p>
      </dsp:txBody>
      <dsp:txXfrm>
        <a:off x="831561" y="2701295"/>
        <a:ext cx="6387475" cy="7199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69F7E-6A48-4AEE-8275-164C32826EB4}" type="datetimeFigureOut">
              <a:rPr lang="en-IN" smtClean="0"/>
              <a:t>19-08-2025</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E37826-6444-4438-BD41-4A14BB74996F}" type="slidenum">
              <a:rPr lang="en-IN" smtClean="0"/>
              <a:t>‹#›</a:t>
            </a:fld>
            <a:endParaRPr lang="en-IN"/>
          </a:p>
        </p:txBody>
      </p:sp>
    </p:spTree>
    <p:extLst>
      <p:ext uri="{BB962C8B-B14F-4D97-AF65-F5344CB8AC3E}">
        <p14:creationId xmlns:p14="http://schemas.microsoft.com/office/powerpoint/2010/main" val="1095717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2E37826-6444-4438-BD41-4A14BB74996F}" type="slidenum">
              <a:rPr lang="en-IN" smtClean="0"/>
              <a:t>1</a:t>
            </a:fld>
            <a:endParaRPr lang="en-IN"/>
          </a:p>
        </p:txBody>
      </p:sp>
    </p:spTree>
    <p:extLst>
      <p:ext uri="{BB962C8B-B14F-4D97-AF65-F5344CB8AC3E}">
        <p14:creationId xmlns:p14="http://schemas.microsoft.com/office/powerpoint/2010/main" val="203995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2E37826-6444-4438-BD41-4A14BB74996F}" type="slidenum">
              <a:rPr lang="en-IN" smtClean="0"/>
              <a:t>3</a:t>
            </a:fld>
            <a:endParaRPr lang="en-IN"/>
          </a:p>
        </p:txBody>
      </p:sp>
    </p:spTree>
    <p:extLst>
      <p:ext uri="{BB962C8B-B14F-4D97-AF65-F5344CB8AC3E}">
        <p14:creationId xmlns:p14="http://schemas.microsoft.com/office/powerpoint/2010/main" val="1942014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2E37826-6444-4438-BD41-4A14BB74996F}" type="slidenum">
              <a:rPr lang="en-IN" smtClean="0"/>
              <a:t>6</a:t>
            </a:fld>
            <a:endParaRPr lang="en-IN"/>
          </a:p>
        </p:txBody>
      </p:sp>
    </p:spTree>
    <p:extLst>
      <p:ext uri="{BB962C8B-B14F-4D97-AF65-F5344CB8AC3E}">
        <p14:creationId xmlns:p14="http://schemas.microsoft.com/office/powerpoint/2010/main" val="2230894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2E37826-6444-4438-BD41-4A14BB74996F}" type="slidenum">
              <a:rPr lang="en-IN" smtClean="0"/>
              <a:t>8</a:t>
            </a:fld>
            <a:endParaRPr lang="en-IN"/>
          </a:p>
        </p:txBody>
      </p:sp>
    </p:spTree>
    <p:extLst>
      <p:ext uri="{BB962C8B-B14F-4D97-AF65-F5344CB8AC3E}">
        <p14:creationId xmlns:p14="http://schemas.microsoft.com/office/powerpoint/2010/main" val="973432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5BCAD085-E8A6-8845-BD4E-CB4CCA059FC4}" type="datetimeFigureOut">
              <a:rPr lang="en-US" smtClean="0"/>
              <a:t>8/19/2025</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439106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3367270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2750397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2513842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768998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BCAD085-E8A6-8845-BD4E-CB4CCA059FC4}" type="datetimeFigureOut">
              <a:rPr lang="en-US" smtClean="0"/>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312586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BCAD085-E8A6-8845-BD4E-CB4CCA059FC4}" type="datetimeFigureOut">
              <a:rPr lang="en-US" smtClean="0"/>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716739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2230086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363971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809047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241277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400558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9868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959531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5BCAD085-E8A6-8845-BD4E-CB4CCA059FC4}" type="datetimeFigureOut">
              <a:rPr lang="en-US" smtClean="0"/>
              <a:t>8/19/2025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368304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33171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267933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5BCAD085-E8A6-8845-BD4E-CB4CCA059FC4}" type="datetimeFigureOut">
              <a:rPr lang="en-US" smtClean="0"/>
              <a:t>8/19/2025</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560865190"/>
      </p:ext>
    </p:extLst>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 id="2147484427" r:id="rId12"/>
    <p:sldLayoutId id="2147484428" r:id="rId13"/>
    <p:sldLayoutId id="2147484429" r:id="rId14"/>
    <p:sldLayoutId id="2147484430" r:id="rId15"/>
    <p:sldLayoutId id="2147484431" r:id="rId16"/>
    <p:sldLayoutId id="2147484432"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finsmes.com/2018/09/kissimmee-raises-775k-in-funding.html"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3.jpg"/><Relationship Id="rId5" Type="http://schemas.openxmlformats.org/officeDocument/2006/relationships/hyperlink" Target="https://www.cato.org/blog/decline-fall-federal-home-loan-banks"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4.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ADF228AF-822F-4819-9EB8-406258D6BB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67" name="Rectangle 66">
              <a:extLst>
                <a:ext uri="{FF2B5EF4-FFF2-40B4-BE49-F238E27FC236}">
                  <a16:creationId xmlns:a16="http://schemas.microsoft.com/office/drawing/2014/main" id="{38D7DDBD-CAAB-4AE7-930D-FCE007CBD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68" name="Oval 67">
              <a:extLst>
                <a:ext uri="{FF2B5EF4-FFF2-40B4-BE49-F238E27FC236}">
                  <a16:creationId xmlns:a16="http://schemas.microsoft.com/office/drawing/2014/main" id="{1DFEF9B7-500D-44A2-952F-C322F13C9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69" name="Oval 68">
              <a:extLst>
                <a:ext uri="{FF2B5EF4-FFF2-40B4-BE49-F238E27FC236}">
                  <a16:creationId xmlns:a16="http://schemas.microsoft.com/office/drawing/2014/main" id="{C4137BE8-DA41-4563-A6DE-A5D80DE6E7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70" name="Oval 69">
              <a:extLst>
                <a:ext uri="{FF2B5EF4-FFF2-40B4-BE49-F238E27FC236}">
                  <a16:creationId xmlns:a16="http://schemas.microsoft.com/office/drawing/2014/main" id="{D8D380D3-7714-4E3F-8BA2-66B22BFD4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71" name="Oval 70">
              <a:extLst>
                <a:ext uri="{FF2B5EF4-FFF2-40B4-BE49-F238E27FC236}">
                  <a16:creationId xmlns:a16="http://schemas.microsoft.com/office/drawing/2014/main" id="{4ECA7627-07BD-4F00-90E9-C6BB2199E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72" name="Oval 71">
              <a:extLst>
                <a:ext uri="{FF2B5EF4-FFF2-40B4-BE49-F238E27FC236}">
                  <a16:creationId xmlns:a16="http://schemas.microsoft.com/office/drawing/2014/main" id="{261968C9-1992-4391-8E5B-1F358BB645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73" name="Freeform 5">
              <a:extLst>
                <a:ext uri="{FF2B5EF4-FFF2-40B4-BE49-F238E27FC236}">
                  <a16:creationId xmlns:a16="http://schemas.microsoft.com/office/drawing/2014/main" id="{308983D8-1DA4-4D97-A8B5-59825C0E4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IN"/>
            </a:p>
          </p:txBody>
        </p:sp>
        <p:sp>
          <p:nvSpPr>
            <p:cNvPr id="74" name="Freeform 5">
              <a:extLst>
                <a:ext uri="{FF2B5EF4-FFF2-40B4-BE49-F238E27FC236}">
                  <a16:creationId xmlns:a16="http://schemas.microsoft.com/office/drawing/2014/main" id="{009B6231-043B-4F66-BCC4-813B76F77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IN"/>
            </a:p>
          </p:txBody>
        </p:sp>
        <p:sp>
          <p:nvSpPr>
            <p:cNvPr id="75" name="Freeform 5">
              <a:extLst>
                <a:ext uri="{FF2B5EF4-FFF2-40B4-BE49-F238E27FC236}">
                  <a16:creationId xmlns:a16="http://schemas.microsoft.com/office/drawing/2014/main" id="{36B7E87D-14CF-4349-AC4D-69DF5D84EB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IN"/>
            </a:p>
          </p:txBody>
        </p:sp>
      </p:grpSp>
      <p:sp>
        <p:nvSpPr>
          <p:cNvPr id="76" name="Rectangle 75">
            <a:extLst>
              <a:ext uri="{FF2B5EF4-FFF2-40B4-BE49-F238E27FC236}">
                <a16:creationId xmlns:a16="http://schemas.microsoft.com/office/drawing/2014/main" id="{4EB623E5-BC7C-4763-B7CD-C7D5F91F1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77" name="Rectangle 76">
            <a:extLst>
              <a:ext uri="{FF2B5EF4-FFF2-40B4-BE49-F238E27FC236}">
                <a16:creationId xmlns:a16="http://schemas.microsoft.com/office/drawing/2014/main" id="{D1DE3271-DD99-4DEF-AF9F-84397884C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IN"/>
          </a:p>
        </p:txBody>
      </p:sp>
      <p:sp>
        <p:nvSpPr>
          <p:cNvPr id="78" name="Freeform: Shape 77">
            <a:extLst>
              <a:ext uri="{FF2B5EF4-FFF2-40B4-BE49-F238E27FC236}">
                <a16:creationId xmlns:a16="http://schemas.microsoft.com/office/drawing/2014/main" id="{E06A31CE-F9B6-4BA2-8685-60F3524D0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706465" y="1335800"/>
            <a:ext cx="6053670" cy="4186400"/>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IN"/>
          </a:p>
        </p:txBody>
      </p:sp>
      <p:sp>
        <p:nvSpPr>
          <p:cNvPr id="79" name="Freeform 5">
            <a:extLst>
              <a:ext uri="{FF2B5EF4-FFF2-40B4-BE49-F238E27FC236}">
                <a16:creationId xmlns:a16="http://schemas.microsoft.com/office/drawing/2014/main" id="{8ADF14A3-1454-4B74-8B4A-CB197D7A7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113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IN"/>
          </a:p>
        </p:txBody>
      </p:sp>
      <p:sp>
        <p:nvSpPr>
          <p:cNvPr id="43" name="Freeform 5">
            <a:extLst>
              <a:ext uri="{FF2B5EF4-FFF2-40B4-BE49-F238E27FC236}">
                <a16:creationId xmlns:a16="http://schemas.microsoft.com/office/drawing/2014/main" id="{EC19D556-0251-4E87-AE24-890965BAD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IN"/>
          </a:p>
        </p:txBody>
      </p:sp>
      <p:sp>
        <p:nvSpPr>
          <p:cNvPr id="2" name="Title 1"/>
          <p:cNvSpPr>
            <a:spLocks noGrp="1"/>
          </p:cNvSpPr>
          <p:nvPr>
            <p:ph type="title"/>
          </p:nvPr>
        </p:nvSpPr>
        <p:spPr>
          <a:xfrm>
            <a:off x="479323" y="629265"/>
            <a:ext cx="3849329" cy="1622322"/>
          </a:xfrm>
        </p:spPr>
        <p:txBody>
          <a:bodyPr vert="horz" lIns="91440" tIns="45720" rIns="91440" bIns="45720" rtlCol="0" anchor="ctr">
            <a:normAutofit/>
          </a:bodyPr>
          <a:lstStyle/>
          <a:p>
            <a:pPr>
              <a:lnSpc>
                <a:spcPct val="90000"/>
              </a:lnSpc>
            </a:pPr>
            <a:r>
              <a:rPr lang="en-US" sz="2800" b="0" i="0" kern="1200">
                <a:solidFill>
                  <a:schemeClr val="tx1"/>
                </a:solidFill>
                <a:latin typeface="+mj-lt"/>
                <a:ea typeface="+mj-ea"/>
                <a:cs typeface="+mj-cs"/>
              </a:rPr>
              <a:t>Loan Management System (Enhancement)</a:t>
            </a:r>
          </a:p>
        </p:txBody>
      </p:sp>
      <p:sp>
        <p:nvSpPr>
          <p:cNvPr id="45" name="Rectangle 44">
            <a:extLst>
              <a:ext uri="{FF2B5EF4-FFF2-40B4-BE49-F238E27FC236}">
                <a16:creationId xmlns:a16="http://schemas.microsoft.com/office/drawing/2014/main" id="{CBC3C8C6-98E2-45EF-AEFC-30C0DBA0E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Subtitle 2"/>
          <p:cNvSpPr>
            <a:spLocks noGrp="1"/>
          </p:cNvSpPr>
          <p:nvPr>
            <p:ph type="body" sz="half" idx="2"/>
          </p:nvPr>
        </p:nvSpPr>
        <p:spPr>
          <a:xfrm>
            <a:off x="479323" y="2418735"/>
            <a:ext cx="3849329" cy="3811742"/>
          </a:xfrm>
        </p:spPr>
        <p:txBody>
          <a:bodyPr vert="horz" lIns="91440" tIns="45720" rIns="91440" bIns="45720" rtlCol="0" anchor="ctr">
            <a:normAutofit/>
          </a:bodyPr>
          <a:lstStyle/>
          <a:p>
            <a:pPr>
              <a:buFont typeface="Wingdings 3" charset="2"/>
              <a:buChar char=""/>
            </a:pPr>
            <a:r>
              <a:rPr lang="en-US">
                <a:solidFill>
                  <a:schemeClr val="tx1"/>
                </a:solidFill>
              </a:rPr>
              <a:t>Prepared By: [Apeksha Nilak]</a:t>
            </a:r>
          </a:p>
          <a:p>
            <a:pPr>
              <a:buFont typeface="Wingdings 3" charset="2"/>
              <a:buChar char=""/>
            </a:pPr>
            <a:r>
              <a:rPr lang="en-US">
                <a:solidFill>
                  <a:schemeClr val="tx1"/>
                </a:solidFill>
              </a:rPr>
              <a:t>Date: [14/08/2025]</a:t>
            </a:r>
          </a:p>
        </p:txBody>
      </p:sp>
      <p:pic>
        <p:nvPicPr>
          <p:cNvPr id="16" name="Picture Placeholder 15" descr="A person typing on a computer&#10;&#10;AI-generated content may be incorrect.">
            <a:extLst>
              <a:ext uri="{FF2B5EF4-FFF2-40B4-BE49-F238E27FC236}">
                <a16:creationId xmlns:a16="http://schemas.microsoft.com/office/drawing/2014/main" id="{B05CB071-2BC8-FEB8-4713-89909F517DC9}"/>
              </a:ext>
            </a:extLst>
          </p:cNvPr>
          <p:cNvPicPr>
            <a:picLocks noGrp="1" noChangeAspect="1"/>
          </p:cNvPicPr>
          <p:nvPr>
            <p:ph type="pic" idx="1"/>
          </p:nvPr>
        </p:nvPicPr>
        <p:blipFill>
          <a:blip r:embed="rId4">
            <a:extLst>
              <a:ext uri="{837473B0-CC2E-450A-ABE3-18F120FF3D39}">
                <a1611:picAttrSrcUrl xmlns:a1611="http://schemas.microsoft.com/office/drawing/2016/11/main" r:id="rId5"/>
              </a:ext>
            </a:extLst>
          </a:blip>
          <a:srcRect l="2585" r="21216" b="-3"/>
          <a:stretch>
            <a:fillRect/>
          </a:stretch>
        </p:blipFill>
        <p:spPr>
          <a:xfrm>
            <a:off x="5299906" y="645107"/>
            <a:ext cx="3093972" cy="2710388"/>
          </a:xfrm>
          <a:prstGeom prst="rect">
            <a:avLst/>
          </a:prstGeom>
        </p:spPr>
      </p:pic>
      <p:pic>
        <p:nvPicPr>
          <p:cNvPr id="19" name="Picture 18" descr="A hand touching a magnifying glass&#10;&#10;AI-generated content may be incorrect.">
            <a:extLst>
              <a:ext uri="{FF2B5EF4-FFF2-40B4-BE49-F238E27FC236}">
                <a16:creationId xmlns:a16="http://schemas.microsoft.com/office/drawing/2014/main" id="{4745E2A7-C31F-7378-2A5C-EEBAC9CB1A49}"/>
              </a:ext>
            </a:extLst>
          </p:cNvPr>
          <p:cNvPicPr>
            <a:picLocks noChangeAspect="1"/>
          </p:cNvPicPr>
          <p:nvPr/>
        </p:nvPicPr>
        <p:blipFill>
          <a:blip r:embed="rId6">
            <a:extLst>
              <a:ext uri="{837473B0-CC2E-450A-ABE3-18F120FF3D39}">
                <a1611:picAttrSrcUrl xmlns:a1611="http://schemas.microsoft.com/office/drawing/2016/11/main" r:id="rId7"/>
              </a:ext>
            </a:extLst>
          </a:blip>
          <a:srcRect l="14670" r="2" b="2"/>
          <a:stretch>
            <a:fillRect/>
          </a:stretch>
        </p:blipFill>
        <p:spPr>
          <a:xfrm>
            <a:off x="5298444" y="3520086"/>
            <a:ext cx="3094005" cy="2710389"/>
          </a:xfrm>
          <a:prstGeom prst="rect">
            <a:avLst/>
          </a:prstGeom>
        </p:spPr>
      </p:pic>
      <p:sp>
        <p:nvSpPr>
          <p:cNvPr id="17" name="TextBox 16">
            <a:extLst>
              <a:ext uri="{FF2B5EF4-FFF2-40B4-BE49-F238E27FC236}">
                <a16:creationId xmlns:a16="http://schemas.microsoft.com/office/drawing/2014/main" id="{5FED38F4-0CCF-E369-9FB5-E192C009B29D}"/>
              </a:ext>
            </a:extLst>
          </p:cNvPr>
          <p:cNvSpPr txBox="1"/>
          <p:nvPr/>
        </p:nvSpPr>
        <p:spPr>
          <a:xfrm>
            <a:off x="4529139" y="4537304"/>
            <a:ext cx="3179427" cy="170368"/>
          </a:xfrm>
          <a:prstGeom prst="rect">
            <a:avLst/>
          </a:prstGeom>
          <a:noFill/>
        </p:spPr>
        <p:txBody>
          <a:bodyPr wrap="square" rtlCol="0">
            <a:spAutoFit/>
          </a:bodyPr>
          <a:lstStyle/>
          <a:p>
            <a:endParaRPr lang="en-IN" sz="507" dirty="0"/>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2"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IN"/>
            </a:p>
          </p:txBody>
        </p:sp>
      </p:grpSp>
      <p:sp>
        <p:nvSpPr>
          <p:cNvPr id="2" name="Title 1"/>
          <p:cNvSpPr>
            <a:spLocks noGrp="1"/>
          </p:cNvSpPr>
          <p:nvPr>
            <p:ph type="title"/>
          </p:nvPr>
        </p:nvSpPr>
        <p:spPr>
          <a:xfrm>
            <a:off x="866215" y="973668"/>
            <a:ext cx="6571060" cy="706964"/>
          </a:xfrm>
        </p:spPr>
        <p:txBody>
          <a:bodyPr>
            <a:normAutofit/>
          </a:bodyPr>
          <a:lstStyle/>
          <a:p>
            <a:r>
              <a:rPr lang="en-IN">
                <a:solidFill>
                  <a:srgbClr val="FFFFFF"/>
                </a:solidFill>
              </a:rPr>
              <a:t>Resources</a:t>
            </a:r>
          </a:p>
        </p:txBody>
      </p:sp>
      <p:sp>
        <p:nvSpPr>
          <p:cNvPr id="14" name="Rectangle 13">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graphicFrame>
        <p:nvGraphicFramePr>
          <p:cNvPr id="5" name="Content Placeholder 2">
            <a:extLst>
              <a:ext uri="{FF2B5EF4-FFF2-40B4-BE49-F238E27FC236}">
                <a16:creationId xmlns:a16="http://schemas.microsoft.com/office/drawing/2014/main" id="{77C89E51-0C20-8FD0-7D5E-D5342217E2D6}"/>
              </a:ext>
            </a:extLst>
          </p:cNvPr>
          <p:cNvGraphicFramePr>
            <a:graphicFrameLocks noGrp="1"/>
          </p:cNvGraphicFramePr>
          <p:nvPr>
            <p:ph idx="1"/>
            <p:extLst>
              <p:ext uri="{D42A27DB-BD31-4B8C-83A1-F6EECF244321}">
                <p14:modId xmlns:p14="http://schemas.microsoft.com/office/powerpoint/2010/main" val="2174043126"/>
              </p:ext>
            </p:extLst>
          </p:nvPr>
        </p:nvGraphicFramePr>
        <p:xfrm>
          <a:off x="965200" y="2324100"/>
          <a:ext cx="7219037"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IN"/>
          </a:p>
        </p:txBody>
      </p:sp>
      <p:sp>
        <p:nvSpPr>
          <p:cNvPr id="56"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IN"/>
          </a:p>
        </p:txBody>
      </p:sp>
      <p:sp>
        <p:nvSpPr>
          <p:cNvPr id="58"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IN"/>
          </a:p>
        </p:txBody>
      </p:sp>
      <p:sp>
        <p:nvSpPr>
          <p:cNvPr id="2" name="Title 1"/>
          <p:cNvSpPr>
            <a:spLocks noGrp="1"/>
          </p:cNvSpPr>
          <p:nvPr>
            <p:ph type="title"/>
          </p:nvPr>
        </p:nvSpPr>
        <p:spPr>
          <a:xfrm>
            <a:off x="479323" y="629265"/>
            <a:ext cx="4554582" cy="1622322"/>
          </a:xfrm>
        </p:spPr>
        <p:txBody>
          <a:bodyPr>
            <a:normAutofit/>
          </a:bodyPr>
          <a:lstStyle/>
          <a:p>
            <a:r>
              <a:rPr lang="en-IN">
                <a:solidFill>
                  <a:srgbClr val="FFFFFF"/>
                </a:solidFill>
              </a:rPr>
              <a:t>Success Criteria</a:t>
            </a:r>
          </a:p>
        </p:txBody>
      </p:sp>
      <p:pic>
        <p:nvPicPr>
          <p:cNvPr id="21" name="Picture 20" descr="White percentage symbol on red background">
            <a:extLst>
              <a:ext uri="{FF2B5EF4-FFF2-40B4-BE49-F238E27FC236}">
                <a16:creationId xmlns:a16="http://schemas.microsoft.com/office/drawing/2014/main" id="{AA05B194-578C-DDCE-4035-D19D1B37237D}"/>
              </a:ext>
            </a:extLst>
          </p:cNvPr>
          <p:cNvPicPr>
            <a:picLocks noChangeAspect="1"/>
          </p:cNvPicPr>
          <p:nvPr/>
        </p:nvPicPr>
        <p:blipFill>
          <a:blip r:embed="rId2"/>
          <a:srcRect l="50746" r="7408" b="-2"/>
          <a:stretch>
            <a:fillRect/>
          </a:stretch>
        </p:blipFill>
        <p:spPr>
          <a:xfrm>
            <a:off x="5080883" y="480060"/>
            <a:ext cx="3697356"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60" name="Rectangle 59">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62" name="Oval 61">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64" name="Oval 63">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2" name="Content Placeholder 2"/>
          <p:cNvSpPr>
            <a:spLocks noGrp="1"/>
          </p:cNvSpPr>
          <p:nvPr>
            <p:ph idx="1"/>
          </p:nvPr>
        </p:nvSpPr>
        <p:spPr>
          <a:xfrm>
            <a:off x="479323" y="2418735"/>
            <a:ext cx="4554582" cy="3811740"/>
          </a:xfrm>
        </p:spPr>
        <p:txBody>
          <a:bodyPr anchor="ctr">
            <a:normAutofit/>
          </a:bodyPr>
          <a:lstStyle/>
          <a:p>
            <a:r>
              <a:rPr lang="en-US" dirty="0">
                <a:solidFill>
                  <a:srgbClr val="FFFFFF"/>
                </a:solidFill>
              </a:rPr>
              <a:t>40% reduction in loan processing TAT </a:t>
            </a:r>
          </a:p>
          <a:p>
            <a:r>
              <a:rPr lang="en-US" dirty="0">
                <a:solidFill>
                  <a:srgbClr val="FFFFFF"/>
                </a:solidFill>
              </a:rPr>
              <a:t>Full compliance with RBI guidelines.</a:t>
            </a:r>
          </a:p>
          <a:p>
            <a:r>
              <a:rPr lang="en-US" dirty="0">
                <a:solidFill>
                  <a:srgbClr val="FFFFFF"/>
                </a:solidFill>
              </a:rPr>
              <a:t>95%+ customer satisfaction.</a:t>
            </a:r>
          </a:p>
          <a:p>
            <a:r>
              <a:rPr lang="en-US" dirty="0">
                <a:solidFill>
                  <a:srgbClr val="FFFFFF"/>
                </a:solidFill>
              </a:rPr>
              <a:t>Reduced manual intervention by 80%.</a:t>
            </a:r>
          </a:p>
          <a:p>
            <a:r>
              <a:rPr lang="en-US" dirty="0">
                <a:solidFill>
                  <a:srgbClr val="FFFFFF"/>
                </a:solidFill>
              </a:rPr>
              <a:t>99.9% system uptime after go-live.</a:t>
            </a:r>
          </a:p>
        </p:txBody>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7" name="Rectangle 36">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60"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IN"/>
            </a:p>
          </p:txBody>
        </p:sp>
      </p:grpSp>
      <p:sp>
        <p:nvSpPr>
          <p:cNvPr id="2" name="Title 1">
            <a:extLst>
              <a:ext uri="{FF2B5EF4-FFF2-40B4-BE49-F238E27FC236}">
                <a16:creationId xmlns:a16="http://schemas.microsoft.com/office/drawing/2014/main" id="{D2889EA0-9627-5A62-D92E-28AD4521A2AE}"/>
              </a:ext>
            </a:extLst>
          </p:cNvPr>
          <p:cNvSpPr>
            <a:spLocks noGrp="1"/>
          </p:cNvSpPr>
          <p:nvPr>
            <p:ph type="title"/>
          </p:nvPr>
        </p:nvSpPr>
        <p:spPr>
          <a:xfrm>
            <a:off x="866215" y="973668"/>
            <a:ext cx="6571060" cy="706964"/>
          </a:xfrm>
        </p:spPr>
        <p:txBody>
          <a:bodyPr>
            <a:normAutofit/>
          </a:bodyPr>
          <a:lstStyle/>
          <a:p>
            <a:r>
              <a:rPr lang="en-IN" dirty="0">
                <a:solidFill>
                  <a:srgbClr val="FFFFFF"/>
                </a:solidFill>
              </a:rPr>
              <a:t>Risks &amp; Dependencies</a:t>
            </a:r>
          </a:p>
        </p:txBody>
      </p:sp>
      <p:sp>
        <p:nvSpPr>
          <p:cNvPr id="61" name="Rectangle 60">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graphicFrame>
        <p:nvGraphicFramePr>
          <p:cNvPr id="31" name="Content Placeholder 3">
            <a:extLst>
              <a:ext uri="{FF2B5EF4-FFF2-40B4-BE49-F238E27FC236}">
                <a16:creationId xmlns:a16="http://schemas.microsoft.com/office/drawing/2014/main" id="{DCA6EC05-EAB9-1A8E-D9CE-825E625F24A1}"/>
              </a:ext>
            </a:extLst>
          </p:cNvPr>
          <p:cNvGraphicFramePr>
            <a:graphicFrameLocks noGrp="1"/>
          </p:cNvGraphicFramePr>
          <p:nvPr>
            <p:ph idx="1"/>
            <p:extLst>
              <p:ext uri="{D42A27DB-BD31-4B8C-83A1-F6EECF244321}">
                <p14:modId xmlns:p14="http://schemas.microsoft.com/office/powerpoint/2010/main" val="3939348581"/>
              </p:ext>
            </p:extLst>
          </p:nvPr>
        </p:nvGraphicFramePr>
        <p:xfrm>
          <a:off x="965200" y="2271496"/>
          <a:ext cx="7219038" cy="3248360"/>
        </p:xfrm>
        <a:graphic>
          <a:graphicData uri="http://schemas.openxmlformats.org/drawingml/2006/table">
            <a:tbl>
              <a:tblPr firstRow="1" bandRow="1">
                <a:tableStyleId>{5C22544A-7EE6-4342-B048-85BDC9FD1C3A}</a:tableStyleId>
              </a:tblPr>
              <a:tblGrid>
                <a:gridCol w="3609519">
                  <a:extLst>
                    <a:ext uri="{9D8B030D-6E8A-4147-A177-3AD203B41FA5}">
                      <a16:colId xmlns:a16="http://schemas.microsoft.com/office/drawing/2014/main" val="851005426"/>
                    </a:ext>
                  </a:extLst>
                </a:gridCol>
                <a:gridCol w="3609519">
                  <a:extLst>
                    <a:ext uri="{9D8B030D-6E8A-4147-A177-3AD203B41FA5}">
                      <a16:colId xmlns:a16="http://schemas.microsoft.com/office/drawing/2014/main" val="3737548436"/>
                    </a:ext>
                  </a:extLst>
                </a:gridCol>
              </a:tblGrid>
              <a:tr h="6496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b="1" dirty="0"/>
                        <a:t>Risks &amp; Dependencies</a:t>
                      </a:r>
                    </a:p>
                    <a:p>
                      <a:endParaRPr lang="en-IN" sz="1600" b="1" dirty="0"/>
                    </a:p>
                  </a:txBody>
                  <a:tcPr marL="83193" marR="83193" marT="41596" marB="4159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b="1" dirty="0"/>
                        <a:t>Mitigations </a:t>
                      </a:r>
                    </a:p>
                    <a:p>
                      <a:endParaRPr lang="en-IN" sz="1600" b="1" dirty="0"/>
                    </a:p>
                  </a:txBody>
                  <a:tcPr marL="83193" marR="83193" marT="41596" marB="41596"/>
                </a:tc>
                <a:extLst>
                  <a:ext uri="{0D108BD9-81ED-4DB2-BD59-A6C34878D82A}">
                    <a16:rowId xmlns:a16="http://schemas.microsoft.com/office/drawing/2014/main" val="573480826"/>
                  </a:ext>
                </a:extLst>
              </a:tr>
              <a:tr h="6496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b="0" dirty="0"/>
                        <a:t>Data migration errors</a:t>
                      </a:r>
                    </a:p>
                    <a:p>
                      <a:endParaRPr lang="en-IN" sz="1600" b="0" dirty="0"/>
                    </a:p>
                  </a:txBody>
                  <a:tcPr marL="83193" marR="83193" marT="41596" marB="4159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b="0" dirty="0"/>
                        <a:t>Backup data &amp; test migration</a:t>
                      </a:r>
                    </a:p>
                    <a:p>
                      <a:endParaRPr lang="en-IN" sz="1600" b="0" dirty="0"/>
                    </a:p>
                  </a:txBody>
                  <a:tcPr marL="83193" marR="83193" marT="41596" marB="41596"/>
                </a:tc>
                <a:extLst>
                  <a:ext uri="{0D108BD9-81ED-4DB2-BD59-A6C34878D82A}">
                    <a16:rowId xmlns:a16="http://schemas.microsoft.com/office/drawing/2014/main" val="2253335101"/>
                  </a:ext>
                </a:extLst>
              </a:tr>
              <a:tr h="6496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b="0" dirty="0"/>
                        <a:t>Regulatory changes mid-project</a:t>
                      </a:r>
                    </a:p>
                    <a:p>
                      <a:endParaRPr lang="en-IN" sz="1600" b="0" dirty="0"/>
                    </a:p>
                  </a:txBody>
                  <a:tcPr marL="83193" marR="83193" marT="41596" marB="4159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b="0" dirty="0"/>
                        <a:t>Compliance team involvement</a:t>
                      </a:r>
                    </a:p>
                    <a:p>
                      <a:endParaRPr lang="en-IN" sz="1600" b="0" dirty="0"/>
                    </a:p>
                  </a:txBody>
                  <a:tcPr marL="83193" marR="83193" marT="41596" marB="41596"/>
                </a:tc>
                <a:extLst>
                  <a:ext uri="{0D108BD9-81ED-4DB2-BD59-A6C34878D82A}">
                    <a16:rowId xmlns:a16="http://schemas.microsoft.com/office/drawing/2014/main" val="2008889703"/>
                  </a:ext>
                </a:extLst>
              </a:tr>
              <a:tr h="6496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b="0" dirty="0"/>
                        <a:t>User resistance for new system</a:t>
                      </a:r>
                    </a:p>
                    <a:p>
                      <a:endParaRPr lang="en-IN" sz="1600" b="0" dirty="0"/>
                    </a:p>
                  </a:txBody>
                  <a:tcPr marL="83193" marR="83193" marT="41596" marB="41596"/>
                </a:tc>
                <a:tc>
                  <a:txBody>
                    <a:bodyPr/>
                    <a:lstStyle/>
                    <a:p>
                      <a:r>
                        <a:rPr lang="en-IN" sz="1600" b="0" dirty="0"/>
                        <a:t>Training &amp;change management</a:t>
                      </a:r>
                    </a:p>
                  </a:txBody>
                  <a:tcPr marL="83193" marR="83193" marT="41596" marB="41596"/>
                </a:tc>
                <a:extLst>
                  <a:ext uri="{0D108BD9-81ED-4DB2-BD59-A6C34878D82A}">
                    <a16:rowId xmlns:a16="http://schemas.microsoft.com/office/drawing/2014/main" val="4293461333"/>
                  </a:ext>
                </a:extLst>
              </a:tr>
              <a:tr h="6496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b="0" dirty="0"/>
                        <a:t>Vendor API delays</a:t>
                      </a:r>
                    </a:p>
                    <a:p>
                      <a:endParaRPr lang="en-IN" sz="1600" b="0" dirty="0"/>
                    </a:p>
                  </a:txBody>
                  <a:tcPr marL="83193" marR="83193" marT="41596" marB="4159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b="0" dirty="0"/>
                        <a:t>Parallel planning alternatives</a:t>
                      </a:r>
                    </a:p>
                    <a:p>
                      <a:endParaRPr lang="en-IN" sz="1600" b="0" dirty="0"/>
                    </a:p>
                  </a:txBody>
                  <a:tcPr marL="83193" marR="83193" marT="41596" marB="41596"/>
                </a:tc>
                <a:extLst>
                  <a:ext uri="{0D108BD9-81ED-4DB2-BD59-A6C34878D82A}">
                    <a16:rowId xmlns:a16="http://schemas.microsoft.com/office/drawing/2014/main" val="2645179249"/>
                  </a:ext>
                </a:extLst>
              </a:tr>
            </a:tbl>
          </a:graphicData>
        </a:graphic>
      </p:graphicFrame>
    </p:spTree>
    <p:extLst>
      <p:ext uri="{BB962C8B-B14F-4D97-AF65-F5344CB8AC3E}">
        <p14:creationId xmlns:p14="http://schemas.microsoft.com/office/powerpoint/2010/main" val="220781175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1109B5D-BC35-4376-98A2-F53B03E4E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7" name="Freeform 5">
            <a:extLst>
              <a:ext uri="{FF2B5EF4-FFF2-40B4-BE49-F238E27FC236}">
                <a16:creationId xmlns:a16="http://schemas.microsoft.com/office/drawing/2014/main" id="{94D90C11-98A3-40E3-B04C-A3025D645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IN"/>
          </a:p>
        </p:txBody>
      </p:sp>
      <p:sp>
        <p:nvSpPr>
          <p:cNvPr id="2" name="Title 1">
            <a:extLst>
              <a:ext uri="{FF2B5EF4-FFF2-40B4-BE49-F238E27FC236}">
                <a16:creationId xmlns:a16="http://schemas.microsoft.com/office/drawing/2014/main" id="{D43CFF20-2671-1B65-BFA3-A92D5964B353}"/>
              </a:ext>
            </a:extLst>
          </p:cNvPr>
          <p:cNvSpPr>
            <a:spLocks noGrp="1"/>
          </p:cNvSpPr>
          <p:nvPr>
            <p:ph type="title"/>
          </p:nvPr>
        </p:nvSpPr>
        <p:spPr>
          <a:xfrm>
            <a:off x="725843" y="1449324"/>
            <a:ext cx="1966300" cy="4391640"/>
          </a:xfrm>
        </p:spPr>
        <p:txBody>
          <a:bodyPr anchor="t">
            <a:normAutofit/>
          </a:bodyPr>
          <a:lstStyle/>
          <a:p>
            <a:r>
              <a:rPr lang="en-IN" sz="2400" dirty="0">
                <a:solidFill>
                  <a:schemeClr val="tx1"/>
                </a:solidFill>
              </a:rPr>
              <a:t>Executive Summary</a:t>
            </a:r>
          </a:p>
        </p:txBody>
      </p:sp>
      <p:sp>
        <p:nvSpPr>
          <p:cNvPr id="18" name="Rectangle 17">
            <a:extLst>
              <a:ext uri="{FF2B5EF4-FFF2-40B4-BE49-F238E27FC236}">
                <a16:creationId xmlns:a16="http://schemas.microsoft.com/office/drawing/2014/main" id="{A3B28FB1-97C9-4A9E-A45B-356508C2C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9" name="Content Placeholder 2">
            <a:extLst>
              <a:ext uri="{FF2B5EF4-FFF2-40B4-BE49-F238E27FC236}">
                <a16:creationId xmlns:a16="http://schemas.microsoft.com/office/drawing/2014/main" id="{F739C1BF-0CA9-F0B1-DEB5-640D93641E52}"/>
              </a:ext>
            </a:extLst>
          </p:cNvPr>
          <p:cNvSpPr>
            <a:spLocks noGrp="1"/>
          </p:cNvSpPr>
          <p:nvPr>
            <p:ph idx="1"/>
          </p:nvPr>
        </p:nvSpPr>
        <p:spPr>
          <a:xfrm>
            <a:off x="2812794" y="1449324"/>
            <a:ext cx="5762494" cy="4391640"/>
          </a:xfrm>
        </p:spPr>
        <p:txBody>
          <a:bodyPr>
            <a:normAutofit/>
          </a:bodyPr>
          <a:lstStyle/>
          <a:p>
            <a:pPr marL="0" indent="0">
              <a:lnSpc>
                <a:spcPct val="90000"/>
              </a:lnSpc>
              <a:buNone/>
            </a:pPr>
            <a:endParaRPr lang="en-US" sz="1500" dirty="0">
              <a:solidFill>
                <a:schemeClr val="tx1"/>
              </a:solidFill>
            </a:endParaRPr>
          </a:p>
          <a:p>
            <a:pPr algn="just">
              <a:lnSpc>
                <a:spcPct val="90000"/>
              </a:lnSpc>
            </a:pPr>
            <a:r>
              <a:rPr lang="en-US" sz="1500" dirty="0">
                <a:solidFill>
                  <a:schemeClr val="tx1"/>
                </a:solidFill>
                <a:latin typeface="Arial" panose="020B0604020202020204" pitchFamily="34" charset="0"/>
                <a:cs typeface="Arial" panose="020B0604020202020204" pitchFamily="34" charset="0"/>
              </a:rPr>
              <a:t>This project aims to upgrade the existing Home Loan Management System (LMS) to reduce turnaround time (TAT), improve transparency, and ensure compliance with evolving RBI guidelines.</a:t>
            </a:r>
          </a:p>
          <a:p>
            <a:pPr algn="just">
              <a:lnSpc>
                <a:spcPct val="90000"/>
              </a:lnSpc>
            </a:pPr>
            <a:r>
              <a:rPr lang="en-US" sz="1500" dirty="0">
                <a:solidFill>
                  <a:schemeClr val="tx1"/>
                </a:solidFill>
                <a:latin typeface="Arial" panose="020B0604020202020204" pitchFamily="34" charset="0"/>
                <a:cs typeface="Arial" panose="020B0604020202020204" pitchFamily="34" charset="0"/>
              </a:rPr>
              <a:t> Key enhancements include a unified KYC process, automated customer notifications(Email/SMS/WhatsApp), bimonthly credit report integration, and a self-service portal for part disbursements.</a:t>
            </a:r>
          </a:p>
          <a:p>
            <a:pPr algn="just">
              <a:lnSpc>
                <a:spcPct val="90000"/>
              </a:lnSpc>
            </a:pPr>
            <a:endParaRPr lang="en-US" sz="1500" dirty="0">
              <a:solidFill>
                <a:schemeClr val="tx1"/>
              </a:solidFill>
              <a:latin typeface="Arial" panose="020B0604020202020204" pitchFamily="34" charset="0"/>
              <a:cs typeface="Arial" panose="020B0604020202020204" pitchFamily="34" charset="0"/>
            </a:endParaRPr>
          </a:p>
          <a:p>
            <a:pPr algn="just">
              <a:lnSpc>
                <a:spcPct val="90000"/>
              </a:lnSpc>
            </a:pPr>
            <a:r>
              <a:rPr lang="en-US" sz="1500" dirty="0">
                <a:solidFill>
                  <a:schemeClr val="tx1"/>
                </a:solidFill>
                <a:latin typeface="Arial" panose="020B0604020202020204" pitchFamily="34" charset="0"/>
                <a:cs typeface="Arial" panose="020B0604020202020204" pitchFamily="34" charset="0"/>
              </a:rPr>
              <a:t>Success will be measured by a 40% reduction in TAT, 95% automated customer communication, and full regulatory compliance. The fully integrated LMS will improve operational efficiency, enhance customer satisfaction, and support the organization’s growth and market reputation, with implementation planned over 6–8 months</a:t>
            </a:r>
          </a:p>
          <a:p>
            <a:pPr>
              <a:lnSpc>
                <a:spcPct val="90000"/>
              </a:lnSpc>
            </a:pPr>
            <a:endParaRPr lang="en-US" sz="1500" dirty="0">
              <a:solidFill>
                <a:schemeClr val="tx1"/>
              </a:solidFill>
            </a:endParaRPr>
          </a:p>
          <a:p>
            <a:pPr>
              <a:lnSpc>
                <a:spcPct val="90000"/>
              </a:lnSpc>
            </a:pPr>
            <a:endParaRPr lang="en-IN" sz="1500" dirty="0">
              <a:solidFill>
                <a:schemeClr val="tx1"/>
              </a:solidFill>
            </a:endParaRPr>
          </a:p>
        </p:txBody>
      </p:sp>
    </p:spTree>
    <p:extLst>
      <p:ext uri="{BB962C8B-B14F-4D97-AF65-F5344CB8AC3E}">
        <p14:creationId xmlns:p14="http://schemas.microsoft.com/office/powerpoint/2010/main" val="355315654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 name="Rectangle 6">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8" name="Oval 7">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0" name="Rectangle 19">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1"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IN"/>
            </a:p>
          </p:txBody>
        </p:sp>
        <p:sp>
          <p:nvSpPr>
            <p:cNvPr id="22"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IN"/>
            </a:p>
          </p:txBody>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IN"/>
            </a:p>
          </p:txBody>
        </p:sp>
      </p:grpSp>
      <p:sp>
        <p:nvSpPr>
          <p:cNvPr id="2" name="Title 1"/>
          <p:cNvSpPr>
            <a:spLocks noGrp="1"/>
          </p:cNvSpPr>
          <p:nvPr>
            <p:ph type="title"/>
          </p:nvPr>
        </p:nvSpPr>
        <p:spPr>
          <a:xfrm>
            <a:off x="866216" y="973667"/>
            <a:ext cx="2206657" cy="4833745"/>
          </a:xfrm>
        </p:spPr>
        <p:txBody>
          <a:bodyPr>
            <a:normAutofit/>
          </a:bodyPr>
          <a:lstStyle/>
          <a:p>
            <a:r>
              <a:rPr lang="en-IN" sz="2700">
                <a:solidFill>
                  <a:srgbClr val="EBEBEB"/>
                </a:solidFill>
              </a:rPr>
              <a:t>Situation / Problem / Opportunity</a:t>
            </a:r>
            <a:endParaRPr lang="en-IN" sz="2700" dirty="0">
              <a:solidFill>
                <a:srgbClr val="EBEBEB"/>
              </a:solidFill>
            </a:endParaRP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graphicFrame>
        <p:nvGraphicFramePr>
          <p:cNvPr id="5" name="Content Placeholder 2">
            <a:extLst>
              <a:ext uri="{FF2B5EF4-FFF2-40B4-BE49-F238E27FC236}">
                <a16:creationId xmlns:a16="http://schemas.microsoft.com/office/drawing/2014/main" id="{87BE75A0-A744-DBA7-0F8E-4D35E3293EC0}"/>
              </a:ext>
            </a:extLst>
          </p:cNvPr>
          <p:cNvGraphicFramePr>
            <a:graphicFrameLocks noGrp="1"/>
          </p:cNvGraphicFramePr>
          <p:nvPr>
            <p:ph idx="1"/>
            <p:extLst>
              <p:ext uri="{D42A27DB-BD31-4B8C-83A1-F6EECF244321}">
                <p14:modId xmlns:p14="http://schemas.microsoft.com/office/powerpoint/2010/main" val="145797231"/>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CBF9-E1D4-92DC-3F95-8214B60A1F59}"/>
              </a:ext>
            </a:extLst>
          </p:cNvPr>
          <p:cNvSpPr>
            <a:spLocks noGrp="1"/>
          </p:cNvSpPr>
          <p:nvPr>
            <p:ph type="title"/>
          </p:nvPr>
        </p:nvSpPr>
        <p:spPr/>
        <p:txBody>
          <a:bodyPr/>
          <a:lstStyle/>
          <a:p>
            <a:r>
              <a:rPr lang="en-IN" dirty="0"/>
              <a:t>Project Background</a:t>
            </a:r>
          </a:p>
        </p:txBody>
      </p:sp>
      <p:sp>
        <p:nvSpPr>
          <p:cNvPr id="3" name="Content Placeholder 2">
            <a:extLst>
              <a:ext uri="{FF2B5EF4-FFF2-40B4-BE49-F238E27FC236}">
                <a16:creationId xmlns:a16="http://schemas.microsoft.com/office/drawing/2014/main" id="{B07F3648-242C-16AC-7D1E-0D601877A174}"/>
              </a:ext>
            </a:extLst>
          </p:cNvPr>
          <p:cNvSpPr>
            <a:spLocks noGrp="1"/>
          </p:cNvSpPr>
          <p:nvPr>
            <p:ph idx="1"/>
          </p:nvPr>
        </p:nvSpPr>
        <p:spPr>
          <a:xfrm>
            <a:off x="393701" y="2269067"/>
            <a:ext cx="8310033" cy="4419600"/>
          </a:xfrm>
        </p:spPr>
        <p:txBody>
          <a:bodyPr>
            <a:normAutofit/>
          </a:bodyPr>
          <a:lstStyle/>
          <a:p>
            <a:r>
              <a:rPr kumimoji="0" lang="en-US" altLang="en-US" b="1" i="0" u="none" strike="noStrike" cap="none" normalizeH="0" baseline="0" dirty="0">
                <a:ln>
                  <a:noFill/>
                </a:ln>
                <a:solidFill>
                  <a:schemeClr val="accent1"/>
                </a:solidFill>
                <a:effectLst/>
                <a:latin typeface="Arial" panose="020B0604020202020204" pitchFamily="34" charset="0"/>
              </a:rPr>
              <a:t>Existing System Overview</a:t>
            </a:r>
          </a:p>
          <a:p>
            <a:pPr defTabSz="514338" eaLnBrk="0" fontAlgn="base" hangingPunct="0">
              <a:spcBef>
                <a:spcPct val="0"/>
              </a:spcBef>
              <a:spcAft>
                <a:spcPct val="0"/>
              </a:spcAft>
              <a:buClrTx/>
              <a:buSzTx/>
              <a:buFont typeface="Wingdings" panose="05000000000000000000" pitchFamily="2" charset="2"/>
              <a:buChar char="v"/>
            </a:pPr>
            <a:r>
              <a:rPr lang="en-US" altLang="en-US" sz="1600" dirty="0">
                <a:solidFill>
                  <a:schemeClr val="tx1"/>
                </a:solidFill>
                <a:latin typeface="Arial" panose="020B0604020202020204" pitchFamily="34" charset="0"/>
                <a:cs typeface="Arial" panose="020B0604020202020204" pitchFamily="34" charset="0"/>
              </a:rPr>
              <a:t>LMS launched in 2018 to manage retail loan lifecycle—initiation, approval, disbursement.</a:t>
            </a:r>
          </a:p>
          <a:p>
            <a:pPr defTabSz="514338" eaLnBrk="0" fontAlgn="base" hangingPunct="0">
              <a:spcBef>
                <a:spcPct val="0"/>
              </a:spcBef>
              <a:spcAft>
                <a:spcPct val="0"/>
              </a:spcAft>
              <a:buClrTx/>
              <a:buSzTx/>
              <a:buFont typeface="Wingdings" panose="05000000000000000000" pitchFamily="2" charset="2"/>
              <a:buChar char="v"/>
            </a:pPr>
            <a:r>
              <a:rPr lang="en-US" altLang="en-US" sz="1600" dirty="0">
                <a:solidFill>
                  <a:schemeClr val="tx1"/>
                </a:solidFill>
                <a:latin typeface="Arial" panose="020B0604020202020204" pitchFamily="34" charset="0"/>
                <a:cs typeface="Arial" panose="020B0604020202020204" pitchFamily="34" charset="0"/>
              </a:rPr>
              <a:t>Initially improved efficiency and accuracy through process automation.</a:t>
            </a:r>
          </a:p>
          <a:p>
            <a:pPr marL="0" indent="0">
              <a:buNone/>
            </a:pPr>
            <a:endParaRPr lang="en-US" altLang="en-US" sz="1600" b="1" dirty="0">
              <a:solidFill>
                <a:schemeClr val="accent1"/>
              </a:solidFill>
              <a:latin typeface="Arial" panose="020B0604020202020204" pitchFamily="34" charset="0"/>
              <a:cs typeface="Arial" panose="020B0604020202020204" pitchFamily="34" charset="0"/>
            </a:endParaRPr>
          </a:p>
          <a:p>
            <a:r>
              <a:rPr kumimoji="0" lang="en-US" altLang="en-US" b="1" i="0" u="none" strike="noStrike" cap="none" normalizeH="0" baseline="0" dirty="0">
                <a:ln>
                  <a:noFill/>
                </a:ln>
                <a:solidFill>
                  <a:schemeClr val="accent1"/>
                </a:solidFill>
                <a:effectLst/>
                <a:latin typeface="Arial" panose="020B0604020202020204" pitchFamily="34" charset="0"/>
              </a:rPr>
              <a:t>Need for Enhancement</a:t>
            </a:r>
          </a:p>
          <a:p>
            <a:pPr>
              <a:buClr>
                <a:schemeClr val="tx1"/>
              </a:buClr>
              <a:buFont typeface="Wingdings" panose="05000000000000000000" pitchFamily="2" charset="2"/>
              <a:buChar char="v"/>
            </a:pPr>
            <a:r>
              <a:rPr lang="en-US" altLang="en-US" sz="1600" dirty="0">
                <a:solidFill>
                  <a:schemeClr val="tx1"/>
                </a:solidFill>
                <a:latin typeface="Arial" panose="020B0604020202020204" pitchFamily="34" charset="0"/>
              </a:rPr>
              <a:t>5+ years old – Limited adaptability to evolving RBI norms, competition, and customer demands.</a:t>
            </a:r>
          </a:p>
          <a:p>
            <a:pPr>
              <a:buClr>
                <a:schemeClr val="tx1"/>
              </a:buClr>
              <a:buFont typeface="Wingdings" panose="05000000000000000000" pitchFamily="2" charset="2"/>
              <a:buChar char="v"/>
            </a:pPr>
            <a:r>
              <a:rPr lang="en-US" altLang="en-US" sz="1600" dirty="0">
                <a:solidFill>
                  <a:schemeClr val="tx1"/>
                </a:solidFill>
                <a:latin typeface="Arial" panose="020B0604020202020204" pitchFamily="34" charset="0"/>
              </a:rPr>
              <a:t>Financial industry now faces demand for digital first services, rising competition for automation.</a:t>
            </a:r>
          </a:p>
          <a:p>
            <a:pPr>
              <a:buClr>
                <a:schemeClr val="tx1"/>
              </a:buClr>
              <a:buFont typeface="Wingdings" panose="05000000000000000000" pitchFamily="2" charset="2"/>
              <a:buChar char="v"/>
            </a:pPr>
            <a:r>
              <a:rPr lang="en-US" altLang="en-US" sz="1600" dirty="0">
                <a:solidFill>
                  <a:schemeClr val="tx1"/>
                </a:solidFill>
                <a:latin typeface="Arial" panose="020B0604020202020204" pitchFamily="34" charset="0"/>
              </a:rPr>
              <a:t>Misalignment with organizational goals of speed, compliance, and customer satisfaction.</a:t>
            </a:r>
          </a:p>
          <a:p>
            <a:pPr>
              <a:buClr>
                <a:schemeClr val="tx1"/>
              </a:buClr>
              <a:buFont typeface="Wingdings" panose="05000000000000000000" pitchFamily="2" charset="2"/>
              <a:buChar char="v"/>
            </a:pPr>
            <a:r>
              <a:rPr lang="en-US" altLang="en-US" sz="1600" dirty="0">
                <a:solidFill>
                  <a:schemeClr val="tx1"/>
                </a:solidFill>
                <a:latin typeface="Arial" panose="020B0604020202020204" pitchFamily="34" charset="0"/>
              </a:rPr>
              <a:t>Current system cannot scale to meet these demands</a:t>
            </a:r>
          </a:p>
          <a:p>
            <a:endParaRPr lang="en-US" altLang="en-US" sz="1600" b="1" dirty="0">
              <a:solidFill>
                <a:schemeClr val="accent1"/>
              </a:solidFill>
              <a:latin typeface="Arial" panose="020B0604020202020204" pitchFamily="34" charset="0"/>
            </a:endParaRPr>
          </a:p>
          <a:p>
            <a:endParaRPr lang="en-US" altLang="en-US" b="1" dirty="0">
              <a:solidFill>
                <a:schemeClr val="accent1"/>
              </a:solidFill>
              <a:latin typeface="Arial" panose="020B060402020202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latin typeface="Bierstadt" panose="020B000402020202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marL="0" indent="0" defTabSz="514338" eaLnBrk="0" fontAlgn="base" hangingPunct="0">
              <a:spcBef>
                <a:spcPct val="0"/>
              </a:spcBef>
              <a:spcAft>
                <a:spcPct val="0"/>
              </a:spcAft>
              <a:buClrTx/>
              <a:buSzTx/>
              <a:buNone/>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solidFill>
                <a:schemeClr val="tx1"/>
              </a:solidFill>
              <a:latin typeface="Bierstadt" panose="020B0004020202020204" pitchFamily="34" charset="0"/>
              <a:cs typeface="Calibri" panose="020F0502020204030204" pitchFamily="34" charset="0"/>
            </a:endParaRPr>
          </a:p>
          <a:p>
            <a:pPr marL="0" indent="0" defTabSz="514338" eaLnBrk="0" fontAlgn="base" hangingPunct="0">
              <a:spcBef>
                <a:spcPct val="0"/>
              </a:spcBef>
              <a:spcAft>
                <a:spcPct val="0"/>
              </a:spcAft>
              <a:buClrTx/>
              <a:buSzTx/>
              <a:buNone/>
            </a:pPr>
            <a:endParaRPr lang="en-US" altLang="en-US" dirty="0">
              <a:solidFill>
                <a:schemeClr val="tx1"/>
              </a:solidFill>
              <a:latin typeface="Bierstadt" panose="020B0004020202020204" pitchFamily="34" charset="0"/>
              <a:cs typeface="Calibri" panose="020F0502020204030204" pitchFamily="34" charset="0"/>
            </a:endParaRPr>
          </a:p>
          <a:p>
            <a:endParaRPr lang="en-US" altLang="en-US" dirty="0">
              <a:solidFill>
                <a:schemeClr val="tx1"/>
              </a:solidFill>
              <a:latin typeface="Arial" panose="020B0604020202020204" pitchFamily="34" charset="0"/>
            </a:endParaRPr>
          </a:p>
          <a:p>
            <a:endParaRPr lang="en-US" altLang="en-US" dirty="0">
              <a:solidFill>
                <a:schemeClr val="tx1"/>
              </a:solidFill>
              <a:latin typeface="Arial" panose="020B0604020202020204" pitchFamily="34" charset="0"/>
            </a:endParaRPr>
          </a:p>
          <a:p>
            <a:pPr defTabSz="514338" eaLnBrk="0" fontAlgn="base" hangingPunct="0">
              <a:spcBef>
                <a:spcPct val="0"/>
              </a:spcBef>
              <a:spcAft>
                <a:spcPct val="0"/>
              </a:spcAft>
              <a:buClrTx/>
              <a:buSzTx/>
              <a:buFont typeface="Wingdings" panose="05000000000000000000" pitchFamily="2" charset="2"/>
              <a:buChar char="§"/>
            </a:pPr>
            <a:endParaRPr lang="en-US" altLang="en-US" dirty="0"/>
          </a:p>
          <a:p>
            <a:pPr marL="0" indent="0" defTabSz="514338" eaLnBrk="0" fontAlgn="base" hangingPunct="0">
              <a:spcBef>
                <a:spcPct val="0"/>
              </a:spcBef>
              <a:spcAft>
                <a:spcPct val="0"/>
              </a:spcAft>
              <a:buClrTx/>
              <a:buSzTx/>
              <a:buNone/>
            </a:pPr>
            <a:endParaRPr lang="en-US" altLang="en-US" dirty="0"/>
          </a:p>
          <a:p>
            <a:pPr marL="0" indent="0" defTabSz="514338" eaLnBrk="0" fontAlgn="base" hangingPunct="0">
              <a:spcBef>
                <a:spcPct val="0"/>
              </a:spcBef>
              <a:spcAft>
                <a:spcPct val="0"/>
              </a:spcAft>
              <a:buClrTx/>
              <a:buSzTx/>
              <a:buNone/>
            </a:pPr>
            <a:endParaRPr lang="en-US" altLang="en-US" dirty="0">
              <a:solidFill>
                <a:schemeClr val="tx1"/>
              </a:solidFill>
              <a:latin typeface="Arial" panose="020B0604020202020204" pitchFamily="34" charset="0"/>
            </a:endParaRPr>
          </a:p>
          <a:p>
            <a:endParaRPr lang="en-IN" dirty="0"/>
          </a:p>
        </p:txBody>
      </p:sp>
    </p:spTree>
    <p:extLst>
      <p:ext uri="{BB962C8B-B14F-4D97-AF65-F5344CB8AC3E}">
        <p14:creationId xmlns:p14="http://schemas.microsoft.com/office/powerpoint/2010/main" val="529159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IN"/>
          </a:p>
        </p:txBody>
      </p:sp>
      <p:sp>
        <p:nvSpPr>
          <p:cNvPr id="1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IN"/>
          </a:p>
        </p:txBody>
      </p:sp>
      <p:sp>
        <p:nvSpPr>
          <p:cNvPr id="17" name="Freeform: Shape 1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IN"/>
          </a:p>
        </p:txBody>
      </p:sp>
      <p:sp>
        <p:nvSpPr>
          <p:cNvPr id="1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IN"/>
          </a:p>
        </p:txBody>
      </p:sp>
      <p:sp>
        <p:nvSpPr>
          <p:cNvPr id="2" name="Title 1"/>
          <p:cNvSpPr>
            <a:spLocks noGrp="1"/>
          </p:cNvSpPr>
          <p:nvPr>
            <p:ph type="title"/>
          </p:nvPr>
        </p:nvSpPr>
        <p:spPr>
          <a:xfrm>
            <a:off x="745565" y="1130603"/>
            <a:ext cx="2506831" cy="4596794"/>
          </a:xfrm>
        </p:spPr>
        <p:txBody>
          <a:bodyPr anchor="ctr">
            <a:normAutofit/>
          </a:bodyPr>
          <a:lstStyle/>
          <a:p>
            <a:r>
              <a:rPr lang="en-IN" sz="2800" dirty="0">
                <a:solidFill>
                  <a:srgbClr val="EBEBEB"/>
                </a:solidFill>
              </a:rPr>
              <a:t>Purpose Statement (Goals)</a:t>
            </a:r>
          </a:p>
        </p:txBody>
      </p:sp>
      <p:sp>
        <p:nvSpPr>
          <p:cNvPr id="25" name="Content Placeholder 5">
            <a:extLst>
              <a:ext uri="{FF2B5EF4-FFF2-40B4-BE49-F238E27FC236}">
                <a16:creationId xmlns:a16="http://schemas.microsoft.com/office/drawing/2014/main" id="{7112E6BD-C9F6-7B75-4EED-86B1CDBF4D32}"/>
              </a:ext>
            </a:extLst>
          </p:cNvPr>
          <p:cNvSpPr>
            <a:spLocks noGrp="1"/>
          </p:cNvSpPr>
          <p:nvPr>
            <p:ph idx="1"/>
          </p:nvPr>
        </p:nvSpPr>
        <p:spPr>
          <a:xfrm>
            <a:off x="3967557" y="437513"/>
            <a:ext cx="4557318" cy="5954325"/>
          </a:xfrm>
        </p:spPr>
        <p:txBody>
          <a:bodyPr anchor="ctr">
            <a:normAutofit/>
          </a:bodyPr>
          <a:lstStyle/>
          <a:p>
            <a:pPr marL="0" indent="0">
              <a:lnSpc>
                <a:spcPct val="90000"/>
              </a:lnSpc>
              <a:buNone/>
            </a:pPr>
            <a:endParaRPr lang="en-IN" sz="1700" dirty="0"/>
          </a:p>
          <a:p>
            <a:pPr>
              <a:lnSpc>
                <a:spcPct val="90000"/>
              </a:lnSpc>
            </a:pPr>
            <a:r>
              <a:rPr lang="en-US" sz="1600" dirty="0">
                <a:latin typeface="Arial" panose="020B0604020202020204" pitchFamily="34" charset="0"/>
                <a:cs typeface="Arial" panose="020B0604020202020204" pitchFamily="34" charset="0"/>
              </a:rPr>
              <a:t>Build an enhanced Loan Management System (LMS) that centralizes KYC with single data capture and reuse across products</a:t>
            </a:r>
          </a:p>
          <a:p>
            <a:pPr>
              <a:lnSpc>
                <a:spcPct val="90000"/>
              </a:lnSpc>
            </a:pPr>
            <a:r>
              <a:rPr lang="en-US" sz="1600" dirty="0">
                <a:latin typeface="Arial" panose="020B0604020202020204" pitchFamily="34" charset="0"/>
                <a:cs typeface="Arial" panose="020B0604020202020204" pitchFamily="34" charset="0"/>
              </a:rPr>
              <a:t>Implement an integrated workflow &amp; rules engine to enable straight-through loan processing and cut turnaround time.</a:t>
            </a:r>
          </a:p>
          <a:p>
            <a:pPr>
              <a:lnSpc>
                <a:spcPct val="90000"/>
              </a:lnSpc>
            </a:pPr>
            <a:r>
              <a:rPr lang="en-US" sz="1600" dirty="0">
                <a:latin typeface="Arial" panose="020B0604020202020204" pitchFamily="34" charset="0"/>
                <a:cs typeface="Arial" panose="020B0604020202020204" pitchFamily="34" charset="0"/>
              </a:rPr>
              <a:t>Provide real-time, omnichannel customer updates &amp; self-service tracking to improve transparency and reduce branch visits.</a:t>
            </a:r>
          </a:p>
          <a:p>
            <a:pPr>
              <a:lnSpc>
                <a:spcPct val="90000"/>
              </a:lnSpc>
            </a:pPr>
            <a:r>
              <a:rPr lang="en-US" sz="1600" dirty="0">
                <a:latin typeface="Arial" panose="020B0604020202020204" pitchFamily="34" charset="0"/>
                <a:cs typeface="Arial" panose="020B0604020202020204" pitchFamily="34" charset="0"/>
              </a:rPr>
              <a:t>Embed automated RBI compliance with periodic credit data refresh and auditable trails for stronger governance.</a:t>
            </a:r>
          </a:p>
          <a:p>
            <a:pPr>
              <a:lnSpc>
                <a:spcPct val="90000"/>
              </a:lnSpc>
            </a:pPr>
            <a:r>
              <a:rPr lang="en-US" sz="1600" dirty="0">
                <a:latin typeface="Arial" panose="020B0604020202020204" pitchFamily="34" charset="0"/>
                <a:cs typeface="Arial" panose="020B0604020202020204" pitchFamily="34" charset="0"/>
              </a:rPr>
              <a:t>Digitize disbursement end-to-end with e-sign/e-mandate to accelerate fund release and remove in-branch steps.</a:t>
            </a:r>
            <a:endParaRPr lang="en-IN" sz="1600"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42" name="Rectangle 4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43" name="Oval 4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44" name="Oval 4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45" name="Rectangle 4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4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IN"/>
            </a:p>
          </p:txBody>
        </p:sp>
        <p:sp>
          <p:nvSpPr>
            <p:cNvPr id="47"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IN"/>
            </a:p>
          </p:txBody>
        </p:sp>
        <p:sp>
          <p:nvSpPr>
            <p:cNvPr id="48"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IN"/>
            </a:p>
          </p:txBody>
        </p:sp>
      </p:grpSp>
      <p:sp>
        <p:nvSpPr>
          <p:cNvPr id="2" name="Title 1"/>
          <p:cNvSpPr>
            <a:spLocks noGrp="1"/>
          </p:cNvSpPr>
          <p:nvPr>
            <p:ph type="title"/>
          </p:nvPr>
        </p:nvSpPr>
        <p:spPr>
          <a:xfrm>
            <a:off x="866216" y="973667"/>
            <a:ext cx="2206657" cy="4833745"/>
          </a:xfrm>
        </p:spPr>
        <p:txBody>
          <a:bodyPr>
            <a:normAutofit/>
          </a:bodyPr>
          <a:lstStyle/>
          <a:p>
            <a:r>
              <a:rPr lang="en-IN" sz="3000">
                <a:solidFill>
                  <a:srgbClr val="EBEBEB"/>
                </a:solidFill>
              </a:rPr>
              <a:t>Project Objectives</a:t>
            </a:r>
          </a:p>
        </p:txBody>
      </p:sp>
      <p:sp>
        <p:nvSpPr>
          <p:cNvPr id="50" name="Rectangle 4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graphicFrame>
        <p:nvGraphicFramePr>
          <p:cNvPr id="36" name="Content Placeholder 2">
            <a:extLst>
              <a:ext uri="{FF2B5EF4-FFF2-40B4-BE49-F238E27FC236}">
                <a16:creationId xmlns:a16="http://schemas.microsoft.com/office/drawing/2014/main" id="{5446F87C-EE62-F575-4000-078FDE85EAAB}"/>
              </a:ext>
            </a:extLst>
          </p:cNvPr>
          <p:cNvGraphicFramePr>
            <a:graphicFrameLocks noGrp="1"/>
          </p:cNvGraphicFramePr>
          <p:nvPr>
            <p:ph idx="1"/>
            <p:extLst>
              <p:ext uri="{D42A27DB-BD31-4B8C-83A1-F6EECF244321}">
                <p14:modId xmlns:p14="http://schemas.microsoft.com/office/powerpoint/2010/main" val="2428165793"/>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95" name="Rectangle 94">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96" name="Oval 95">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97" name="Oval 96">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98" name="Oval 97">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99" name="Oval 98">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00" name="Oval 99">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01"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IN"/>
            </a:p>
          </p:txBody>
        </p:sp>
        <p:sp>
          <p:nvSpPr>
            <p:cNvPr id="102"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IN"/>
            </a:p>
          </p:txBody>
        </p:sp>
        <p:sp>
          <p:nvSpPr>
            <p:cNvPr id="103"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IN"/>
            </a:p>
          </p:txBody>
        </p:sp>
      </p:grpSp>
      <p:sp>
        <p:nvSpPr>
          <p:cNvPr id="105" name="Rectangle 104">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07" name="Rectangle 106">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IN"/>
          </a:p>
        </p:txBody>
      </p:sp>
      <p:sp>
        <p:nvSpPr>
          <p:cNvPr id="109" name="Freeform: Shape 108">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IN"/>
          </a:p>
        </p:txBody>
      </p:sp>
      <p:sp>
        <p:nvSpPr>
          <p:cNvPr id="111"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IN"/>
          </a:p>
        </p:txBody>
      </p:sp>
      <p:sp>
        <p:nvSpPr>
          <p:cNvPr id="15" name="TextBox 14">
            <a:extLst>
              <a:ext uri="{FF2B5EF4-FFF2-40B4-BE49-F238E27FC236}">
                <a16:creationId xmlns:a16="http://schemas.microsoft.com/office/drawing/2014/main" id="{9034B7AD-BCB7-98D4-AFE5-6BA29CD9894B}"/>
              </a:ext>
            </a:extLst>
          </p:cNvPr>
          <p:cNvSpPr txBox="1"/>
          <p:nvPr/>
        </p:nvSpPr>
        <p:spPr>
          <a:xfrm>
            <a:off x="866216" y="973668"/>
            <a:ext cx="2206657" cy="102023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000">
                <a:latin typeface="+mj-lt"/>
                <a:ea typeface="+mj-ea"/>
                <a:cs typeface="+mj-cs"/>
              </a:rPr>
              <a:t>Benefits of LMS Enhancement</a:t>
            </a:r>
          </a:p>
        </p:txBody>
      </p:sp>
      <p:pic>
        <p:nvPicPr>
          <p:cNvPr id="2" name="Picture 1">
            <a:extLst>
              <a:ext uri="{FF2B5EF4-FFF2-40B4-BE49-F238E27FC236}">
                <a16:creationId xmlns:a16="http://schemas.microsoft.com/office/drawing/2014/main" id="{7F04672A-1E78-C056-EAED-4ABD973D4EC5}"/>
              </a:ext>
            </a:extLst>
          </p:cNvPr>
          <p:cNvPicPr>
            <a:picLocks noChangeAspect="1"/>
          </p:cNvPicPr>
          <p:nvPr/>
        </p:nvPicPr>
        <p:blipFill>
          <a:blip r:embed="rId4"/>
          <a:srcRect l="10378" t="22960" r="8316"/>
          <a:stretch/>
        </p:blipFill>
        <p:spPr>
          <a:xfrm>
            <a:off x="3294807" y="2009241"/>
            <a:ext cx="6029610" cy="4045007"/>
          </a:xfrm>
          <a:prstGeom prst="rect">
            <a:avLst/>
          </a:prstGeom>
        </p:spPr>
      </p:pic>
      <p:sp>
        <p:nvSpPr>
          <p:cNvPr id="113" name="Rectangle 112">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15" name="Oval 114">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17" name="Oval 116">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19"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IN"/>
          </a:p>
        </p:txBody>
      </p:sp>
      <p:graphicFrame>
        <p:nvGraphicFramePr>
          <p:cNvPr id="89" name="TextBox 3">
            <a:extLst>
              <a:ext uri="{FF2B5EF4-FFF2-40B4-BE49-F238E27FC236}">
                <a16:creationId xmlns:a16="http://schemas.microsoft.com/office/drawing/2014/main" id="{B927761F-883D-8CC3-0C01-B75425A08D5E}"/>
              </a:ext>
            </a:extLst>
          </p:cNvPr>
          <p:cNvGraphicFramePr/>
          <p:nvPr>
            <p:extLst>
              <p:ext uri="{D42A27DB-BD31-4B8C-83A1-F6EECF244321}">
                <p14:modId xmlns:p14="http://schemas.microsoft.com/office/powerpoint/2010/main" val="2634629945"/>
              </p:ext>
            </p:extLst>
          </p:nvPr>
        </p:nvGraphicFramePr>
        <p:xfrm>
          <a:off x="866216" y="2120900"/>
          <a:ext cx="2350294" cy="3898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4080645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gnifying glass showing decling performance">
            <a:extLst>
              <a:ext uri="{FF2B5EF4-FFF2-40B4-BE49-F238E27FC236}">
                <a16:creationId xmlns:a16="http://schemas.microsoft.com/office/drawing/2014/main" id="{B4AD82A0-B7A0-5576-3EF5-A9F508B04233}"/>
              </a:ext>
            </a:extLst>
          </p:cNvPr>
          <p:cNvPicPr>
            <a:picLocks noChangeAspect="1"/>
          </p:cNvPicPr>
          <p:nvPr/>
        </p:nvPicPr>
        <p:blipFill>
          <a:blip r:embed="rId2"/>
          <a:srcRect l="6051" r="23032" b="4"/>
          <a:stretch>
            <a:fillRect/>
          </a:stretch>
        </p:blipFill>
        <p:spPr>
          <a:xfrm>
            <a:off x="863600" y="2775951"/>
            <a:ext cx="3258768" cy="3067163"/>
          </a:xfrm>
          <a:prstGeom prst="roundRect">
            <a:avLst>
              <a:gd name="adj" fmla="val 1858"/>
            </a:avLst>
          </a:prstGeom>
          <a:effectLst>
            <a:outerShdw blurRad="50800" dist="50800" dir="5400000" algn="tl" rotWithShape="0">
              <a:srgbClr val="000000">
                <a:alpha val="43000"/>
              </a:srgbClr>
            </a:outerShdw>
          </a:effectLst>
        </p:spPr>
      </p:pic>
      <p:sp>
        <p:nvSpPr>
          <p:cNvPr id="16" name="Content Placeholder 2">
            <a:extLst>
              <a:ext uri="{FF2B5EF4-FFF2-40B4-BE49-F238E27FC236}">
                <a16:creationId xmlns:a16="http://schemas.microsoft.com/office/drawing/2014/main" id="{1776584C-E7CB-14E5-C81F-D71C4E48DE2B}"/>
              </a:ext>
            </a:extLst>
          </p:cNvPr>
          <p:cNvSpPr>
            <a:spLocks noGrp="1"/>
          </p:cNvSpPr>
          <p:nvPr>
            <p:ph idx="1"/>
          </p:nvPr>
        </p:nvSpPr>
        <p:spPr>
          <a:xfrm>
            <a:off x="4485715" y="2603500"/>
            <a:ext cx="3908984" cy="3416300"/>
          </a:xfrm>
        </p:spPr>
        <p:txBody>
          <a:bodyPr anchor="ctr">
            <a:normAutofit/>
          </a:bodyPr>
          <a:lstStyle/>
          <a:p>
            <a:pPr marL="0" indent="0">
              <a:lnSpc>
                <a:spcPct val="90000"/>
              </a:lnSpc>
              <a:buNone/>
            </a:pPr>
            <a:endParaRPr lang="en-IN" b="1" dirty="0"/>
          </a:p>
          <a:p>
            <a:pPr marL="0" indent="0">
              <a:lnSpc>
                <a:spcPct val="90000"/>
              </a:lnSpc>
              <a:buClr>
                <a:schemeClr val="tx1"/>
              </a:buClr>
              <a:buNone/>
            </a:pPr>
            <a:endParaRPr lang="en-IN" b="1" dirty="0">
              <a:latin typeface="Arial" panose="020B0604020202020204" pitchFamily="34" charset="0"/>
              <a:cs typeface="Arial" panose="020B0604020202020204" pitchFamily="34" charset="0"/>
            </a:endParaRPr>
          </a:p>
          <a:p>
            <a:pPr>
              <a:lnSpc>
                <a:spcPct val="90000"/>
              </a:lnSpc>
              <a:buClr>
                <a:schemeClr val="tx1"/>
              </a:buClr>
              <a:buFont typeface="Wingdings" panose="05000000000000000000" pitchFamily="2" charset="2"/>
              <a:buChar char="v"/>
            </a:pPr>
            <a:r>
              <a:rPr lang="en-IN" b="1" dirty="0">
                <a:latin typeface="Arial" panose="020B0604020202020204" pitchFamily="34" charset="0"/>
                <a:cs typeface="Arial" panose="020B0604020202020204" pitchFamily="34" charset="0"/>
              </a:rPr>
              <a:t>Faster processing</a:t>
            </a:r>
            <a:r>
              <a:rPr lang="en-IN" b="1" dirty="0">
                <a:latin typeface="Arial" panose="020B0604020202020204" pitchFamily="34" charset="0"/>
                <a:cs typeface="Arial" panose="020B0604020202020204" pitchFamily="34" charset="0"/>
                <a:sym typeface="Wingdings" panose="05000000000000000000" pitchFamily="2" charset="2"/>
              </a:rPr>
              <a:t></a:t>
            </a:r>
            <a:r>
              <a:rPr lang="en-IN" b="1" dirty="0">
                <a:latin typeface="Arial" panose="020B0604020202020204" pitchFamily="34" charset="0"/>
                <a:cs typeface="Arial" panose="020B0604020202020204" pitchFamily="34" charset="0"/>
              </a:rPr>
              <a:t> </a:t>
            </a:r>
            <a:r>
              <a:rPr lang="en-IN" dirty="0">
                <a:latin typeface="Arial" panose="020B0604020202020204" pitchFamily="34" charset="0"/>
                <a:cs typeface="Arial" panose="020B0604020202020204" pitchFamily="34" charset="0"/>
              </a:rPr>
              <a:t>Reduced TAT, scalable for growth.</a:t>
            </a:r>
          </a:p>
          <a:p>
            <a:pPr>
              <a:lnSpc>
                <a:spcPct val="90000"/>
              </a:lnSpc>
              <a:buClr>
                <a:schemeClr val="tx1"/>
              </a:buClr>
              <a:buFont typeface="Wingdings" panose="05000000000000000000" pitchFamily="2" charset="2"/>
              <a:buChar char="v"/>
            </a:pPr>
            <a:r>
              <a:rPr lang="en-IN" b="1" dirty="0">
                <a:latin typeface="Arial" panose="020B0604020202020204" pitchFamily="34" charset="0"/>
                <a:cs typeface="Arial" panose="020B0604020202020204" pitchFamily="34" charset="0"/>
              </a:rPr>
              <a:t>Compliance leadership</a:t>
            </a:r>
            <a:r>
              <a:rPr lang="en-IN" b="1" dirty="0">
                <a:latin typeface="Arial" panose="020B0604020202020204" pitchFamily="34" charset="0"/>
                <a:cs typeface="Arial" panose="020B0604020202020204" pitchFamily="34" charset="0"/>
                <a:sym typeface="Wingdings" panose="05000000000000000000" pitchFamily="2" charset="2"/>
              </a:rPr>
              <a:t></a:t>
            </a:r>
            <a:r>
              <a:rPr lang="en-IN" b="1" dirty="0">
                <a:latin typeface="Arial" panose="020B0604020202020204" pitchFamily="34" charset="0"/>
                <a:cs typeface="Arial" panose="020B0604020202020204" pitchFamily="34" charset="0"/>
              </a:rPr>
              <a:t> </a:t>
            </a:r>
            <a:r>
              <a:rPr lang="en-IN" dirty="0">
                <a:latin typeface="Arial" panose="020B0604020202020204" pitchFamily="34" charset="0"/>
                <a:cs typeface="Arial" panose="020B0604020202020204" pitchFamily="34" charset="0"/>
              </a:rPr>
              <a:t>100% RBI adherence.</a:t>
            </a:r>
          </a:p>
          <a:p>
            <a:pPr>
              <a:lnSpc>
                <a:spcPct val="90000"/>
              </a:lnSpc>
              <a:buClr>
                <a:schemeClr val="tx1"/>
              </a:buClr>
              <a:buFont typeface="Wingdings" panose="05000000000000000000" pitchFamily="2" charset="2"/>
              <a:buChar char="v"/>
            </a:pPr>
            <a:r>
              <a:rPr lang="en-IN" b="1" dirty="0">
                <a:latin typeface="Arial" panose="020B0604020202020204" pitchFamily="34" charset="0"/>
                <a:cs typeface="Arial" panose="020B0604020202020204" pitchFamily="34" charset="0"/>
              </a:rPr>
              <a:t>Better Customer Experience</a:t>
            </a:r>
            <a:r>
              <a:rPr lang="en-IN" b="1" dirty="0">
                <a:latin typeface="Arial" panose="020B0604020202020204" pitchFamily="34" charset="0"/>
                <a:cs typeface="Arial" panose="020B0604020202020204" pitchFamily="34" charset="0"/>
                <a:sym typeface="Wingdings" panose="05000000000000000000" pitchFamily="2" charset="2"/>
              </a:rPr>
              <a:t> </a:t>
            </a:r>
            <a:r>
              <a:rPr lang="en-IN" dirty="0">
                <a:latin typeface="Arial" panose="020B0604020202020204" pitchFamily="34" charset="0"/>
                <a:cs typeface="Arial" panose="020B0604020202020204" pitchFamily="34" charset="0"/>
                <a:sym typeface="Wingdings" panose="05000000000000000000" pitchFamily="2" charset="2"/>
              </a:rPr>
              <a:t>Transparent, seamless and  branch-free servicing.</a:t>
            </a:r>
            <a:endParaRPr lang="en-IN" b="1" dirty="0">
              <a:latin typeface="Arial" panose="020B0604020202020204" pitchFamily="34" charset="0"/>
              <a:cs typeface="Arial" panose="020B0604020202020204" pitchFamily="34" charset="0"/>
            </a:endParaRPr>
          </a:p>
          <a:p>
            <a:pPr>
              <a:lnSpc>
                <a:spcPct val="90000"/>
              </a:lnSpc>
              <a:buClr>
                <a:schemeClr val="tx1"/>
              </a:buClr>
              <a:buFont typeface="Wingdings" panose="05000000000000000000" pitchFamily="2" charset="2"/>
              <a:buChar char="v"/>
            </a:pPr>
            <a:endParaRPr lang="en-IN" b="1" dirty="0"/>
          </a:p>
        </p:txBody>
      </p:sp>
      <p:sp>
        <p:nvSpPr>
          <p:cNvPr id="2" name="TextBox 1">
            <a:extLst>
              <a:ext uri="{FF2B5EF4-FFF2-40B4-BE49-F238E27FC236}">
                <a16:creationId xmlns:a16="http://schemas.microsoft.com/office/drawing/2014/main" id="{D7B3728D-9038-45FE-658C-A72EA04C57F8}"/>
              </a:ext>
            </a:extLst>
          </p:cNvPr>
          <p:cNvSpPr txBox="1"/>
          <p:nvPr/>
        </p:nvSpPr>
        <p:spPr>
          <a:xfrm>
            <a:off x="2252133" y="1261533"/>
            <a:ext cx="4292600" cy="424732"/>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a:lnSpc>
                <a:spcPct val="90000"/>
              </a:lnSpc>
            </a:pPr>
            <a:r>
              <a:rPr lang="en-IN" sz="2400" b="1" dirty="0">
                <a:solidFill>
                  <a:schemeClr val="bg1"/>
                </a:solidFill>
                <a:latin typeface="Arial" panose="020B0604020202020204" pitchFamily="34" charset="0"/>
                <a:cs typeface="Arial" panose="020B0604020202020204" pitchFamily="34" charset="0"/>
              </a:rPr>
              <a:t>           Anticipated Results</a:t>
            </a:r>
          </a:p>
        </p:txBody>
      </p:sp>
    </p:spTree>
    <p:extLst>
      <p:ext uri="{BB962C8B-B14F-4D97-AF65-F5344CB8AC3E}">
        <p14:creationId xmlns:p14="http://schemas.microsoft.com/office/powerpoint/2010/main" val="992750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567268"/>
            <a:ext cx="6343672" cy="1591732"/>
          </a:xfrm>
        </p:spPr>
        <p:txBody>
          <a:bodyPr/>
          <a:lstStyle/>
          <a:p>
            <a:r>
              <a:rPr lang="en-US" dirty="0"/>
              <a:t>Methods / Approach</a:t>
            </a:r>
            <a:br>
              <a:rPr lang="en-US" dirty="0"/>
            </a:br>
            <a:r>
              <a:rPr lang="en-US" sz="1600" b="1" dirty="0">
                <a:latin typeface="Arial" panose="020B0604020202020204" pitchFamily="34" charset="0"/>
                <a:cs typeface="Arial" panose="020B0604020202020204" pitchFamily="34" charset="0"/>
              </a:rPr>
              <a:t>SEQUENTIAL METHODOLOGY (WATERFALL MODEL) </a:t>
            </a:r>
            <a:br>
              <a:rPr lang="en-US" sz="1800" b="1" dirty="0">
                <a:latin typeface="Arial" panose="020B0604020202020204" pitchFamily="34" charset="0"/>
                <a:cs typeface="Arial" panose="020B0604020202020204" pitchFamily="34" charset="0"/>
              </a:rPr>
            </a:br>
            <a:endParaRPr lang="en-US" dirty="0"/>
          </a:p>
        </p:txBody>
      </p:sp>
      <p:graphicFrame>
        <p:nvGraphicFramePr>
          <p:cNvPr id="5" name="Content Placeholder 2">
            <a:extLst>
              <a:ext uri="{FF2B5EF4-FFF2-40B4-BE49-F238E27FC236}">
                <a16:creationId xmlns:a16="http://schemas.microsoft.com/office/drawing/2014/main" id="{114496D0-566C-4313-BB15-CBFACBBDF00D}"/>
              </a:ext>
            </a:extLst>
          </p:cNvPr>
          <p:cNvGraphicFramePr>
            <a:graphicFrameLocks noGrp="1"/>
          </p:cNvGraphicFramePr>
          <p:nvPr>
            <p:ph idx="1"/>
            <p:extLst>
              <p:ext uri="{D42A27DB-BD31-4B8C-83A1-F6EECF244321}">
                <p14:modId xmlns:p14="http://schemas.microsoft.com/office/powerpoint/2010/main" val="679746608"/>
              </p:ext>
            </p:extLst>
          </p:nvPr>
        </p:nvGraphicFramePr>
        <p:xfrm>
          <a:off x="370114" y="2489200"/>
          <a:ext cx="8316686"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9934-1896-030F-2C21-EDFB472B86C6}"/>
              </a:ext>
            </a:extLst>
          </p:cNvPr>
          <p:cNvSpPr>
            <a:spLocks noGrp="1"/>
          </p:cNvSpPr>
          <p:nvPr>
            <p:ph type="title"/>
          </p:nvPr>
        </p:nvSpPr>
        <p:spPr/>
        <p:txBody>
          <a:bodyPr/>
          <a:lstStyle/>
          <a:p>
            <a:r>
              <a:rPr lang="en-IN" dirty="0" err="1"/>
              <a:t>Contd</a:t>
            </a:r>
            <a:r>
              <a:rPr lang="en-IN" dirty="0"/>
              <a:t>…</a:t>
            </a:r>
          </a:p>
        </p:txBody>
      </p:sp>
      <p:graphicFrame>
        <p:nvGraphicFramePr>
          <p:cNvPr id="7" name="Content Placeholder 2">
            <a:extLst>
              <a:ext uri="{FF2B5EF4-FFF2-40B4-BE49-F238E27FC236}">
                <a16:creationId xmlns:a16="http://schemas.microsoft.com/office/drawing/2014/main" id="{07A7DE42-724F-97AE-3872-A0E73CD334E7}"/>
              </a:ext>
            </a:extLst>
          </p:cNvPr>
          <p:cNvGraphicFramePr>
            <a:graphicFrameLocks noGrp="1"/>
          </p:cNvGraphicFramePr>
          <p:nvPr>
            <p:ph idx="1"/>
            <p:extLst>
              <p:ext uri="{D42A27DB-BD31-4B8C-83A1-F6EECF244321}">
                <p14:modId xmlns:p14="http://schemas.microsoft.com/office/powerpoint/2010/main" val="1120839466"/>
              </p:ext>
            </p:extLst>
          </p:nvPr>
        </p:nvGraphicFramePr>
        <p:xfrm>
          <a:off x="864382" y="2489200"/>
          <a:ext cx="7510184" cy="353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11062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TM02900722[[fn=Ion Boardroom]]</Template>
  <TotalTime>2216</TotalTime>
  <Words>756</Words>
  <Application>Microsoft Office PowerPoint</Application>
  <PresentationFormat>On-screen Show (4:3)</PresentationFormat>
  <Paragraphs>139</Paragraphs>
  <Slides>13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Bierstadt</vt:lpstr>
      <vt:lpstr>Century Gothic</vt:lpstr>
      <vt:lpstr>Wingdings</vt:lpstr>
      <vt:lpstr>Wingdings 3</vt:lpstr>
      <vt:lpstr>Ion Boardroom</vt:lpstr>
      <vt:lpstr>Loan Management System (Enhancement)</vt:lpstr>
      <vt:lpstr>Situation / Problem / Opportunity</vt:lpstr>
      <vt:lpstr>Project Background</vt:lpstr>
      <vt:lpstr>Purpose Statement (Goals)</vt:lpstr>
      <vt:lpstr>Project Objectives</vt:lpstr>
      <vt:lpstr>PowerPoint Presentation</vt:lpstr>
      <vt:lpstr>PowerPoint Presentation</vt:lpstr>
      <vt:lpstr>Methods / Approach SEQUENTIAL METHODOLOGY (WATERFALL MODEL)  </vt:lpstr>
      <vt:lpstr>Contd…</vt:lpstr>
      <vt:lpstr>Resources</vt:lpstr>
      <vt:lpstr>Success Criteria</vt:lpstr>
      <vt:lpstr>Risks &amp; Dependencies</vt:lpstr>
      <vt:lpstr>Executive 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Apeksha Nilak</cp:lastModifiedBy>
  <cp:revision>99</cp:revision>
  <dcterms:created xsi:type="dcterms:W3CDTF">2013-01-27T09:14:16Z</dcterms:created>
  <dcterms:modified xsi:type="dcterms:W3CDTF">2025-08-19T13:20:15Z</dcterms:modified>
  <cp:category/>
</cp:coreProperties>
</file>