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2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3BD3A-CA72-4AC9-8EF1-40B407986EF7}" v="64" dt="2025-07-18T08:52:35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WINI KHANVILKAR" userId="66f26685a8f1b95a" providerId="LiveId" clId="{0863BD3A-CA72-4AC9-8EF1-40B407986EF7}"/>
    <pc:docChg chg="undo custSel addSld delSld modSld">
      <pc:chgData name="ASHWINI KHANVILKAR" userId="66f26685a8f1b95a" providerId="LiveId" clId="{0863BD3A-CA72-4AC9-8EF1-40B407986EF7}" dt="2025-07-18T09:08:42.075" v="1691" actId="20577"/>
      <pc:docMkLst>
        <pc:docMk/>
      </pc:docMkLst>
      <pc:sldChg chg="modSp mod">
        <pc:chgData name="ASHWINI KHANVILKAR" userId="66f26685a8f1b95a" providerId="LiveId" clId="{0863BD3A-CA72-4AC9-8EF1-40B407986EF7}" dt="2025-07-18T05:54:49.158" v="1384" actId="20577"/>
        <pc:sldMkLst>
          <pc:docMk/>
          <pc:sldMk cId="3367220771" sldId="264"/>
        </pc:sldMkLst>
        <pc:spChg chg="mod">
          <ac:chgData name="ASHWINI KHANVILKAR" userId="66f26685a8f1b95a" providerId="LiveId" clId="{0863BD3A-CA72-4AC9-8EF1-40B407986EF7}" dt="2025-07-18T05:54:49.158" v="1384" actId="20577"/>
          <ac:spMkLst>
            <pc:docMk/>
            <pc:sldMk cId="3367220771" sldId="264"/>
            <ac:spMk id="3" creationId="{00000000-0000-0000-0000-000000000000}"/>
          </ac:spMkLst>
        </pc:spChg>
        <pc:spChg chg="mod">
          <ac:chgData name="ASHWINI KHANVILKAR" userId="66f26685a8f1b95a" providerId="LiveId" clId="{0863BD3A-CA72-4AC9-8EF1-40B407986EF7}" dt="2025-07-17T16:46:48.834" v="276" actId="255"/>
          <ac:spMkLst>
            <pc:docMk/>
            <pc:sldMk cId="3367220771" sldId="264"/>
            <ac:spMk id="7" creationId="{D436A4B8-5C36-2FBE-DB97-AA59B8BBC850}"/>
          </ac:spMkLst>
        </pc:spChg>
      </pc:sldChg>
      <pc:sldChg chg="modSp mod">
        <pc:chgData name="ASHWINI KHANVILKAR" userId="66f26685a8f1b95a" providerId="LiveId" clId="{0863BD3A-CA72-4AC9-8EF1-40B407986EF7}" dt="2025-07-18T09:06:48.871" v="1681" actId="20577"/>
        <pc:sldMkLst>
          <pc:docMk/>
          <pc:sldMk cId="1487222750" sldId="265"/>
        </pc:sldMkLst>
        <pc:spChg chg="mod">
          <ac:chgData name="ASHWINI KHANVILKAR" userId="66f26685a8f1b95a" providerId="LiveId" clId="{0863BD3A-CA72-4AC9-8EF1-40B407986EF7}" dt="2025-07-18T09:06:48.871" v="1681" actId="20577"/>
          <ac:spMkLst>
            <pc:docMk/>
            <pc:sldMk cId="1487222750" sldId="265"/>
            <ac:spMk id="2" creationId="{AF804535-A834-CE5A-CE6C-FF3460C669FE}"/>
          </ac:spMkLst>
        </pc:spChg>
        <pc:spChg chg="mod">
          <ac:chgData name="ASHWINI KHANVILKAR" userId="66f26685a8f1b95a" providerId="LiveId" clId="{0863BD3A-CA72-4AC9-8EF1-40B407986EF7}" dt="2025-07-18T08:54:14.008" v="1614" actId="20577"/>
          <ac:spMkLst>
            <pc:docMk/>
            <pc:sldMk cId="1487222750" sldId="265"/>
            <ac:spMk id="8" creationId="{D0F34478-A4A3-7908-BB08-BCE23162D894}"/>
          </ac:spMkLst>
        </pc:spChg>
      </pc:sldChg>
      <pc:sldChg chg="modSp mod">
        <pc:chgData name="ASHWINI KHANVILKAR" userId="66f26685a8f1b95a" providerId="LiveId" clId="{0863BD3A-CA72-4AC9-8EF1-40B407986EF7}" dt="2025-07-18T09:07:38.457" v="1689" actId="20577"/>
        <pc:sldMkLst>
          <pc:docMk/>
          <pc:sldMk cId="425285446" sldId="266"/>
        </pc:sldMkLst>
        <pc:spChg chg="mod">
          <ac:chgData name="ASHWINI KHANVILKAR" userId="66f26685a8f1b95a" providerId="LiveId" clId="{0863BD3A-CA72-4AC9-8EF1-40B407986EF7}" dt="2025-07-18T09:07:38.457" v="1689" actId="20577"/>
          <ac:spMkLst>
            <pc:docMk/>
            <pc:sldMk cId="425285446" sldId="266"/>
            <ac:spMk id="4" creationId="{84C57715-0CB0-CBB9-20A8-8F596BB2DC38}"/>
          </ac:spMkLst>
        </pc:spChg>
      </pc:sldChg>
      <pc:sldChg chg="modSp mod">
        <pc:chgData name="ASHWINI KHANVILKAR" userId="66f26685a8f1b95a" providerId="LiveId" clId="{0863BD3A-CA72-4AC9-8EF1-40B407986EF7}" dt="2025-07-17T16:47:26.763" v="280" actId="20577"/>
        <pc:sldMkLst>
          <pc:docMk/>
          <pc:sldMk cId="154217753" sldId="267"/>
        </pc:sldMkLst>
        <pc:spChg chg="mod">
          <ac:chgData name="ASHWINI KHANVILKAR" userId="66f26685a8f1b95a" providerId="LiveId" clId="{0863BD3A-CA72-4AC9-8EF1-40B407986EF7}" dt="2025-07-17T16:47:26.763" v="280" actId="20577"/>
          <ac:spMkLst>
            <pc:docMk/>
            <pc:sldMk cId="154217753" sldId="267"/>
            <ac:spMk id="2" creationId="{3770DAAA-7545-ED0F-F88C-F2D4B066A5AE}"/>
          </ac:spMkLst>
        </pc:spChg>
      </pc:sldChg>
      <pc:sldChg chg="modSp mod">
        <pc:chgData name="ASHWINI KHANVILKAR" userId="66f26685a8f1b95a" providerId="LiveId" clId="{0863BD3A-CA72-4AC9-8EF1-40B407986EF7}" dt="2025-07-17T16:47:31.490" v="281" actId="20577"/>
        <pc:sldMkLst>
          <pc:docMk/>
          <pc:sldMk cId="1302119033" sldId="268"/>
        </pc:sldMkLst>
        <pc:spChg chg="mod">
          <ac:chgData name="ASHWINI KHANVILKAR" userId="66f26685a8f1b95a" providerId="LiveId" clId="{0863BD3A-CA72-4AC9-8EF1-40B407986EF7}" dt="2025-07-17T16:47:31.490" v="281" actId="20577"/>
          <ac:spMkLst>
            <pc:docMk/>
            <pc:sldMk cId="1302119033" sldId="268"/>
            <ac:spMk id="2" creationId="{74CCDF3A-00F9-6A62-4282-410A0BDA9074}"/>
          </ac:spMkLst>
        </pc:spChg>
      </pc:sldChg>
      <pc:sldChg chg="modSp mod">
        <pc:chgData name="ASHWINI KHANVILKAR" userId="66f26685a8f1b95a" providerId="LiveId" clId="{0863BD3A-CA72-4AC9-8EF1-40B407986EF7}" dt="2025-07-18T09:08:42.075" v="1691" actId="20577"/>
        <pc:sldMkLst>
          <pc:docMk/>
          <pc:sldMk cId="1342661011" sldId="269"/>
        </pc:sldMkLst>
        <pc:spChg chg="mod">
          <ac:chgData name="ASHWINI KHANVILKAR" userId="66f26685a8f1b95a" providerId="LiveId" clId="{0863BD3A-CA72-4AC9-8EF1-40B407986EF7}" dt="2025-07-18T09:08:42.075" v="1691" actId="20577"/>
          <ac:spMkLst>
            <pc:docMk/>
            <pc:sldMk cId="1342661011" sldId="269"/>
            <ac:spMk id="2" creationId="{043BA6F1-DE51-329A-6CBC-B3F7D9AF7806}"/>
          </ac:spMkLst>
        </pc:spChg>
      </pc:sldChg>
      <pc:sldChg chg="addSp modSp mod">
        <pc:chgData name="ASHWINI KHANVILKAR" userId="66f26685a8f1b95a" providerId="LiveId" clId="{0863BD3A-CA72-4AC9-8EF1-40B407986EF7}" dt="2025-07-18T08:52:54.050" v="1613" actId="20577"/>
        <pc:sldMkLst>
          <pc:docMk/>
          <pc:sldMk cId="4043718975" sldId="270"/>
        </pc:sldMkLst>
        <pc:spChg chg="mod">
          <ac:chgData name="ASHWINI KHANVILKAR" userId="66f26685a8f1b95a" providerId="LiveId" clId="{0863BD3A-CA72-4AC9-8EF1-40B407986EF7}" dt="2025-07-18T08:52:54.050" v="1613" actId="20577"/>
          <ac:spMkLst>
            <pc:docMk/>
            <pc:sldMk cId="4043718975" sldId="270"/>
            <ac:spMk id="2" creationId="{ECE0AE1B-F0AD-1AAB-BC4A-01AAFE4BC842}"/>
          </ac:spMkLst>
        </pc:spChg>
        <pc:spChg chg="add">
          <ac:chgData name="ASHWINI KHANVILKAR" userId="66f26685a8f1b95a" providerId="LiveId" clId="{0863BD3A-CA72-4AC9-8EF1-40B407986EF7}" dt="2025-07-18T07:03:17.724" v="1506"/>
          <ac:spMkLst>
            <pc:docMk/>
            <pc:sldMk cId="4043718975" sldId="270"/>
            <ac:spMk id="3" creationId="{F1622386-01E8-5A69-6279-00D265669816}"/>
          </ac:spMkLst>
        </pc:spChg>
        <pc:spChg chg="add">
          <ac:chgData name="ASHWINI KHANVILKAR" userId="66f26685a8f1b95a" providerId="LiveId" clId="{0863BD3A-CA72-4AC9-8EF1-40B407986EF7}" dt="2025-07-18T07:03:24.615" v="1507"/>
          <ac:spMkLst>
            <pc:docMk/>
            <pc:sldMk cId="4043718975" sldId="270"/>
            <ac:spMk id="4" creationId="{A57EDCF4-C5DC-D0D8-BA05-C14483FF8E96}"/>
          </ac:spMkLst>
        </pc:spChg>
      </pc:sldChg>
      <pc:sldChg chg="modSp mod">
        <pc:chgData name="ASHWINI KHANVILKAR" userId="66f26685a8f1b95a" providerId="LiveId" clId="{0863BD3A-CA72-4AC9-8EF1-40B407986EF7}" dt="2025-07-17T18:07:04.254" v="1333" actId="20577"/>
        <pc:sldMkLst>
          <pc:docMk/>
          <pc:sldMk cId="3468917727" sldId="271"/>
        </pc:sldMkLst>
        <pc:spChg chg="mod">
          <ac:chgData name="ASHWINI KHANVILKAR" userId="66f26685a8f1b95a" providerId="LiveId" clId="{0863BD3A-CA72-4AC9-8EF1-40B407986EF7}" dt="2025-07-17T18:07:04.254" v="1333" actId="20577"/>
          <ac:spMkLst>
            <pc:docMk/>
            <pc:sldMk cId="3468917727" sldId="271"/>
            <ac:spMk id="2" creationId="{47E214FA-62FE-FE71-DFF1-E262ADD7DF5B}"/>
          </ac:spMkLst>
        </pc:spChg>
      </pc:sldChg>
      <pc:sldChg chg="addSp delSp modSp add mod">
        <pc:chgData name="ASHWINI KHANVILKAR" userId="66f26685a8f1b95a" providerId="LiveId" clId="{0863BD3A-CA72-4AC9-8EF1-40B407986EF7}" dt="2025-07-18T08:57:56.186" v="1615" actId="20577"/>
        <pc:sldMkLst>
          <pc:docMk/>
          <pc:sldMk cId="2843568919" sldId="272"/>
        </pc:sldMkLst>
        <pc:spChg chg="mod">
          <ac:chgData name="ASHWINI KHANVILKAR" userId="66f26685a8f1b95a" providerId="LiveId" clId="{0863BD3A-CA72-4AC9-8EF1-40B407986EF7}" dt="2025-07-18T08:57:56.186" v="1615" actId="20577"/>
          <ac:spMkLst>
            <pc:docMk/>
            <pc:sldMk cId="2843568919" sldId="272"/>
            <ac:spMk id="2" creationId="{88600EA1-A8E6-76A9-B66B-0718DCBF4284}"/>
          </ac:spMkLst>
        </pc:spChg>
        <pc:spChg chg="add del mod">
          <ac:chgData name="ASHWINI KHANVILKAR" userId="66f26685a8f1b95a" providerId="LiveId" clId="{0863BD3A-CA72-4AC9-8EF1-40B407986EF7}" dt="2025-07-17T16:37:10.343" v="80"/>
          <ac:spMkLst>
            <pc:docMk/>
            <pc:sldMk cId="2843568919" sldId="272"/>
            <ac:spMk id="3" creationId="{98607162-FC30-874B-2123-8EA68F94F766}"/>
          </ac:spMkLst>
        </pc:spChg>
        <pc:spChg chg="add del mod">
          <ac:chgData name="ASHWINI KHANVILKAR" userId="66f26685a8f1b95a" providerId="LiveId" clId="{0863BD3A-CA72-4AC9-8EF1-40B407986EF7}" dt="2025-07-17T16:37:24.736" v="83" actId="478"/>
          <ac:spMkLst>
            <pc:docMk/>
            <pc:sldMk cId="2843568919" sldId="272"/>
            <ac:spMk id="4" creationId="{33D4F7E1-534E-6EFC-075F-5B50C6E012C3}"/>
          </ac:spMkLst>
        </pc:spChg>
        <pc:spChg chg="add mod">
          <ac:chgData name="ASHWINI KHANVILKAR" userId="66f26685a8f1b95a" providerId="LiveId" clId="{0863BD3A-CA72-4AC9-8EF1-40B407986EF7}" dt="2025-07-17T16:40:48.542" v="131" actId="20577"/>
          <ac:spMkLst>
            <pc:docMk/>
            <pc:sldMk cId="2843568919" sldId="272"/>
            <ac:spMk id="5" creationId="{778C2C25-285A-754B-5DA2-434ACA81EA1E}"/>
          </ac:spMkLst>
        </pc:spChg>
      </pc:sldChg>
      <pc:sldChg chg="delSp modSp add del mod">
        <pc:chgData name="ASHWINI KHANVILKAR" userId="66f26685a8f1b95a" providerId="LiveId" clId="{0863BD3A-CA72-4AC9-8EF1-40B407986EF7}" dt="2025-07-17T16:41:26.273" v="139" actId="47"/>
        <pc:sldMkLst>
          <pc:docMk/>
          <pc:sldMk cId="3635439083" sldId="273"/>
        </pc:sldMkLst>
        <pc:spChg chg="del mod">
          <ac:chgData name="ASHWINI KHANVILKAR" userId="66f26685a8f1b95a" providerId="LiveId" clId="{0863BD3A-CA72-4AC9-8EF1-40B407986EF7}" dt="2025-07-17T16:41:07.034" v="137"/>
          <ac:spMkLst>
            <pc:docMk/>
            <pc:sldMk cId="3635439083" sldId="273"/>
            <ac:spMk id="2" creationId="{043ADB6B-7342-EDB4-2BFC-D29459083F21}"/>
          </ac:spMkLst>
        </pc:spChg>
        <pc:spChg chg="del mod">
          <ac:chgData name="ASHWINI KHANVILKAR" userId="66f26685a8f1b95a" providerId="LiveId" clId="{0863BD3A-CA72-4AC9-8EF1-40B407986EF7}" dt="2025-07-17T16:41:07.030" v="135" actId="478"/>
          <ac:spMkLst>
            <pc:docMk/>
            <pc:sldMk cId="3635439083" sldId="273"/>
            <ac:spMk id="5" creationId="{5D129F7F-4B11-618D-9C05-4CDAFDB1D31A}"/>
          </ac:spMkLst>
        </pc:spChg>
      </pc:sldChg>
      <pc:sldChg chg="addSp delSp modSp add mod">
        <pc:chgData name="ASHWINI KHANVILKAR" userId="66f26685a8f1b95a" providerId="LiveId" clId="{0863BD3A-CA72-4AC9-8EF1-40B407986EF7}" dt="2025-07-17T16:45:41.277" v="266" actId="20577"/>
        <pc:sldMkLst>
          <pc:docMk/>
          <pc:sldMk cId="903315811" sldId="274"/>
        </pc:sldMkLst>
        <pc:spChg chg="add mod">
          <ac:chgData name="ASHWINI KHANVILKAR" userId="66f26685a8f1b95a" providerId="LiveId" clId="{0863BD3A-CA72-4AC9-8EF1-40B407986EF7}" dt="2025-07-17T16:45:41.277" v="266" actId="20577"/>
          <ac:spMkLst>
            <pc:docMk/>
            <pc:sldMk cId="903315811" sldId="274"/>
            <ac:spMk id="2" creationId="{62573E09-21F3-66E9-6B41-624D84381DB5}"/>
          </ac:spMkLst>
        </pc:spChg>
        <pc:spChg chg="add mod">
          <ac:chgData name="ASHWINI KHANVILKAR" userId="66f26685a8f1b95a" providerId="LiveId" clId="{0863BD3A-CA72-4AC9-8EF1-40B407986EF7}" dt="2025-07-17T16:45:23.869" v="260" actId="255"/>
          <ac:spMkLst>
            <pc:docMk/>
            <pc:sldMk cId="903315811" sldId="274"/>
            <ac:spMk id="3" creationId="{466A8983-4B57-09D8-60D3-21D1A7C6869B}"/>
          </ac:spMkLst>
        </pc:spChg>
        <pc:spChg chg="add del mod">
          <ac:chgData name="ASHWINI KHANVILKAR" userId="66f26685a8f1b95a" providerId="LiveId" clId="{0863BD3A-CA72-4AC9-8EF1-40B407986EF7}" dt="2025-07-17T16:44:34.967" v="222"/>
          <ac:spMkLst>
            <pc:docMk/>
            <pc:sldMk cId="903315811" sldId="274"/>
            <ac:spMk id="4" creationId="{61226FAD-66F9-838F-9C8D-63A84A07447C}"/>
          </ac:spMkLst>
        </pc:spChg>
        <pc:spChg chg="add mod">
          <ac:chgData name="ASHWINI KHANVILKAR" userId="66f26685a8f1b95a" providerId="LiveId" clId="{0863BD3A-CA72-4AC9-8EF1-40B407986EF7}" dt="2025-07-17T16:45:36.256" v="262" actId="255"/>
          <ac:spMkLst>
            <pc:docMk/>
            <pc:sldMk cId="903315811" sldId="274"/>
            <ac:spMk id="5" creationId="{07EF1D12-5F86-6D6D-AF6D-44BE791BF22C}"/>
          </ac:spMkLst>
        </pc:spChg>
      </pc:sldChg>
      <pc:sldChg chg="add del">
        <pc:chgData name="ASHWINI KHANVILKAR" userId="66f26685a8f1b95a" providerId="LiveId" clId="{0863BD3A-CA72-4AC9-8EF1-40B407986EF7}" dt="2025-07-17T16:45:46.573" v="267" actId="47"/>
        <pc:sldMkLst>
          <pc:docMk/>
          <pc:sldMk cId="4095382055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DC53B-C4B6-43A6-8EF3-DABFDECEEC78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2AC1A-B5B8-4AEA-A2B1-31569EBEAC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5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B2AC1A-B5B8-4AEA-A2B1-31569EBEAC0D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34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42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57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74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920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13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767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36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551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451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888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592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2623207-8F2F-4EED-8775-7A48E9BF5A14}" type="datetimeFigureOut">
              <a:rPr lang="en-IN" smtClean="0"/>
              <a:t>18-07-2025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0F75AD8-057E-49A2-810E-8DA7093B17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410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2973" y="1000663"/>
            <a:ext cx="98513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Title -  Digitizing Integrated Facility Management Operations using Agile Methodology 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5039" y="3248660"/>
            <a:ext cx="42975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By-  Ashwini </a:t>
            </a:r>
            <a:r>
              <a:rPr lang="en-GB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Khanvilkar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36A4B8-5C36-2FBE-DB97-AA59B8BBC850}"/>
              </a:ext>
            </a:extLst>
          </p:cNvPr>
          <p:cNvSpPr txBox="1"/>
          <p:nvPr/>
        </p:nvSpPr>
        <p:spPr>
          <a:xfrm>
            <a:off x="7919050" y="3180080"/>
            <a:ext cx="3743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 – 09/06/2025</a:t>
            </a:r>
          </a:p>
        </p:txBody>
      </p:sp>
    </p:spTree>
    <p:extLst>
      <p:ext uri="{BB962C8B-B14F-4D97-AF65-F5344CB8AC3E}">
        <p14:creationId xmlns:p14="http://schemas.microsoft.com/office/powerpoint/2010/main" val="3367220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D67DC-BB24-7DB2-C4BB-ED6C9C5F0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73E09-21F3-66E9-6B41-624D84381DB5}"/>
              </a:ext>
            </a:extLst>
          </p:cNvPr>
          <p:cNvSpPr txBox="1"/>
          <p:nvPr/>
        </p:nvSpPr>
        <p:spPr>
          <a:xfrm>
            <a:off x="3260785" y="914400"/>
            <a:ext cx="471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</a:t>
            </a: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6A8983-4B57-09D8-60D3-21D1A7C6869B}"/>
              </a:ext>
            </a:extLst>
          </p:cNvPr>
          <p:cNvSpPr txBox="1"/>
          <p:nvPr/>
        </p:nvSpPr>
        <p:spPr>
          <a:xfrm>
            <a:off x="638355" y="2605177"/>
            <a:ext cx="4123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 - Aastha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EF1D12-5F86-6D6D-AF6D-44BE791BF22C}"/>
              </a:ext>
            </a:extLst>
          </p:cNvPr>
          <p:cNvSpPr txBox="1"/>
          <p:nvPr/>
        </p:nvSpPr>
        <p:spPr>
          <a:xfrm>
            <a:off x="6096000" y="2512844"/>
            <a:ext cx="4123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 – Ashwini </a:t>
            </a:r>
          </a:p>
        </p:txBody>
      </p:sp>
    </p:spTree>
    <p:extLst>
      <p:ext uri="{BB962C8B-B14F-4D97-AF65-F5344CB8AC3E}">
        <p14:creationId xmlns:p14="http://schemas.microsoft.com/office/powerpoint/2010/main" val="903315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804535-A834-CE5A-CE6C-FF3460C669FE}"/>
              </a:ext>
            </a:extLst>
          </p:cNvPr>
          <p:cNvSpPr txBox="1"/>
          <p:nvPr/>
        </p:nvSpPr>
        <p:spPr>
          <a:xfrm>
            <a:off x="1052422" y="914401"/>
            <a:ext cx="1016191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 :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Operations were handled manually across multiple facility sites.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data and attendance were recorded using registers or Excel sheets.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no centralized system for the inventory tracking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Payroll, invoicing and compliance were managed separately.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F34478-A4A3-7908-BB08-BCE23162D894}"/>
              </a:ext>
            </a:extLst>
          </p:cNvPr>
          <p:cNvSpPr txBox="1"/>
          <p:nvPr/>
        </p:nvSpPr>
        <p:spPr>
          <a:xfrm>
            <a:off x="1052423" y="3174521"/>
            <a:ext cx="981686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: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Delayed and inaccuracies in staff enrolment.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Inventory mismatches and frequent stock shortages.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gap between site supervisors and the head office.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Delayed task approvals and reporting.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errors in payroll and reporting.</a:t>
            </a:r>
          </a:p>
        </p:txBody>
      </p:sp>
    </p:spTree>
    <p:extLst>
      <p:ext uri="{BB962C8B-B14F-4D97-AF65-F5344CB8AC3E}">
        <p14:creationId xmlns:p14="http://schemas.microsoft.com/office/powerpoint/2010/main" val="1487222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9D62C-ACDB-817D-728A-5AC10EA1A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C57715-0CB0-CBB9-20A8-8F596BB2DC38}"/>
              </a:ext>
            </a:extLst>
          </p:cNvPr>
          <p:cNvSpPr txBox="1"/>
          <p:nvPr/>
        </p:nvSpPr>
        <p:spPr>
          <a:xfrm>
            <a:off x="1017917" y="966158"/>
            <a:ext cx="874718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 ERP software to digitize and streamline processes.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Enable real-time attendance tracking and enrolment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Introduce a centralized inventory management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an internal communication and reporting module.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Automated payroll, compliance tracking, and invoice generation.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 up reminders and alerts for critical operational deadlines.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28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A5E5A-605D-D989-44FD-606DA725D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70DAAA-7545-ED0F-F88C-F2D4B066A5AE}"/>
              </a:ext>
            </a:extLst>
          </p:cNvPr>
          <p:cNvSpPr txBox="1"/>
          <p:nvPr/>
        </p:nvSpPr>
        <p:spPr>
          <a:xfrm>
            <a:off x="948906" y="914400"/>
            <a:ext cx="907498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 (Goals)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purpose of this project is to analyze, design, and implement an integrated ERP system for facility management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system will digitize core processes such as employee enrollment, attendance tracking, inventory management, payroll, compliance, and invoicing.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will improve real-time communication between site supervisors and the core operations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project will adopt Agile methodology to ensure iterative development, continuous improvement, and faster delivery of functional modules.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21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E6F5-CCF7-89ED-EA76-E6C1A8DE9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CCDF3A-00F9-6A62-4282-410A0BDA9074}"/>
              </a:ext>
            </a:extLst>
          </p:cNvPr>
          <p:cNvSpPr txBox="1"/>
          <p:nvPr/>
        </p:nvSpPr>
        <p:spPr>
          <a:xfrm>
            <a:off x="948905" y="933060"/>
            <a:ext cx="101274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Objectives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an ERP solution based on design criteria, specifications, and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and test prototypes of key functional modules.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Digitize employee enrollment and attendance tracking.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 centralized inventory management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payroll, compliance, and invoicing processes.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communication between site supervisors and the core operations team.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Execute the project using Agile methodology with phased deployment.</a:t>
            </a:r>
            <a:br>
              <a:rPr lang="en-US" sz="2400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211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AE171-81B9-00CB-558C-A3CEDDBAC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3BA6F1-DE51-329A-6CBC-B3F7D9AF7806}"/>
              </a:ext>
            </a:extLst>
          </p:cNvPr>
          <p:cNvSpPr txBox="1"/>
          <p:nvPr/>
        </p:nvSpPr>
        <p:spPr>
          <a:xfrm>
            <a:off x="948906" y="914400"/>
            <a:ext cx="907498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availability and accessibility of records, information, forms, and documents.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 system downtime, waiting time, and system response time.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real-time visibility of attendance, inventory, and task status</a:t>
            </a: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Achieve error-free payroll and invoice generation.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Enable smooth communication between the site and the operations team.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Complete phased implementation as per Agile timelines.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66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525B9-03AC-C690-41D9-9764DB79B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E0AE1B-F0AD-1AAB-BC4A-01AAFE4BC842}"/>
              </a:ext>
            </a:extLst>
          </p:cNvPr>
          <p:cNvSpPr txBox="1"/>
          <p:nvPr/>
        </p:nvSpPr>
        <p:spPr>
          <a:xfrm>
            <a:off x="948906" y="914400"/>
            <a:ext cx="907498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Methods/Approach :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Adopted Agile Methodology using Scrum Framework. </a:t>
            </a:r>
          </a:p>
          <a:p>
            <a:pPr marL="457200" indent="-457200">
              <a:buAutoNum type="arabicPeriod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Conducted requirement gathering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stakeholder meetings and site visits.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and prioritized product backlog based on identified business needs.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Planned 4 sprints, each focusing on specific functional modules.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Held daily stand-up meetings for progress tracking and coordination.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Developed and tested modules iteratively with continuous user feedback.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Conducted sprint reviews and retrospectives for improvement.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Deployed modules in phases with on-site training and support</a:t>
            </a:r>
            <a:r>
              <a:rPr lang="en-US" sz="2000" dirty="0"/>
              <a:t>.</a:t>
            </a:r>
            <a: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71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074B4-E4A3-8303-4758-12221F6EE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E214FA-62FE-FE71-DFF1-E262ADD7DF5B}"/>
              </a:ext>
            </a:extLst>
          </p:cNvPr>
          <p:cNvSpPr txBox="1"/>
          <p:nvPr/>
        </p:nvSpPr>
        <p:spPr>
          <a:xfrm>
            <a:off x="966159" y="810883"/>
            <a:ext cx="90749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 Internal operations team, IT staff, ERP vendor.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Implementation to be completed within 4 months.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 4.5 lakh (Including software, training and support)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50,000 for third-party evaluation, site visits, and documentation.</a:t>
            </a:r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1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13B27-DACA-95B0-22B2-7D56930E5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600EA1-A8E6-76A9-B66B-0718DCBF4284}"/>
              </a:ext>
            </a:extLst>
          </p:cNvPr>
          <p:cNvSpPr txBox="1"/>
          <p:nvPr/>
        </p:nvSpPr>
        <p:spPr>
          <a:xfrm>
            <a:off x="1069676" y="931652"/>
            <a:ext cx="907498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 : </a:t>
            </a:r>
          </a:p>
          <a:p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 are not yet fully familiar with the new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Possibility of errors during early usage due to limited training or experience.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Difficulty in tracking immediate cost-benefit or ROI within the first few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of delays in adoption if support or training is insufficient.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Dependence on vendor support for troubleshooting during initial rollout.</a:t>
            </a:r>
            <a:endParaRPr lang="en-IN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8C2C25-285A-754B-5DA2-434ACA81EA1E}"/>
              </a:ext>
            </a:extLst>
          </p:cNvPr>
          <p:cNvSpPr txBox="1"/>
          <p:nvPr/>
        </p:nvSpPr>
        <p:spPr>
          <a:xfrm>
            <a:off x="1069676" y="3588589"/>
            <a:ext cx="101791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Dependencies :</a:t>
            </a:r>
          </a:p>
          <a:p>
            <a:endParaRPr lang="en-IN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trained users across all departments/sites.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response and support from the ERP vendor.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Consistent involvement of the core project team during implementation.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Stable IT infrastructure to support system performance.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Completion of user training and data migration without delays</a:t>
            </a:r>
            <a:endParaRPr lang="en-IN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84356891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844</TotalTime>
  <Words>631</Words>
  <Application>Microsoft Office PowerPoint</Application>
  <PresentationFormat>Widescreen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Corbel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ASHWINI KHANVILKAR</dc:creator>
  <cp:lastModifiedBy>ASHWINI KHANVILKAR</cp:lastModifiedBy>
  <cp:revision>8</cp:revision>
  <dcterms:created xsi:type="dcterms:W3CDTF">2025-07-09T08:12:53Z</dcterms:created>
  <dcterms:modified xsi:type="dcterms:W3CDTF">2025-07-18T09:08:50Z</dcterms:modified>
</cp:coreProperties>
</file>