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5" autoAdjust="0"/>
    <p:restoredTop sz="94660"/>
  </p:normalViewPr>
  <p:slideViewPr>
    <p:cSldViewPr snapToGrid="0">
      <p:cViewPr varScale="1">
        <p:scale>
          <a:sx n="64" d="100"/>
          <a:sy n="64" d="100"/>
        </p:scale>
        <p:origin x="9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6495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4923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930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8815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3918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1996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39151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49221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945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454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6303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6397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3895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3134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0809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5090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3C0F-1A39-4F54-9237-64C934F82236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5870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9453C0F-1A39-4F54-9237-64C934F82236}" type="datetimeFigureOut">
              <a:rPr lang="en-IN" smtClean="0"/>
              <a:t>04-06-2025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3DD7F-547C-49D3-AF34-C8CE4A240F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456803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F0896-F57E-351D-B21C-37B86542D6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47437" y="2652385"/>
            <a:ext cx="7700904" cy="3163799"/>
          </a:xfrm>
        </p:spPr>
        <p:txBody>
          <a:bodyPr/>
          <a:lstStyle/>
          <a:p>
            <a:pPr algn="ctr"/>
            <a: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Waterfall project:</a:t>
            </a:r>
            <a:b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3200" b="1" kern="100" dirty="0"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CVLP (Virtual Coding Lab Platform</a:t>
            </a:r>
            <a:r>
              <a:rPr lang="en-IN" sz="32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br>
              <a:rPr lang="en-IN" sz="18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18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18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18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18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B1BE7F-A36C-1E3C-BAC4-015DF84E63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7889" y="4051092"/>
            <a:ext cx="8676222" cy="1905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>
                <a:solidFill>
                  <a:schemeClr val="tx1"/>
                </a:solidFill>
              </a:rPr>
              <a:t>CodeBuddy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endParaRPr lang="en-IN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354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40F4F-3314-87E2-7412-F52D8FB46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Resources</a:t>
            </a:r>
            <a:br>
              <a:rPr lang="en-IN" sz="3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en-IN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7737A-A79E-F03E-CAF7-1BD107A3A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People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Time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Budget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Other resources</a:t>
            </a:r>
            <a:b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463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C429F-927E-52EE-30D1-8EDA9B6F2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Risks and Dependencies</a:t>
            </a:r>
            <a:b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7FBAA-2432-A488-21B7-C6ABBAD4C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Existing Practices &amp; User Adaptation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Cost Justification Challenges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Technical Dependencies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Content Development &amp; Updates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Training and Support</a:t>
            </a:r>
            <a:b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657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7EA53-72C1-C369-7B9C-A98CEAC4D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To Be Completed by Appropriate Manager</a:t>
            </a:r>
            <a:endParaRPr lang="en-IN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7CF9C-0076-AD36-9AFC-E11D25EF2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solidFill>
                  <a:schemeClr val="tx1"/>
                </a:solidFill>
              </a:rPr>
              <a:t>Project Sponsor____</a:t>
            </a:r>
            <a:r>
              <a:rPr lang="en-IN" dirty="0" err="1">
                <a:solidFill>
                  <a:schemeClr val="tx1"/>
                </a:solidFill>
              </a:rPr>
              <a:t>Mr.Joshi</a:t>
            </a:r>
            <a:r>
              <a:rPr lang="en-IN" dirty="0">
                <a:solidFill>
                  <a:schemeClr val="tx1"/>
                </a:solidFill>
              </a:rPr>
              <a:t>___</a:t>
            </a:r>
          </a:p>
          <a:p>
            <a:r>
              <a:rPr lang="en-IN" dirty="0">
                <a:solidFill>
                  <a:schemeClr val="tx1"/>
                </a:solidFill>
              </a:rPr>
              <a:t>Project Manager____</a:t>
            </a:r>
            <a:r>
              <a:rPr lang="en-IN" dirty="0" err="1">
                <a:solidFill>
                  <a:schemeClr val="tx1"/>
                </a:solidFill>
              </a:rPr>
              <a:t>Mr.Mehata</a:t>
            </a:r>
            <a:r>
              <a:rPr lang="en-IN" dirty="0">
                <a:solidFill>
                  <a:schemeClr val="tx1"/>
                </a:solidFill>
              </a:rPr>
              <a:t>___</a:t>
            </a:r>
          </a:p>
        </p:txBody>
      </p:sp>
    </p:spTree>
    <p:extLst>
      <p:ext uri="{BB962C8B-B14F-4D97-AF65-F5344CB8AC3E}">
        <p14:creationId xmlns:p14="http://schemas.microsoft.com/office/powerpoint/2010/main" val="446092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C5B10-5A07-A4D2-4137-C83447BC1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E7A9A-9BE7-63A6-21CA-24C1F6352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3600" dirty="0"/>
              <a:t>Thank You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701838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F579E-5798-70BE-E7A8-E9803AAC7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44296"/>
            <a:ext cx="9404723" cy="1400530"/>
          </a:xfrm>
        </p:spPr>
        <p:txBody>
          <a:bodyPr>
            <a:normAutofit/>
          </a:bodyPr>
          <a:lstStyle/>
          <a:p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Situation</a:t>
            </a:r>
            <a:br>
              <a:rPr lang="en-IN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911325-A196-8A58-E2D1-D0E152791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21" y="1835144"/>
            <a:ext cx="10790757" cy="45688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Pimpri Chinchwad College of Engineering, particularly the Computer Science and IT departments, has observed a growing concern among students across various branches. Many students, especially those in their first and final years, face difficulties in writing accurate and logical code independently. Subjects like C, C++, Java, .NET, DBMS, and Algorithms are core to the curriculum, yet students struggle to apply concepts effectively during practical and project work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518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7E846-23E6-6EF9-2609-AA5887641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</a:t>
            </a:r>
            <a:br>
              <a:rPr lang="en-IN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9C074-8DB3-796F-6E2D-087CDF227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1692638"/>
            <a:ext cx="9905998" cy="3124201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Many students lack confidence and foundational clarity in programming.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Limited coding practice opportunities within regular lab sessions.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Non-CS/IT students (e.g., from Mechanical, Electronics, AIML) also need coding skills for project    development but lack structured support.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Absence of a dedicated, interactive platform for self-paced coding practice.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Existing resources are fragmented and do not provide guided, curriculum-aligned support</a:t>
            </a:r>
            <a:endParaRPr lang="en-IN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89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4F3EE-5DC2-500B-9654-BE1BE4BE0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0B6BF-79F6-F416-41AB-F49D4987D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Opportunity</a:t>
            </a:r>
            <a:br>
              <a:rPr lang="en-IN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br>
              <a:rPr lang="en-IN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15FBB-9D60-1238-D34E-9679EA138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570" y="1315387"/>
            <a:ext cx="9905998" cy="3124201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 a comprehensive coding practice platform that offers: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Step-by-step tutorials (text + video)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Practice problems with logic breakdown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Language selection guidance (C, Java, Python, etc.)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Basic tools, libraries, and IDE usage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Mobile, desktop, and web accessibility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Integrate the platform into practical sessions and offer extended access for extra practice.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Empower students with real-time feedback and structured learning paths.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Boost confidence for academic project work and improve employability.  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10928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AA280-D40B-161F-03FA-3D00C22759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D5B89-9693-DA82-2F11-A3D96CFC1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Opportunity</a:t>
            </a:r>
            <a:br>
              <a:rPr lang="en-IN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br>
              <a:rPr lang="en-IN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F7330-7FE2-38F2-D3B7-716082DBE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2514600"/>
            <a:ext cx="9905998" cy="3124201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 a comprehensive coding practice platform that offers: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Step-by-step tutorials (text + video)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Practice problems with logic breakdown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Language selection guidance (C, Java, Python, etc.)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Integrate the platform into practical sessions and offer extended access for extra practice.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Boost confidence for academic project work and improve employability.  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76244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1F9EC1-6743-079A-DE31-4157FDEB9D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6E9F6-A9ED-524B-FB86-C221FF269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Purpose Statement (Goals):</a:t>
            </a:r>
            <a:b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br>
              <a:rPr lang="en-IN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8DCEA-83B0-180D-F796-71872841D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2514600"/>
            <a:ext cx="9905998" cy="3124201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purpose of this project is to design, and implement a structured coding practice platform for engineering students across various departments at Pimpri Chinchwad College of Engineering. 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platform aims to support students—particularly those struggling with programming—by providing a guided, self-paced environment for learning, practicing, and applying coding skills essential for academic success and project development.</a:t>
            </a:r>
            <a:endParaRPr lang="en-IN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43572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06CD0-6C04-2D08-B95D-C7BD4E1F0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09600"/>
            <a:ext cx="9741446" cy="1653915"/>
          </a:xfrm>
        </p:spPr>
        <p:txBody>
          <a:bodyPr/>
          <a:lstStyle/>
          <a:p>
            <a:r>
              <a:rPr lang="en-IN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Project Objectives</a:t>
            </a:r>
            <a:br>
              <a:rPr lang="en-IN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IN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249F3-C89E-8EB6-D1D0-6DF2D5A9C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1" y="2098623"/>
            <a:ext cx="9905998" cy="4149778"/>
          </a:xfrm>
        </p:spPr>
        <p:txBody>
          <a:bodyPr>
            <a:normAutofit lnSpcReduction="10000"/>
          </a:bodyPr>
          <a:lstStyle/>
          <a:p>
            <a:endParaRPr lang="en-IN" sz="18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Project objectives are specific, measurable goals that a project is expected to achieve by the end of its execution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selection according to design criteria, specifications, and requirements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prototyping and testing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Provide a structured and self learning environment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Enhance coding confidence and project-readiness among students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Ensure cross-platform accessibility and continuous support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3786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7B8A9-EB4E-8349-DD8A-73970D994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Success Criteria:</a:t>
            </a:r>
            <a:br>
              <a:rPr lang="en-IN" sz="3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en-IN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123C0-CBED-116B-E946-6939921CD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Improve accessibility and availability of coding resources and tutorials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Reduce technical issues and ensure system stability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Increase student engagement and coding confidence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Enable cross-department usage and adoption</a:t>
            </a:r>
          </a:p>
          <a:p>
            <a:r>
              <a:rPr lang="en-IN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Provide measurable improvement in coding performance</a:t>
            </a:r>
            <a:endParaRPr lang="en-IN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571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C0EE7-5149-5A84-9691-571F2EE9D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Methods / Approach (Waterfall Model)</a:t>
            </a:r>
            <a:br>
              <a:rPr lang="en-IN" sz="3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endParaRPr lang="en-IN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63F73-D81B-DFB4-99EB-90552DC04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Requirements Gathering &amp; Analysis</a:t>
            </a:r>
            <a:endParaRPr lang="en-IN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System Design</a:t>
            </a:r>
          </a:p>
          <a:p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Implementation (Development)</a:t>
            </a:r>
            <a:endParaRPr lang="en-IN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Testing</a:t>
            </a:r>
            <a:endParaRPr lang="en-IN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Deployment (Go-Live)</a:t>
            </a:r>
            <a:endParaRPr lang="en-IN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r>
              <a:rPr lang="en-IN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Maintenance &amp; Support</a:t>
            </a:r>
            <a:endParaRPr lang="en-IN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172044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57A8A31-D39D-4613-BA33-47C8F33D6055}">
  <we:reference id="wa200005566" version="3.0.0.3" store="en-US" storeType="OMEX"/>
  <we:alternateReferences>
    <we:reference id="wa200005566" version="3.0.0.3" store="wa200005566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1419</TotalTime>
  <Words>594</Words>
  <Application>Microsoft Office PowerPoint</Application>
  <PresentationFormat>Widescreen</PresentationFormat>
  <Paragraphs>69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Calibri</vt:lpstr>
      <vt:lpstr>Century Gothic</vt:lpstr>
      <vt:lpstr>Symbol</vt:lpstr>
      <vt:lpstr>Wingdings</vt:lpstr>
      <vt:lpstr>Wingdings 3</vt:lpstr>
      <vt:lpstr>Ion</vt:lpstr>
      <vt:lpstr>         The Waterfall project:  CVLP (Virtual Coding Lab Platform)      </vt:lpstr>
      <vt:lpstr>Situation </vt:lpstr>
      <vt:lpstr>Problem </vt:lpstr>
      <vt:lpstr>Opportunity  </vt:lpstr>
      <vt:lpstr>Opportunity  </vt:lpstr>
      <vt:lpstr>Purpose Statement (Goals):  </vt:lpstr>
      <vt:lpstr>Project Objectives  .</vt:lpstr>
      <vt:lpstr>Success Criteria: </vt:lpstr>
      <vt:lpstr>Methods / Approach (Waterfall Model) </vt:lpstr>
      <vt:lpstr>Resources </vt:lpstr>
      <vt:lpstr>Risks and Dependencies </vt:lpstr>
      <vt:lpstr>To Be Completed by Appropriate Manager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rashmi asole</dc:creator>
  <cp:lastModifiedBy>rashmi asole</cp:lastModifiedBy>
  <cp:revision>6</cp:revision>
  <dcterms:created xsi:type="dcterms:W3CDTF">2025-06-03T08:29:42Z</dcterms:created>
  <dcterms:modified xsi:type="dcterms:W3CDTF">2025-06-04T08:25:51Z</dcterms:modified>
</cp:coreProperties>
</file>