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7" r:id="rId10"/>
    <p:sldId id="268" r:id="rId11"/>
    <p:sldId id="270" r:id="rId12"/>
    <p:sldId id="271" r:id="rId13"/>
    <p:sldId id="2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F5AF2D-D8C5-4BD7-9274-4DD2DEB25946}" v="34" dt="2025-08-17T17:04:45.5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geeta Deka" userId="3fecc53b3843d012" providerId="LiveId" clId="{B6F5AF2D-D8C5-4BD7-9274-4DD2DEB25946}"/>
    <pc:docChg chg="undo custSel addSld delSld modSld delMainMaster">
      <pc:chgData name="Sangeeta Deka" userId="3fecc53b3843d012" providerId="LiveId" clId="{B6F5AF2D-D8C5-4BD7-9274-4DD2DEB25946}" dt="2025-08-17T17:08:00.092" v="1156" actId="27636"/>
      <pc:docMkLst>
        <pc:docMk/>
      </pc:docMkLst>
      <pc:sldChg chg="new del">
        <pc:chgData name="Sangeeta Deka" userId="3fecc53b3843d012" providerId="LiveId" clId="{B6F5AF2D-D8C5-4BD7-9274-4DD2DEB25946}" dt="2025-08-17T16:06:01.431" v="55" actId="47"/>
        <pc:sldMkLst>
          <pc:docMk/>
          <pc:sldMk cId="3463890129" sldId="256"/>
        </pc:sldMkLst>
      </pc:sldChg>
      <pc:sldChg chg="modSp add del mod">
        <pc:chgData name="Sangeeta Deka" userId="3fecc53b3843d012" providerId="LiveId" clId="{B6F5AF2D-D8C5-4BD7-9274-4DD2DEB25946}" dt="2025-08-17T17:05:47.532" v="1120" actId="20577"/>
        <pc:sldMkLst>
          <pc:docMk/>
          <pc:sldMk cId="0" sldId="257"/>
        </pc:sldMkLst>
        <pc:spChg chg="mod">
          <ac:chgData name="Sangeeta Deka" userId="3fecc53b3843d012" providerId="LiveId" clId="{B6F5AF2D-D8C5-4BD7-9274-4DD2DEB25946}" dt="2025-08-17T16:03:45.240" v="7"/>
          <ac:spMkLst>
            <pc:docMk/>
            <pc:sldMk cId="0" sldId="257"/>
            <ac:spMk id="2" creationId="{00000000-0000-0000-0000-000000000000}"/>
          </ac:spMkLst>
        </pc:spChg>
        <pc:spChg chg="mod">
          <ac:chgData name="Sangeeta Deka" userId="3fecc53b3843d012" providerId="LiveId" clId="{B6F5AF2D-D8C5-4BD7-9274-4DD2DEB25946}" dt="2025-08-17T17:05:47.532" v="1120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new mod">
        <pc:chgData name="Sangeeta Deka" userId="3fecc53b3843d012" providerId="LiveId" clId="{B6F5AF2D-D8C5-4BD7-9274-4DD2DEB25946}" dt="2025-08-17T16:10:55.418" v="148" actId="27636"/>
        <pc:sldMkLst>
          <pc:docMk/>
          <pc:sldMk cId="3734497019" sldId="258"/>
        </pc:sldMkLst>
        <pc:spChg chg="mod">
          <ac:chgData name="Sangeeta Deka" userId="3fecc53b3843d012" providerId="LiveId" clId="{B6F5AF2D-D8C5-4BD7-9274-4DD2DEB25946}" dt="2025-08-17T16:06:37.407" v="59" actId="27636"/>
          <ac:spMkLst>
            <pc:docMk/>
            <pc:sldMk cId="3734497019" sldId="258"/>
            <ac:spMk id="2" creationId="{E2784CC5-9A0D-2687-444F-CDCB1E4D6F58}"/>
          </ac:spMkLst>
        </pc:spChg>
        <pc:spChg chg="mod">
          <ac:chgData name="Sangeeta Deka" userId="3fecc53b3843d012" providerId="LiveId" clId="{B6F5AF2D-D8C5-4BD7-9274-4DD2DEB25946}" dt="2025-08-17T16:10:55.418" v="148" actId="27636"/>
          <ac:spMkLst>
            <pc:docMk/>
            <pc:sldMk cId="3734497019" sldId="258"/>
            <ac:spMk id="3" creationId="{1B4379D9-5875-A28E-DC93-4BAF30739091}"/>
          </ac:spMkLst>
        </pc:spChg>
      </pc:sldChg>
      <pc:sldChg chg="modSp new del mod">
        <pc:chgData name="Sangeeta Deka" userId="3fecc53b3843d012" providerId="LiveId" clId="{B6F5AF2D-D8C5-4BD7-9274-4DD2DEB25946}" dt="2025-08-17T16:10:42.287" v="145" actId="47"/>
        <pc:sldMkLst>
          <pc:docMk/>
          <pc:sldMk cId="627348006" sldId="259"/>
        </pc:sldMkLst>
        <pc:spChg chg="mod">
          <ac:chgData name="Sangeeta Deka" userId="3fecc53b3843d012" providerId="LiveId" clId="{B6F5AF2D-D8C5-4BD7-9274-4DD2DEB25946}" dt="2025-08-17T16:10:11.630" v="138" actId="21"/>
          <ac:spMkLst>
            <pc:docMk/>
            <pc:sldMk cId="627348006" sldId="259"/>
            <ac:spMk id="2" creationId="{96F8C2B7-1CAD-683B-F500-D88852841BBF}"/>
          </ac:spMkLst>
        </pc:spChg>
        <pc:spChg chg="mod">
          <ac:chgData name="Sangeeta Deka" userId="3fecc53b3843d012" providerId="LiveId" clId="{B6F5AF2D-D8C5-4BD7-9274-4DD2DEB25946}" dt="2025-08-17T16:10:39.656" v="144" actId="6549"/>
          <ac:spMkLst>
            <pc:docMk/>
            <pc:sldMk cId="627348006" sldId="259"/>
            <ac:spMk id="3" creationId="{BF5E8E16-48DF-2A20-9CF1-11F9E4FE6328}"/>
          </ac:spMkLst>
        </pc:spChg>
      </pc:sldChg>
      <pc:sldChg chg="modSp add mod">
        <pc:chgData name="Sangeeta Deka" userId="3fecc53b3843d012" providerId="LiveId" clId="{B6F5AF2D-D8C5-4BD7-9274-4DD2DEB25946}" dt="2025-08-17T17:08:00.092" v="1156" actId="27636"/>
        <pc:sldMkLst>
          <pc:docMk/>
          <pc:sldMk cId="2346260888" sldId="259"/>
        </pc:sldMkLst>
        <pc:spChg chg="mod">
          <ac:chgData name="Sangeeta Deka" userId="3fecc53b3843d012" providerId="LiveId" clId="{B6F5AF2D-D8C5-4BD7-9274-4DD2DEB25946}" dt="2025-08-17T17:08:00.092" v="1156" actId="27636"/>
          <ac:spMkLst>
            <pc:docMk/>
            <pc:sldMk cId="2346260888" sldId="259"/>
            <ac:spMk id="3" creationId="{66273A89-C9B3-3110-FBB9-B83445AB76AD}"/>
          </ac:spMkLst>
        </pc:spChg>
      </pc:sldChg>
      <pc:sldChg chg="modSp add mod">
        <pc:chgData name="Sangeeta Deka" userId="3fecc53b3843d012" providerId="LiveId" clId="{B6F5AF2D-D8C5-4BD7-9274-4DD2DEB25946}" dt="2025-08-17T16:17:14.746" v="337" actId="255"/>
        <pc:sldMkLst>
          <pc:docMk/>
          <pc:sldMk cId="269716769" sldId="260"/>
        </pc:sldMkLst>
        <pc:spChg chg="mod">
          <ac:chgData name="Sangeeta Deka" userId="3fecc53b3843d012" providerId="LiveId" clId="{B6F5AF2D-D8C5-4BD7-9274-4DD2DEB25946}" dt="2025-08-17T16:17:14.746" v="337" actId="255"/>
          <ac:spMkLst>
            <pc:docMk/>
            <pc:sldMk cId="269716769" sldId="260"/>
            <ac:spMk id="3" creationId="{C3BB94E8-F96C-BDE6-F075-DFB4F977CDED}"/>
          </ac:spMkLst>
        </pc:spChg>
      </pc:sldChg>
      <pc:sldChg chg="new del">
        <pc:chgData name="Sangeeta Deka" userId="3fecc53b3843d012" providerId="LiveId" clId="{B6F5AF2D-D8C5-4BD7-9274-4DD2DEB25946}" dt="2025-08-17T16:10:48.917" v="146" actId="2696"/>
        <pc:sldMkLst>
          <pc:docMk/>
          <pc:sldMk cId="2289029884" sldId="260"/>
        </pc:sldMkLst>
      </pc:sldChg>
      <pc:sldChg chg="modSp add mod">
        <pc:chgData name="Sangeeta Deka" userId="3fecc53b3843d012" providerId="LiveId" clId="{B6F5AF2D-D8C5-4BD7-9274-4DD2DEB25946}" dt="2025-08-17T16:17:51.566" v="340" actId="27636"/>
        <pc:sldMkLst>
          <pc:docMk/>
          <pc:sldMk cId="884985045" sldId="261"/>
        </pc:sldMkLst>
        <pc:spChg chg="mod">
          <ac:chgData name="Sangeeta Deka" userId="3fecc53b3843d012" providerId="LiveId" clId="{B6F5AF2D-D8C5-4BD7-9274-4DD2DEB25946}" dt="2025-08-17T16:17:51.566" v="340" actId="27636"/>
          <ac:spMkLst>
            <pc:docMk/>
            <pc:sldMk cId="884985045" sldId="261"/>
            <ac:spMk id="3" creationId="{C7A603FE-7F32-2413-DA0B-219CB3A47727}"/>
          </ac:spMkLst>
        </pc:spChg>
      </pc:sldChg>
      <pc:sldChg chg="modSp add mod">
        <pc:chgData name="Sangeeta Deka" userId="3fecc53b3843d012" providerId="LiveId" clId="{B6F5AF2D-D8C5-4BD7-9274-4DD2DEB25946}" dt="2025-08-17T16:22:59.645" v="485" actId="113"/>
        <pc:sldMkLst>
          <pc:docMk/>
          <pc:sldMk cId="4093792179" sldId="262"/>
        </pc:sldMkLst>
        <pc:spChg chg="mod">
          <ac:chgData name="Sangeeta Deka" userId="3fecc53b3843d012" providerId="LiveId" clId="{B6F5AF2D-D8C5-4BD7-9274-4DD2DEB25946}" dt="2025-08-17T16:22:59.645" v="485" actId="113"/>
          <ac:spMkLst>
            <pc:docMk/>
            <pc:sldMk cId="4093792179" sldId="262"/>
            <ac:spMk id="3" creationId="{1936C46B-89DA-2EAA-0712-06FC48EBE3C8}"/>
          </ac:spMkLst>
        </pc:spChg>
      </pc:sldChg>
      <pc:sldChg chg="modSp new del mod">
        <pc:chgData name="Sangeeta Deka" userId="3fecc53b3843d012" providerId="LiveId" clId="{B6F5AF2D-D8C5-4BD7-9274-4DD2DEB25946}" dt="2025-08-17T16:57:01.568" v="982" actId="2696"/>
        <pc:sldMkLst>
          <pc:docMk/>
          <pc:sldMk cId="2361456222" sldId="263"/>
        </pc:sldMkLst>
        <pc:spChg chg="mod">
          <ac:chgData name="Sangeeta Deka" userId="3fecc53b3843d012" providerId="LiveId" clId="{B6F5AF2D-D8C5-4BD7-9274-4DD2DEB25946}" dt="2025-08-17T16:53:23.766" v="866" actId="1076"/>
          <ac:spMkLst>
            <pc:docMk/>
            <pc:sldMk cId="2361456222" sldId="263"/>
            <ac:spMk id="2" creationId="{08AD6724-9FE7-220A-66BA-3C7DCAE8CCFD}"/>
          </ac:spMkLst>
        </pc:spChg>
      </pc:sldChg>
      <pc:sldChg chg="modSp add mod">
        <pc:chgData name="Sangeeta Deka" userId="3fecc53b3843d012" providerId="LiveId" clId="{B6F5AF2D-D8C5-4BD7-9274-4DD2DEB25946}" dt="2025-08-17T16:23:19.478" v="496" actId="20577"/>
        <pc:sldMkLst>
          <pc:docMk/>
          <pc:sldMk cId="14836554" sldId="264"/>
        </pc:sldMkLst>
        <pc:spChg chg="mod">
          <ac:chgData name="Sangeeta Deka" userId="3fecc53b3843d012" providerId="LiveId" clId="{B6F5AF2D-D8C5-4BD7-9274-4DD2DEB25946}" dt="2025-08-17T16:23:19.478" v="496" actId="20577"/>
          <ac:spMkLst>
            <pc:docMk/>
            <pc:sldMk cId="14836554" sldId="264"/>
            <ac:spMk id="3" creationId="{D26F4ED7-7DE1-79DB-03FB-04D102A242C4}"/>
          </ac:spMkLst>
        </pc:spChg>
      </pc:sldChg>
      <pc:sldChg chg="modSp add mod">
        <pc:chgData name="Sangeeta Deka" userId="3fecc53b3843d012" providerId="LiveId" clId="{B6F5AF2D-D8C5-4BD7-9274-4DD2DEB25946}" dt="2025-08-17T16:34:37.148" v="688" actId="20577"/>
        <pc:sldMkLst>
          <pc:docMk/>
          <pc:sldMk cId="3548679399" sldId="265"/>
        </pc:sldMkLst>
        <pc:spChg chg="mod">
          <ac:chgData name="Sangeeta Deka" userId="3fecc53b3843d012" providerId="LiveId" clId="{B6F5AF2D-D8C5-4BD7-9274-4DD2DEB25946}" dt="2025-08-17T16:34:37.148" v="688" actId="20577"/>
          <ac:spMkLst>
            <pc:docMk/>
            <pc:sldMk cId="3548679399" sldId="265"/>
            <ac:spMk id="3" creationId="{5EE01CCB-0C80-C70F-01CA-49538DD0EBA5}"/>
          </ac:spMkLst>
        </pc:spChg>
      </pc:sldChg>
      <pc:sldChg chg="add del">
        <pc:chgData name="Sangeeta Deka" userId="3fecc53b3843d012" providerId="LiveId" clId="{B6F5AF2D-D8C5-4BD7-9274-4DD2DEB25946}" dt="2025-08-17T17:06:10.381" v="1121" actId="2696"/>
        <pc:sldMkLst>
          <pc:docMk/>
          <pc:sldMk cId="533098581" sldId="266"/>
        </pc:sldMkLst>
      </pc:sldChg>
      <pc:sldChg chg="modSp add mod">
        <pc:chgData name="Sangeeta Deka" userId="3fecc53b3843d012" providerId="LiveId" clId="{B6F5AF2D-D8C5-4BD7-9274-4DD2DEB25946}" dt="2025-08-17T17:06:38.800" v="1128" actId="27636"/>
        <pc:sldMkLst>
          <pc:docMk/>
          <pc:sldMk cId="586654530" sldId="267"/>
        </pc:sldMkLst>
        <pc:spChg chg="mod">
          <ac:chgData name="Sangeeta Deka" userId="3fecc53b3843d012" providerId="LiveId" clId="{B6F5AF2D-D8C5-4BD7-9274-4DD2DEB25946}" dt="2025-08-17T17:06:38.800" v="1128" actId="27636"/>
          <ac:spMkLst>
            <pc:docMk/>
            <pc:sldMk cId="586654530" sldId="267"/>
            <ac:spMk id="3" creationId="{6697D7B6-ACDF-1FCF-A575-7FCCEDF962CE}"/>
          </ac:spMkLst>
        </pc:spChg>
      </pc:sldChg>
      <pc:sldChg chg="modSp add mod">
        <pc:chgData name="Sangeeta Deka" userId="3fecc53b3843d012" providerId="LiveId" clId="{B6F5AF2D-D8C5-4BD7-9274-4DD2DEB25946}" dt="2025-08-17T17:06:54.171" v="1131" actId="255"/>
        <pc:sldMkLst>
          <pc:docMk/>
          <pc:sldMk cId="3806542904" sldId="268"/>
        </pc:sldMkLst>
        <pc:spChg chg="mod">
          <ac:chgData name="Sangeeta Deka" userId="3fecc53b3843d012" providerId="LiveId" clId="{B6F5AF2D-D8C5-4BD7-9274-4DD2DEB25946}" dt="2025-08-17T17:06:54.171" v="1131" actId="255"/>
          <ac:spMkLst>
            <pc:docMk/>
            <pc:sldMk cId="3806542904" sldId="268"/>
            <ac:spMk id="3" creationId="{C5CA67D3-8FD7-D2A1-E1CB-36806E3283DB}"/>
          </ac:spMkLst>
        </pc:spChg>
      </pc:sldChg>
      <pc:sldChg chg="add del">
        <pc:chgData name="Sangeeta Deka" userId="3fecc53b3843d012" providerId="LiveId" clId="{B6F5AF2D-D8C5-4BD7-9274-4DD2DEB25946}" dt="2025-08-17T17:06:59.796" v="1132" actId="2696"/>
        <pc:sldMkLst>
          <pc:docMk/>
          <pc:sldMk cId="3123853338" sldId="269"/>
        </pc:sldMkLst>
      </pc:sldChg>
      <pc:sldChg chg="modSp add mod">
        <pc:chgData name="Sangeeta Deka" userId="3fecc53b3843d012" providerId="LiveId" clId="{B6F5AF2D-D8C5-4BD7-9274-4DD2DEB25946}" dt="2025-08-17T17:00:06.600" v="1031" actId="113"/>
        <pc:sldMkLst>
          <pc:docMk/>
          <pc:sldMk cId="220319427" sldId="270"/>
        </pc:sldMkLst>
        <pc:spChg chg="mod">
          <ac:chgData name="Sangeeta Deka" userId="3fecc53b3843d012" providerId="LiveId" clId="{B6F5AF2D-D8C5-4BD7-9274-4DD2DEB25946}" dt="2025-08-17T17:00:06.600" v="1031" actId="113"/>
          <ac:spMkLst>
            <pc:docMk/>
            <pc:sldMk cId="220319427" sldId="270"/>
            <ac:spMk id="3" creationId="{2470C300-FCB6-F93E-47E4-04236F4A9186}"/>
          </ac:spMkLst>
        </pc:spChg>
      </pc:sldChg>
      <pc:sldChg chg="modSp add mod">
        <pc:chgData name="Sangeeta Deka" userId="3fecc53b3843d012" providerId="LiveId" clId="{B6F5AF2D-D8C5-4BD7-9274-4DD2DEB25946}" dt="2025-08-17T17:07:33.258" v="1152" actId="20577"/>
        <pc:sldMkLst>
          <pc:docMk/>
          <pc:sldMk cId="1023307247" sldId="271"/>
        </pc:sldMkLst>
        <pc:spChg chg="mod">
          <ac:chgData name="Sangeeta Deka" userId="3fecc53b3843d012" providerId="LiveId" clId="{B6F5AF2D-D8C5-4BD7-9274-4DD2DEB25946}" dt="2025-08-17T17:07:33.258" v="1152" actId="20577"/>
          <ac:spMkLst>
            <pc:docMk/>
            <pc:sldMk cId="1023307247" sldId="271"/>
            <ac:spMk id="3" creationId="{9EACA28E-D826-1768-E025-1DEA0E6AC306}"/>
          </ac:spMkLst>
        </pc:spChg>
      </pc:sldChg>
      <pc:sldChg chg="modSp add del mod">
        <pc:chgData name="Sangeeta Deka" userId="3fecc53b3843d012" providerId="LiveId" clId="{B6F5AF2D-D8C5-4BD7-9274-4DD2DEB25946}" dt="2025-08-17T17:02:16.755" v="1097" actId="2696"/>
        <pc:sldMkLst>
          <pc:docMk/>
          <pc:sldMk cId="2692413955" sldId="272"/>
        </pc:sldMkLst>
        <pc:spChg chg="mod">
          <ac:chgData name="Sangeeta Deka" userId="3fecc53b3843d012" providerId="LiveId" clId="{B6F5AF2D-D8C5-4BD7-9274-4DD2DEB25946}" dt="2025-08-17T17:02:04.423" v="1095" actId="27636"/>
          <ac:spMkLst>
            <pc:docMk/>
            <pc:sldMk cId="2692413955" sldId="272"/>
            <ac:spMk id="3" creationId="{B388F25D-8E34-CA7E-A6CA-E41118EC480D}"/>
          </ac:spMkLst>
        </pc:spChg>
      </pc:sldChg>
      <pc:sldChg chg="modSp new mod">
        <pc:chgData name="Sangeeta Deka" userId="3fecc53b3843d012" providerId="LiveId" clId="{B6F5AF2D-D8C5-4BD7-9274-4DD2DEB25946}" dt="2025-08-17T17:05:32.919" v="1114" actId="20577"/>
        <pc:sldMkLst>
          <pc:docMk/>
          <pc:sldMk cId="2638293193" sldId="273"/>
        </pc:sldMkLst>
        <pc:spChg chg="mod">
          <ac:chgData name="Sangeeta Deka" userId="3fecc53b3843d012" providerId="LiveId" clId="{B6F5AF2D-D8C5-4BD7-9274-4DD2DEB25946}" dt="2025-08-17T17:05:29.171" v="1112" actId="113"/>
          <ac:spMkLst>
            <pc:docMk/>
            <pc:sldMk cId="2638293193" sldId="273"/>
            <ac:spMk id="2" creationId="{9E018A3B-7444-5D15-1007-0D0D45293E74}"/>
          </ac:spMkLst>
        </pc:spChg>
        <pc:spChg chg="mod">
          <ac:chgData name="Sangeeta Deka" userId="3fecc53b3843d012" providerId="LiveId" clId="{B6F5AF2D-D8C5-4BD7-9274-4DD2DEB25946}" dt="2025-08-17T17:05:32.919" v="1114" actId="20577"/>
          <ac:spMkLst>
            <pc:docMk/>
            <pc:sldMk cId="2638293193" sldId="273"/>
            <ac:spMk id="3" creationId="{E9CF9A1A-44DC-DA62-3122-FBE62D9F7B46}"/>
          </ac:spMkLst>
        </pc:spChg>
      </pc:sldChg>
      <pc:sldMasterChg chg="del delSldLayout">
        <pc:chgData name="Sangeeta Deka" userId="3fecc53b3843d012" providerId="LiveId" clId="{B6F5AF2D-D8C5-4BD7-9274-4DD2DEB25946}" dt="2025-08-17T16:06:01.431" v="55" actId="47"/>
        <pc:sldMasterMkLst>
          <pc:docMk/>
          <pc:sldMasterMk cId="3072699943" sldId="2147483648"/>
        </pc:sldMasterMkLst>
        <pc:sldLayoutChg chg="del">
          <pc:chgData name="Sangeeta Deka" userId="3fecc53b3843d012" providerId="LiveId" clId="{B6F5AF2D-D8C5-4BD7-9274-4DD2DEB25946}" dt="2025-08-17T16:06:01.431" v="55" actId="47"/>
          <pc:sldLayoutMkLst>
            <pc:docMk/>
            <pc:sldMasterMk cId="3072699943" sldId="2147483648"/>
            <pc:sldLayoutMk cId="2171664374" sldId="2147483649"/>
          </pc:sldLayoutMkLst>
        </pc:sldLayoutChg>
        <pc:sldLayoutChg chg="del">
          <pc:chgData name="Sangeeta Deka" userId="3fecc53b3843d012" providerId="LiveId" clId="{B6F5AF2D-D8C5-4BD7-9274-4DD2DEB25946}" dt="2025-08-17T16:06:01.431" v="55" actId="47"/>
          <pc:sldLayoutMkLst>
            <pc:docMk/>
            <pc:sldMasterMk cId="3072699943" sldId="2147483648"/>
            <pc:sldLayoutMk cId="197321130" sldId="2147483650"/>
          </pc:sldLayoutMkLst>
        </pc:sldLayoutChg>
        <pc:sldLayoutChg chg="del">
          <pc:chgData name="Sangeeta Deka" userId="3fecc53b3843d012" providerId="LiveId" clId="{B6F5AF2D-D8C5-4BD7-9274-4DD2DEB25946}" dt="2025-08-17T16:06:01.431" v="55" actId="47"/>
          <pc:sldLayoutMkLst>
            <pc:docMk/>
            <pc:sldMasterMk cId="3072699943" sldId="2147483648"/>
            <pc:sldLayoutMk cId="1655704637" sldId="2147483651"/>
          </pc:sldLayoutMkLst>
        </pc:sldLayoutChg>
        <pc:sldLayoutChg chg="del">
          <pc:chgData name="Sangeeta Deka" userId="3fecc53b3843d012" providerId="LiveId" clId="{B6F5AF2D-D8C5-4BD7-9274-4DD2DEB25946}" dt="2025-08-17T16:06:01.431" v="55" actId="47"/>
          <pc:sldLayoutMkLst>
            <pc:docMk/>
            <pc:sldMasterMk cId="3072699943" sldId="2147483648"/>
            <pc:sldLayoutMk cId="4242600362" sldId="2147483652"/>
          </pc:sldLayoutMkLst>
        </pc:sldLayoutChg>
        <pc:sldLayoutChg chg="del">
          <pc:chgData name="Sangeeta Deka" userId="3fecc53b3843d012" providerId="LiveId" clId="{B6F5AF2D-D8C5-4BD7-9274-4DD2DEB25946}" dt="2025-08-17T16:06:01.431" v="55" actId="47"/>
          <pc:sldLayoutMkLst>
            <pc:docMk/>
            <pc:sldMasterMk cId="3072699943" sldId="2147483648"/>
            <pc:sldLayoutMk cId="640742256" sldId="2147483653"/>
          </pc:sldLayoutMkLst>
        </pc:sldLayoutChg>
        <pc:sldLayoutChg chg="del">
          <pc:chgData name="Sangeeta Deka" userId="3fecc53b3843d012" providerId="LiveId" clId="{B6F5AF2D-D8C5-4BD7-9274-4DD2DEB25946}" dt="2025-08-17T16:06:01.431" v="55" actId="47"/>
          <pc:sldLayoutMkLst>
            <pc:docMk/>
            <pc:sldMasterMk cId="3072699943" sldId="2147483648"/>
            <pc:sldLayoutMk cId="3907625839" sldId="2147483654"/>
          </pc:sldLayoutMkLst>
        </pc:sldLayoutChg>
        <pc:sldLayoutChg chg="del">
          <pc:chgData name="Sangeeta Deka" userId="3fecc53b3843d012" providerId="LiveId" clId="{B6F5AF2D-D8C5-4BD7-9274-4DD2DEB25946}" dt="2025-08-17T16:06:01.431" v="55" actId="47"/>
          <pc:sldLayoutMkLst>
            <pc:docMk/>
            <pc:sldMasterMk cId="3072699943" sldId="2147483648"/>
            <pc:sldLayoutMk cId="834544039" sldId="2147483655"/>
          </pc:sldLayoutMkLst>
        </pc:sldLayoutChg>
        <pc:sldLayoutChg chg="del">
          <pc:chgData name="Sangeeta Deka" userId="3fecc53b3843d012" providerId="LiveId" clId="{B6F5AF2D-D8C5-4BD7-9274-4DD2DEB25946}" dt="2025-08-17T16:06:01.431" v="55" actId="47"/>
          <pc:sldLayoutMkLst>
            <pc:docMk/>
            <pc:sldMasterMk cId="3072699943" sldId="2147483648"/>
            <pc:sldLayoutMk cId="4239704092" sldId="2147483656"/>
          </pc:sldLayoutMkLst>
        </pc:sldLayoutChg>
        <pc:sldLayoutChg chg="del">
          <pc:chgData name="Sangeeta Deka" userId="3fecc53b3843d012" providerId="LiveId" clId="{B6F5AF2D-D8C5-4BD7-9274-4DD2DEB25946}" dt="2025-08-17T16:06:01.431" v="55" actId="47"/>
          <pc:sldLayoutMkLst>
            <pc:docMk/>
            <pc:sldMasterMk cId="3072699943" sldId="2147483648"/>
            <pc:sldLayoutMk cId="2991330728" sldId="2147483657"/>
          </pc:sldLayoutMkLst>
        </pc:sldLayoutChg>
        <pc:sldLayoutChg chg="del">
          <pc:chgData name="Sangeeta Deka" userId="3fecc53b3843d012" providerId="LiveId" clId="{B6F5AF2D-D8C5-4BD7-9274-4DD2DEB25946}" dt="2025-08-17T16:06:01.431" v="55" actId="47"/>
          <pc:sldLayoutMkLst>
            <pc:docMk/>
            <pc:sldMasterMk cId="3072699943" sldId="2147483648"/>
            <pc:sldLayoutMk cId="2172243058" sldId="2147483658"/>
          </pc:sldLayoutMkLst>
        </pc:sldLayoutChg>
        <pc:sldLayoutChg chg="del">
          <pc:chgData name="Sangeeta Deka" userId="3fecc53b3843d012" providerId="LiveId" clId="{B6F5AF2D-D8C5-4BD7-9274-4DD2DEB25946}" dt="2025-08-17T16:06:01.431" v="55" actId="47"/>
          <pc:sldLayoutMkLst>
            <pc:docMk/>
            <pc:sldMasterMk cId="3072699943" sldId="2147483648"/>
            <pc:sldLayoutMk cId="403491018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70933" y="1"/>
            <a:ext cx="5037667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9565" y="914401"/>
            <a:ext cx="9262836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98985" y="4402667"/>
            <a:ext cx="7683417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67698" y="6117337"/>
            <a:ext cx="1143297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31644" y="6117337"/>
            <a:ext cx="481258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33760" y="6117337"/>
            <a:ext cx="54864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70933" y="3771900"/>
            <a:ext cx="48260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747185" y="3867150"/>
            <a:ext cx="82551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1721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698" y="4732865"/>
            <a:ext cx="1002132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634" y="932112"/>
            <a:ext cx="8228087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698" y="5299603"/>
            <a:ext cx="1002132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77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700" y="685800"/>
            <a:ext cx="1002132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699" y="4343400"/>
            <a:ext cx="1002132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891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292562" y="863023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6263" y="2819399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2322" y="685801"/>
            <a:ext cx="9298820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30980" y="3428999"/>
            <a:ext cx="8841504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698" y="4343400"/>
            <a:ext cx="1002132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427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701" y="3308581"/>
            <a:ext cx="1002131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699" y="4777381"/>
            <a:ext cx="1002132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81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292562" y="863023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6263" y="2819399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2322" y="685801"/>
            <a:ext cx="9298820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700" y="3886200"/>
            <a:ext cx="1002132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699" y="4775200"/>
            <a:ext cx="1002132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16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701" y="685802"/>
            <a:ext cx="1002132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699" y="3505200"/>
            <a:ext cx="1002132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699" y="4343400"/>
            <a:ext cx="1002132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272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461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5191" y="685800"/>
            <a:ext cx="1770831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699" y="685800"/>
            <a:ext cx="8021831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682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512" y="457201"/>
            <a:ext cx="10272889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512" y="2667000"/>
            <a:ext cx="10272889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92440" y="6108174"/>
            <a:ext cx="1143297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30197" y="6108174"/>
            <a:ext cx="708602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11957" y="6108174"/>
            <a:ext cx="57044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21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9328" y="2666999"/>
            <a:ext cx="8933073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9331" y="5027070"/>
            <a:ext cx="8933069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31090" y="6116071"/>
            <a:ext cx="551311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4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512" y="685802"/>
            <a:ext cx="10272889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09511" y="2667000"/>
            <a:ext cx="4986528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95872" y="2667000"/>
            <a:ext cx="4986528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097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642" y="2658533"/>
            <a:ext cx="46083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697" y="3335337"/>
            <a:ext cx="4896331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2280" y="2667000"/>
            <a:ext cx="462374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9688" y="3335337"/>
            <a:ext cx="4896331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71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655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73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699" y="1600200"/>
            <a:ext cx="355004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3404" y="685801"/>
            <a:ext cx="6242616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699" y="2971800"/>
            <a:ext cx="3550045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06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110" y="1752599"/>
            <a:ext cx="5427572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6661" y="914400"/>
            <a:ext cx="3281828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3110" y="3124199"/>
            <a:ext cx="5427572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62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" y="1"/>
            <a:ext cx="2842684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9512" y="457201"/>
            <a:ext cx="10272889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9512" y="2667001"/>
            <a:ext cx="10272888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811573" y="6116071"/>
            <a:ext cx="1143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9330" y="6116071"/>
            <a:ext cx="7086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31090" y="6116071"/>
            <a:ext cx="5513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48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HireSmart</a:t>
            </a:r>
            <a:r>
              <a:rPr lang="fr-FR" dirty="0"/>
              <a:t> 360 – Agile ATS Platform </a:t>
            </a:r>
            <a:r>
              <a:rPr lang="fr-FR" dirty="0" err="1"/>
              <a:t>Implementation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Prepared by: Mobile Programming</a:t>
            </a:r>
          </a:p>
          <a:p>
            <a:r>
              <a:rPr dirty="0"/>
              <a:t>Date: </a:t>
            </a:r>
            <a:r>
              <a:rPr lang="en-IN" dirty="0"/>
              <a:t>18</a:t>
            </a:r>
            <a:r>
              <a:rPr dirty="0"/>
              <a:t>/0</a:t>
            </a:r>
            <a:r>
              <a:rPr lang="en-IN" dirty="0"/>
              <a:t>8</a:t>
            </a:r>
            <a:r>
              <a:rPr dirty="0"/>
              <a:t>/2025</a:t>
            </a:r>
            <a:endParaRPr lang="en-IN" dirty="0"/>
          </a:p>
          <a:p>
            <a:r>
              <a:rPr lang="en-IN" dirty="0"/>
              <a:t>Version:1.0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F46EA-A91F-E691-9AA3-6485A1FF1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DAEE0-362F-B791-0C68-6D11F871D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>
              <a:spcBef>
                <a:spcPct val="20000"/>
              </a:spcBef>
              <a:spcAft>
                <a:spcPts val="600"/>
              </a:spcAft>
              <a:defRPr/>
            </a:pPr>
            <a:b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endParaRPr lang="en-IN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CA67D3-8FD7-D2A1-E1CB-36806E3283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90569" y="314632"/>
            <a:ext cx="8933069" cy="5633884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/>
              <a:t>Tools Used:</a:t>
            </a:r>
          </a:p>
          <a:p>
            <a:pPr algn="l"/>
            <a:endParaRPr lang="en-US" sz="32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800" dirty="0"/>
              <a:t>Visio for use case and activity diagrams.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800" dirty="0"/>
              <a:t>Balsamiq for </a:t>
            </a:r>
            <a:r>
              <a:rPr lang="en-US" sz="2800" dirty="0" err="1"/>
              <a:t>wireframes,mockups</a:t>
            </a:r>
            <a:r>
              <a:rPr lang="en-US" sz="2800" dirty="0"/>
              <a:t> and quick prototypes.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800" dirty="0"/>
              <a:t>JIRA for sprint planning and backlog tracking.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800" dirty="0"/>
              <a:t> Confluence for documentation.</a:t>
            </a:r>
          </a:p>
        </p:txBody>
      </p:sp>
    </p:spTree>
    <p:extLst>
      <p:ext uri="{BB962C8B-B14F-4D97-AF65-F5344CB8AC3E}">
        <p14:creationId xmlns:p14="http://schemas.microsoft.com/office/powerpoint/2010/main" val="3806542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1B19DD-34F3-3BA5-2804-330F2041D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817B3-9D13-F68E-B306-C41AB16FC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>
              <a:spcBef>
                <a:spcPct val="20000"/>
              </a:spcBef>
              <a:spcAft>
                <a:spcPts val="600"/>
              </a:spcAft>
              <a:defRPr/>
            </a:pPr>
            <a:b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endParaRPr lang="en-IN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70C300-FCB6-F93E-47E4-04236F4A9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90569" y="314632"/>
            <a:ext cx="8933069" cy="563388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3800" b="1" dirty="0"/>
              <a:t>Risks:</a:t>
            </a:r>
          </a:p>
          <a:p>
            <a:pPr algn="l"/>
            <a:endParaRPr lang="en-US" sz="32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200" dirty="0"/>
              <a:t>Scope Creep – New requirements added during sprints may impact timelines and costs.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200" dirty="0"/>
              <a:t>User Adoption – Recruiters and HR staff may resist adapting to the new tool, leading to low utilization.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200" dirty="0"/>
              <a:t> Integration Failures– Risks of delays if the ATS doesn’t integrate smoothly with HRMS, payroll, or email systems.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200" dirty="0"/>
              <a:t>Data Migration Issues – Legacy candidate data may be incomplete, inconsistent, or incompatible with the new system.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200" dirty="0"/>
              <a:t>Timeline Delays– Dependencies on third-party vendors or client-side availability could delay sprint completions.</a:t>
            </a:r>
          </a:p>
        </p:txBody>
      </p:sp>
    </p:spTree>
    <p:extLst>
      <p:ext uri="{BB962C8B-B14F-4D97-AF65-F5344CB8AC3E}">
        <p14:creationId xmlns:p14="http://schemas.microsoft.com/office/powerpoint/2010/main" val="220319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F417E-C5FD-5E78-B480-7CD242454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34C18-A5B8-50E2-1885-F5A7E1689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>
              <a:spcBef>
                <a:spcPct val="20000"/>
              </a:spcBef>
              <a:spcAft>
                <a:spcPts val="600"/>
              </a:spcAft>
              <a:defRPr/>
            </a:pPr>
            <a:b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endParaRPr lang="en-IN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ACA28E-D826-1768-E025-1DEA0E6AC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90569" y="314632"/>
            <a:ext cx="8933069" cy="563388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3200" b="1" dirty="0"/>
              <a:t>Dependencies:</a:t>
            </a:r>
          </a:p>
          <a:p>
            <a:pPr algn="l"/>
            <a:endParaRPr lang="en-US" sz="3200" b="1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100" dirty="0"/>
              <a:t>Client Stakeholder Availability – Requirement workshops, sprint reviews, and UAT depend on HR and recruitment managers’ participation.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100" dirty="0"/>
              <a:t>Third-Party Vendors – Background verification, assessment tools, and add-ons must align with ATS timelines.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100" dirty="0"/>
              <a:t>Technical Infrastructure – Availability of cloud servers, security approvals, and network configurations.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100" dirty="0"/>
              <a:t>Training and Change Management– Success depends on timely training sessions and adoption support.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100" dirty="0"/>
              <a:t>Regulatory Compliance – ATS workflows must comply with data protection laws.</a:t>
            </a:r>
          </a:p>
        </p:txBody>
      </p:sp>
    </p:spTree>
    <p:extLst>
      <p:ext uri="{BB962C8B-B14F-4D97-AF65-F5344CB8AC3E}">
        <p14:creationId xmlns:p14="http://schemas.microsoft.com/office/powerpoint/2010/main" val="1023307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18A3B-7444-5D15-1007-0D0D45293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9565" y="914401"/>
            <a:ext cx="9262836" cy="200578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To Be Completed by Manager</a:t>
            </a:r>
            <a:endParaRPr lang="en-IN" sz="4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CF9A1A-44DC-DA62-3122-FBE62D9F7B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98985" y="3588775"/>
            <a:ext cx="7683417" cy="2178424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Project Sponsor : Ramesh </a:t>
            </a:r>
            <a:r>
              <a:rPr lang="en-US" sz="2800" dirty="0" err="1"/>
              <a:t>Revuru</a:t>
            </a:r>
            <a:endParaRPr lang="en-US" sz="2800" dirty="0"/>
          </a:p>
          <a:p>
            <a:pPr algn="l"/>
            <a:r>
              <a:rPr lang="en-US" sz="2800" dirty="0"/>
              <a:t>Project Manager: Ananya Mehta</a:t>
            </a:r>
          </a:p>
          <a:p>
            <a:pPr algn="l"/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638293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84CC5-9A0D-2687-444F-CDCB1E4D6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>
              <a:spcBef>
                <a:spcPct val="20000"/>
              </a:spcBef>
              <a:spcAft>
                <a:spcPts val="600"/>
              </a:spcAft>
              <a:defRPr/>
            </a:pPr>
            <a:b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endParaRPr lang="en-IN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4379D9-5875-A28E-DC93-4BAF30739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49331" y="1386349"/>
            <a:ext cx="8933069" cy="479814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prstClr val="black"/>
                </a:solidFill>
              </a:rPr>
              <a:t>Executive Summary:</a:t>
            </a:r>
          </a:p>
          <a:p>
            <a:pPr algn="l"/>
            <a:br>
              <a:rPr lang="en-US" sz="2800" b="1" dirty="0">
                <a:solidFill>
                  <a:prstClr val="black"/>
                </a:solidFill>
              </a:rPr>
            </a:br>
            <a:r>
              <a:rPr lang="en-US" dirty="0">
                <a:solidFill>
                  <a:prstClr val="black"/>
                </a:solidFill>
              </a:rPr>
              <a:t>The recruitment process is currently manual, fragmented, and slow—leading to high candidate drop-offs, long time-to-hire, and poor recruiter productivity. </a:t>
            </a:r>
          </a:p>
          <a:p>
            <a:pPr algn="l"/>
            <a:r>
              <a:rPr lang="en-US" dirty="0">
                <a:solidFill>
                  <a:prstClr val="black"/>
                </a:solidFill>
              </a:rPr>
              <a:t>This project proposes the implementation of *</a:t>
            </a:r>
            <a:r>
              <a:rPr lang="en-US" dirty="0" err="1">
                <a:solidFill>
                  <a:prstClr val="black"/>
                </a:solidFill>
              </a:rPr>
              <a:t>HireSmart</a:t>
            </a:r>
            <a:r>
              <a:rPr lang="en-US" dirty="0">
                <a:solidFill>
                  <a:prstClr val="black"/>
                </a:solidFill>
              </a:rPr>
              <a:t> 360*, an ATS (Applicant Tracking System) built on Agile principles with close collaboration between HR, IT, and business teams. . </a:t>
            </a:r>
          </a:p>
          <a:p>
            <a:pPr algn="l"/>
            <a:r>
              <a:rPr lang="en-US" dirty="0">
                <a:solidFill>
                  <a:prstClr val="black"/>
                </a:solidFill>
              </a:rPr>
              <a:t>The solution will centralize candidate applications, automate screening and communication,  and provide recruiters with dashboards for decision-making. </a:t>
            </a:r>
          </a:p>
          <a:p>
            <a:pPr algn="l"/>
            <a:r>
              <a:rPr lang="en-US" dirty="0">
                <a:solidFill>
                  <a:prstClr val="black"/>
                </a:solidFill>
              </a:rPr>
              <a:t>The ATS tool will faster hiring cycles, improved candidate experience, and reduced operational overhead.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4497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301EB-37E7-4946-F845-782BC3F5B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F2D43-6A44-DD5A-DFF2-96ADEA8CA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>
              <a:spcBef>
                <a:spcPct val="20000"/>
              </a:spcBef>
              <a:spcAft>
                <a:spcPts val="600"/>
              </a:spcAft>
              <a:defRPr/>
            </a:pPr>
            <a:b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endParaRPr lang="en-IN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73A89-C9B3-3110-FBB9-B83445AB7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49331" y="1386349"/>
            <a:ext cx="8933069" cy="479814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3800" b="1" dirty="0"/>
              <a:t>Challenges/ Opportunity</a:t>
            </a:r>
          </a:p>
          <a:p>
            <a:pPr algn="l"/>
            <a:br>
              <a:rPr lang="en-US" sz="2800" dirty="0"/>
            </a:br>
            <a:r>
              <a:rPr lang="en-US" sz="2800" b="1" dirty="0"/>
              <a:t>Current Challenges: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800" dirty="0"/>
              <a:t>Applications spread across email, spreadsheets, and job boards.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800" dirty="0"/>
              <a:t>Recruiters manually track candidates, leading to missed follow-ups.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800" dirty="0"/>
              <a:t>Candidate experience is inconsistent (no application tracking, delays).</a:t>
            </a:r>
          </a:p>
          <a:p>
            <a:pPr algn="l"/>
            <a:endParaRPr lang="en-US" sz="2800" dirty="0"/>
          </a:p>
          <a:p>
            <a:pPr algn="l"/>
            <a:r>
              <a:rPr lang="en-US" sz="2800" b="1" dirty="0"/>
              <a:t>Opportunity: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800" dirty="0"/>
              <a:t>Automating the recruitment process with </a:t>
            </a:r>
            <a:r>
              <a:rPr lang="en-US" sz="2800" dirty="0" err="1"/>
              <a:t>HireSmart</a:t>
            </a:r>
            <a:r>
              <a:rPr lang="en-US" sz="2800" dirty="0"/>
              <a:t> 360 to reduce time-to-hire by 30–40%. 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800" dirty="0"/>
              <a:t>Improving transparency for both recruiters and candidates.  * Data-driven decision-making via dashboards.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346260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2C721-CF57-A2F7-82C5-8E07237D8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48E4F-2AE9-20B3-75AF-A2B61E6A0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>
              <a:spcBef>
                <a:spcPct val="20000"/>
              </a:spcBef>
              <a:spcAft>
                <a:spcPts val="600"/>
              </a:spcAft>
              <a:defRPr/>
            </a:pPr>
            <a:b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endParaRPr lang="en-IN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BB94E8-F96C-BDE6-F075-DFB4F977C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49331" y="1386349"/>
            <a:ext cx="8933069" cy="3077496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/>
              <a:t>Goal of the Project:</a:t>
            </a:r>
          </a:p>
          <a:p>
            <a:pPr algn="l"/>
            <a:endParaRPr lang="en-US" sz="2400" dirty="0"/>
          </a:p>
          <a:p>
            <a:pPr algn="l"/>
            <a:r>
              <a:rPr lang="en-US" sz="2400" dirty="0"/>
              <a:t>The purpose of this project is to implement </a:t>
            </a:r>
            <a:r>
              <a:rPr lang="en-US" sz="2400" dirty="0" err="1"/>
              <a:t>HireSmart</a:t>
            </a:r>
            <a:r>
              <a:rPr lang="en-US" sz="2400" dirty="0"/>
              <a:t> 360 ATS using Agile methodology enabling faster, more efficient, and more transparent recruitment.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69716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E9CAD-AA9D-CD35-1B62-87B264F83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1FD07-736E-C859-2845-6843A2506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>
              <a:spcBef>
                <a:spcPct val="20000"/>
              </a:spcBef>
              <a:spcAft>
                <a:spcPts val="600"/>
              </a:spcAft>
              <a:defRPr/>
            </a:pPr>
            <a:b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endParaRPr lang="en-IN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A603FE-7F32-2413-DA0B-219CB3A4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49331" y="1386349"/>
            <a:ext cx="8933069" cy="3382296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3000" b="1" dirty="0"/>
              <a:t>Project Objectives</a:t>
            </a:r>
          </a:p>
          <a:p>
            <a:pPr algn="l"/>
            <a:endParaRPr lang="en-US" sz="3000" b="1" dirty="0"/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400" dirty="0"/>
              <a:t>Implement an ATS tool that supports end-to-end recruitment.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400" dirty="0"/>
              <a:t> Provide self-service candidate portals (apply, track application, receive notifications).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400" dirty="0"/>
              <a:t>Enable recruiters to shortlist, schedule, and communicate from one platform.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400" dirty="0"/>
              <a:t>Integrate ATS with HRIS for seamless onboarding.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400" dirty="0"/>
              <a:t>Deliver incremental value through Agile sprints (2-week cycles).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884985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347C0-C1F9-7D9B-6A63-0A20C051A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A8CB1-79A6-5911-2330-16BAE8DD8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>
              <a:spcBef>
                <a:spcPct val="20000"/>
              </a:spcBef>
              <a:spcAft>
                <a:spcPts val="600"/>
              </a:spcAft>
              <a:defRPr/>
            </a:pPr>
            <a:b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endParaRPr lang="en-IN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6C46B-89DA-2EAA-0712-06FC48EBE3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49331" y="1386349"/>
            <a:ext cx="8933069" cy="377558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4000" b="1" dirty="0"/>
              <a:t>Project Background</a:t>
            </a:r>
          </a:p>
          <a:p>
            <a:pPr algn="l"/>
            <a:endParaRPr lang="en-US" sz="3000" b="1" dirty="0"/>
          </a:p>
          <a:p>
            <a:pPr algn="l"/>
            <a:endParaRPr lang="en-US" sz="3000" b="1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000" dirty="0"/>
              <a:t>Current hiring cycle averages 30 days; industry benchmark is 10-15days.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000" dirty="0"/>
              <a:t>Drop-off rate of candidates is 25% due to poor communication.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000" dirty="0"/>
              <a:t>Recruiters spend 40% of time on manual tasks (resume screening, scheduling).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000" dirty="0"/>
              <a:t>A modern ATS like </a:t>
            </a:r>
            <a:r>
              <a:rPr lang="en-US" sz="3000" dirty="0" err="1"/>
              <a:t>HireSmart</a:t>
            </a:r>
            <a:r>
              <a:rPr lang="en-US" sz="3000" dirty="0"/>
              <a:t> 360 is essential for scalability.</a:t>
            </a:r>
          </a:p>
        </p:txBody>
      </p:sp>
    </p:spTree>
    <p:extLst>
      <p:ext uri="{BB962C8B-B14F-4D97-AF65-F5344CB8AC3E}">
        <p14:creationId xmlns:p14="http://schemas.microsoft.com/office/powerpoint/2010/main" val="4093792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5C330-D6A0-EED1-27F3-6BAC5B314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D2571-9B66-0873-BA2C-81DB69A58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>
              <a:spcBef>
                <a:spcPct val="20000"/>
              </a:spcBef>
              <a:spcAft>
                <a:spcPts val="600"/>
              </a:spcAft>
              <a:defRPr/>
            </a:pPr>
            <a:b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endParaRPr lang="en-IN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6F4ED7-7DE1-79DB-03FB-04D102A24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49331" y="1386349"/>
            <a:ext cx="8933069" cy="377558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3800" b="1" dirty="0"/>
              <a:t>Success Criteria</a:t>
            </a:r>
          </a:p>
          <a:p>
            <a:pPr algn="l"/>
            <a:endParaRPr lang="en-US" sz="3000" b="1" dirty="0"/>
          </a:p>
          <a:p>
            <a:pPr algn="l"/>
            <a:endParaRPr lang="en-US" sz="3000" b="1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000" dirty="0"/>
              <a:t>Time-to-Hire reduced from 30 days to 15 days.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000" dirty="0"/>
              <a:t>Candidate Drop-off Rate reduced from 25% to 10%.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000" dirty="0"/>
              <a:t>Recruiter Productivity improved by 25% (less time on manual tasks).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3000" dirty="0"/>
              <a:t>Onboarding Completion improved to 95% on time.</a:t>
            </a:r>
          </a:p>
        </p:txBody>
      </p:sp>
    </p:spTree>
    <p:extLst>
      <p:ext uri="{BB962C8B-B14F-4D97-AF65-F5344CB8AC3E}">
        <p14:creationId xmlns:p14="http://schemas.microsoft.com/office/powerpoint/2010/main" val="14836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4E46C-F4AF-ABED-EEF3-B422CA816F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64417-6196-1260-DF65-33F1A661D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>
              <a:spcBef>
                <a:spcPct val="20000"/>
              </a:spcBef>
              <a:spcAft>
                <a:spcPts val="600"/>
              </a:spcAft>
              <a:defRPr/>
            </a:pPr>
            <a:b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endParaRPr lang="en-IN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01CCB-0C80-C70F-01CA-49538DD0E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49331" y="422786"/>
            <a:ext cx="8933069" cy="5732207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en-US" sz="5900" b="1" dirty="0"/>
              <a:t>Methods / Approach</a:t>
            </a:r>
          </a:p>
          <a:p>
            <a:pPr algn="l"/>
            <a:endParaRPr lang="en-US" sz="30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4900" dirty="0"/>
              <a:t>A cross-functional committee was formed with HR leaders, recruiters, IT, and business stakeholders.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4900" dirty="0"/>
              <a:t>Together, we used workshops and </a:t>
            </a:r>
            <a:r>
              <a:rPr lang="en-US" sz="4900" dirty="0" err="1"/>
              <a:t>MoSCoW</a:t>
            </a:r>
            <a:r>
              <a:rPr lang="en-US" sz="4900" dirty="0"/>
              <a:t> prioritization to define the core requirement.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4900" dirty="0"/>
              <a:t>An RFP process was launched to evaluate ATS solutions against our requirements to the stakeholders.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4900" dirty="0" err="1"/>
              <a:t>HireSmart</a:t>
            </a:r>
            <a:r>
              <a:rPr lang="en-US" sz="4900" dirty="0"/>
              <a:t> 360 was chosen as the final solution. Implementation followed Agile sprints, starting with candidate application flow and gradually covering recruiter workflows.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4900" dirty="0"/>
              <a:t>Training was conducted for both recruiters and IT staff . Parallelly, a dedicated support team was defined.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4900" dirty="0"/>
              <a:t>Go-Live with new system. The solution went live after successful UAT.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4900" dirty="0"/>
              <a:t>Agile Scrum with 2-week sprints. Daily stand-ups, sprint reviews, retrospectives were conducted.</a:t>
            </a:r>
          </a:p>
        </p:txBody>
      </p:sp>
    </p:spTree>
    <p:extLst>
      <p:ext uri="{BB962C8B-B14F-4D97-AF65-F5344CB8AC3E}">
        <p14:creationId xmlns:p14="http://schemas.microsoft.com/office/powerpoint/2010/main" val="3548679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45F72-F294-D4C7-3136-FE335DB48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9303C-B3AC-F343-AAD9-B16345E17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>
              <a:spcBef>
                <a:spcPct val="20000"/>
              </a:spcBef>
              <a:spcAft>
                <a:spcPts val="600"/>
              </a:spcAft>
              <a:defRPr/>
            </a:pPr>
            <a:b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</a:br>
            <a:endParaRPr lang="en-IN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97D7B6-ACDF-1FCF-A575-7FCCEDF96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90569" y="314632"/>
            <a:ext cx="8933069" cy="5633884"/>
          </a:xfrm>
        </p:spPr>
        <p:txBody>
          <a:bodyPr>
            <a:normAutofit/>
          </a:bodyPr>
          <a:lstStyle/>
          <a:p>
            <a:pPr algn="l"/>
            <a:r>
              <a:rPr lang="en-US" sz="4200" b="1" dirty="0"/>
              <a:t>Resources: </a:t>
            </a:r>
          </a:p>
          <a:p>
            <a:pPr algn="l"/>
            <a:endParaRPr lang="en-US" sz="3200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400" dirty="0"/>
              <a:t>People– Core team included HR managers, recruiters, Product Owners, Architect Business </a:t>
            </a:r>
            <a:r>
              <a:rPr lang="en-US" sz="2400" dirty="0" err="1"/>
              <a:t>Analyst,Project</a:t>
            </a:r>
            <a:r>
              <a:rPr lang="en-US" sz="2400" dirty="0"/>
              <a:t> Managers, Developers, QA, UI/UX Designer, IT Support Team.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400" dirty="0"/>
              <a:t>Time – Full implementation completed within 6 months using Agile sprints.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400" dirty="0"/>
              <a:t>Budget-Hardware, software, training, and services capped at 75 lakhs INR.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sz="2400" dirty="0"/>
              <a:t>Other: Third-party evaluations, site visits, and industry reports limited to 5 lakhs INR.</a:t>
            </a:r>
          </a:p>
        </p:txBody>
      </p:sp>
    </p:spTree>
    <p:extLst>
      <p:ext uri="{BB962C8B-B14F-4D97-AF65-F5344CB8AC3E}">
        <p14:creationId xmlns:p14="http://schemas.microsoft.com/office/powerpoint/2010/main" val="5866545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806</Words>
  <Application>Microsoft Office PowerPoint</Application>
  <PresentationFormat>Widescreen</PresentationFormat>
  <Paragraphs>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Corbel</vt:lpstr>
      <vt:lpstr>Wingdings</vt:lpstr>
      <vt:lpstr>Parallax</vt:lpstr>
      <vt:lpstr>HireSmart 360 – Agile ATS Platform Implementation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To Be Completed by Manager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Sangeeta Deka</dc:creator>
  <cp:lastModifiedBy>Sangeeta Deka</cp:lastModifiedBy>
  <cp:revision>1</cp:revision>
  <dcterms:created xsi:type="dcterms:W3CDTF">2025-08-17T15:47:03Z</dcterms:created>
  <dcterms:modified xsi:type="dcterms:W3CDTF">2025-08-17T17:08:02Z</dcterms:modified>
</cp:coreProperties>
</file>