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9" r:id="rId9"/>
    <p:sldId id="262" r:id="rId10"/>
    <p:sldId id="263" r:id="rId11"/>
    <p:sldId id="270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397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214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76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02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249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9189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033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9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948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72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60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78CA2-6911-4256-8BE4-19424A2068D8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CD47B-C665-477D-B5C3-A035B719A1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25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+mn-lt"/>
                <a:cs typeface="Arial" panose="020B0604020202020204" pitchFamily="34" charset="0"/>
              </a:rPr>
              <a:t>Employee </a:t>
            </a:r>
            <a:r>
              <a:rPr lang="en-US" sz="4400" dirty="0" smtClean="0">
                <a:latin typeface="+mn-lt"/>
                <a:cs typeface="Arial" panose="020B0604020202020204" pitchFamily="34" charset="0"/>
              </a:rPr>
              <a:t>Empower </a:t>
            </a:r>
            <a:r>
              <a:rPr lang="en-US" sz="4400" dirty="0" smtClean="0">
                <a:latin typeface="+mn-lt"/>
                <a:cs typeface="Arial" panose="020B0604020202020204" pitchFamily="34" charset="0"/>
              </a:rPr>
              <a:t>Hub</a:t>
            </a:r>
            <a:endParaRPr lang="en-IN" sz="4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V.S.G. Ganesh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30/06/2025</a:t>
            </a:r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869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0" y="1254034"/>
            <a:ext cx="10515600" cy="5603966"/>
          </a:xfrm>
        </p:spPr>
        <p:txBody>
          <a:bodyPr>
            <a:no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people(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uman resources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 manager(1): looks after overall project execution, timeline management, client co ordination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Java developers(5):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Employee empower hub notification enabling.</a:t>
            </a:r>
          </a:p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Data base administration(2):design and data base team manage database to store employee details, information and payroll and other important documents related to employees.</a:t>
            </a:r>
          </a:p>
          <a:p>
            <a:pPr marL="0" indent="0">
              <a:buNone/>
            </a:pPr>
            <a:endParaRPr lang="en-IN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System administrators( admin team) (2):Setup servers management deployment environment ensure system security available.</a:t>
            </a:r>
          </a:p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Testing QA( testers) (5): Conduct unit testing ,integration testing, system testing and user acceptance testing.</a:t>
            </a:r>
          </a:p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BA business analyst:(me): Gathering requirement, conducting documentation, user acceptance testing, supporting line and maintenance.</a:t>
            </a:r>
          </a:p>
        </p:txBody>
      </p:sp>
    </p:spTree>
    <p:extLst>
      <p:ext uri="{BB962C8B-B14F-4D97-AF65-F5344CB8AC3E}">
        <p14:creationId xmlns:p14="http://schemas.microsoft.com/office/powerpoint/2010/main" val="1908588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21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338"/>
            <a:ext cx="10515600" cy="5275625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BA business analyst:(me): Gathering requirement, conducting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user acceptance testing, supporting line and maintenance.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From client: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Business stakeholders( 3- 4):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Provide business requirements and  validate  deliverables and participate in UAT.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Process experts in current users ( 2-3).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Help documents current manual process and the test new automated system.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Timeline: estimated duration- 6 months.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86813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9976"/>
            <a:ext cx="10515600" cy="540802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Estimated budget :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Development costs: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 salaries for BA ,java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developers, DB </a:t>
            </a:r>
            <a:r>
              <a:rPr lang="en-IN" sz="2400" dirty="0">
                <a:latin typeface="Arial" pitchFamily="34" charset="0"/>
                <a:cs typeface="Arial" pitchFamily="34" charset="0"/>
              </a:rPr>
              <a:t>admins,testers,project managers and others.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Infrastructure cost: servers, backup systems, cloud storage.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Licensing cost : software( if any  email automation or document generation and tools are used).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Training costs: Trainings sessions for Google employees for  the new system.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Support and maintenance cost: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1-2 months o post deployment support.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Rough budget  range (indicative):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35- 45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lakes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INR [depends on tools,inrastructure and duration )-this is rough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estimation.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771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n-lt"/>
                <a:cs typeface="Arial" panose="020B0604020202020204" pitchFamily="34" charset="0"/>
              </a:rPr>
              <a:t>Others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Hardware: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Dedicated servers for hosing the application  and database.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Backup and disaster recovery systems.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Software: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Development tools[java database tools].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Automated email parsing tools.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Certificate template design tools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710650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56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Risks: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7097"/>
            <a:ext cx="10515600" cy="490986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Employee with good intentions might make decions that don’t align with overall organizational goals or strategic properties leading to inefficiencies, and wasted resources.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employees may resist the shift in decision making power of the new responsivities associated with empowerment leading to slower and adoption potential conflict.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With increased autonomy, some employees might issues their power potentially ,leading to  unethical behavior, favourism and neglecting established processes.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employees lack the necessary training, it could lead to mistakes, delays and decreased productivity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0230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Business user availability: business experts from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employee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must be evaluable for requirement gathering, clarification and UAT.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Management approvals: timely approvals are needed at various stages like requirement signoff, design signoff, UAT signoff to avoid any project delays.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Training completion : successful training of employees as well as client is essential before full system rolled out to ensure smooth functionality and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minimize error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43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Situation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493599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employee hub known as employee portal which is the centralized digital platform designed to communicate and access information of employees.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hub access a single source of companies information policy’s, procedures and resources which reduces time for employees. To access information about company they work.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Its main moto is to communicate employees between employees management through proper connected workplace.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Employees can easily view their, benefit summary's and other H.R related documents.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Hub acts as an platform for company announcements any discussions to its employees</a:t>
            </a:r>
            <a:r>
              <a:rPr lang="en-US" sz="2000" dirty="0" smtClean="0"/>
              <a:t>.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56807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78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Goal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Purpose Statement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7910"/>
            <a:ext cx="10515600" cy="4949053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purpose of the project is to improve communication,enchancing employees experience and streamline.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the employee hub connects with existing HR system like viewing  payrolls, leave applying, permissions and attendance tracking.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Integration with email, announcements and potentially chat functionalities for any quarry's.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Access to training materials ,and performance reviews.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User interface and experience describes the design ease off use of the platform.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project mainly ensures how the hub can help with complaints with company  policy's and legal requirements, also the security measures in place to protect employees data. 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4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6748"/>
            <a:ext cx="10515600" cy="1325563"/>
          </a:xfrm>
        </p:spPr>
        <p:txBody>
          <a:bodyPr/>
          <a:lstStyle/>
          <a:p>
            <a:r>
              <a:rPr lang="en-US" dirty="0" smtClean="0"/>
              <a:t>Project objectives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663"/>
            <a:ext cx="10515600" cy="4792300"/>
          </a:xfrm>
        </p:spPr>
        <p:txBody>
          <a:bodyPr>
            <a:normAutofit fontScale="32500" lnSpcReduction="20000"/>
          </a:bodyPr>
          <a:lstStyle/>
          <a:p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This project mainly focuses on enhancing communication, improving access to information, fostering a sense of co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, and boosting overall employees engagement</a:t>
            </a:r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7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project idea is to streamline payroll processing, reduce manual effort, and enhance employee experience</a:t>
            </a:r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7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Automation of salary calculations, tax deduction and other payroll related  processing to reduce manual efforts and minimize errors</a:t>
            </a:r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7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Integrate the payroll  system with the HR system to ensure data consistency and reduce manual data entry</a:t>
            </a:r>
            <a:r>
              <a:rPr lang="en-US" sz="7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477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3406"/>
            <a:ext cx="10515600" cy="5053557"/>
          </a:xfrm>
        </p:spPr>
        <p:txBody>
          <a:bodyPr>
            <a:normAutofit lnSpcReduction="10000"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Minimize manual data entry and reduce the risk of errors in associated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traditional payroll methods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This project is objective is also to streamline and automate leave management process, accuracy which provides employee with clear visibility into their view balances and status of their request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This project objective is also to clearly defined and specify permissions associated with each rolls of employee, manager and HR with in the employee hub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Also, this project protect sensitive employee data by implementing appropriate permission levels and access controls.</a:t>
            </a:r>
          </a:p>
          <a:p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282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406"/>
          </a:xfrm>
        </p:spPr>
        <p:txBody>
          <a:bodyPr/>
          <a:lstStyle/>
          <a:p>
            <a:r>
              <a:rPr lang="en-US" dirty="0" smtClean="0"/>
              <a:t>Success criteria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9532"/>
            <a:ext cx="10515600" cy="536883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Success criteria for an employee hub on payroll includes timely and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accurate</a:t>
            </a:r>
            <a:r>
              <a:rPr lang="en-US" dirty="0" smtClean="0"/>
              <a:t> payroll processing, reduced errors and enhanced operational efficiency.</a:t>
            </a:r>
          </a:p>
          <a:p>
            <a:r>
              <a:rPr lang="en-US" dirty="0" smtClean="0"/>
              <a:t>Employees receive their salary's and other payments like bonuses, on agreed deadlines.</a:t>
            </a:r>
          </a:p>
          <a:p>
            <a:r>
              <a:rPr lang="en-US" dirty="0" smtClean="0"/>
              <a:t>Gross pay deductions and net pay are calculated correctly by minimizing errors and discrepancies.</a:t>
            </a:r>
          </a:p>
          <a:p>
            <a:r>
              <a:rPr lang="en-US" dirty="0" smtClean="0"/>
              <a:t>The system should accurately track leave balances( </a:t>
            </a:r>
            <a:r>
              <a:rPr lang="en-US" dirty="0" err="1" smtClean="0"/>
              <a:t>e.g</a:t>
            </a:r>
            <a:r>
              <a:rPr lang="en-US" dirty="0" smtClean="0"/>
              <a:t> ., Vacation, sick leave ) and update them in real- time, preventing errors and confusion.</a:t>
            </a:r>
          </a:p>
          <a:p>
            <a:r>
              <a:rPr lang="en-US" dirty="0" smtClean="0"/>
              <a:t>The employee hub can significantly improves the efficiency. Accuracy and compliance of permissions and attendances tracking processes, ultimately leading to a more productive and engaged workforce.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867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2601"/>
          </a:xfrm>
        </p:spPr>
        <p:txBody>
          <a:bodyPr/>
          <a:lstStyle/>
          <a:p>
            <a:r>
              <a:rPr lang="en-US" dirty="0" smtClean="0"/>
              <a:t>Waterfall method approach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223"/>
            <a:ext cx="10515600" cy="488374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The waterfall method is a linear and sequential approach where the project progress through district phase. Each phase must be compare the next begins and there is a typically no over lapping between phases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 gathering and analysis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Determining who will be using the system ( HR, finance, employees) and understanding their specific needs and expectations is crucial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Gathering all necessary employees information such as personnel detail,employement status, salary, tax information, and benefit details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Employees need able to request leave, view their balances, and understand their leave entitlements.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1140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45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469"/>
            <a:ext cx="10515600" cy="5040494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Managers need to approve or reject leave requests, manage team schedule, and view leave data.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Document all functional requirements.</a:t>
            </a:r>
          </a:p>
          <a:p>
            <a:pPr marL="0" indent="0">
              <a:buNone/>
            </a:pPr>
            <a:r>
              <a:rPr lang="en-IN" sz="2400" dirty="0"/>
              <a:t>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79713" y="2197894"/>
            <a:ext cx="105939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design:  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system architecture based on requirements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  employee management system(EMS) streamline HR  tasks by automating processes like attendance tracking, leave management, payroll, and performance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evaluation. 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system should be able to handle growing number of employees 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data. Protecting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sensitive employees data. Implant strong authentication, authorization and encryption measures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978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33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0343"/>
            <a:ext cx="10515600" cy="50666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Offering flexibility to configure the system based on specific organizational needs.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US" dirty="0" smtClean="0"/>
              <a:t>: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US" dirty="0" smtClean="0"/>
              <a:t> modules for payroll, leave management and permission and attendance tracking.</a:t>
            </a:r>
          </a:p>
          <a:p>
            <a:r>
              <a:rPr lang="en-US" dirty="0" smtClean="0"/>
              <a:t>Data validation and error handling.</a:t>
            </a:r>
          </a:p>
          <a:p>
            <a:r>
              <a:rPr lang="en-US" dirty="0" smtClean="0"/>
              <a:t>Back-end development using java technologies.</a:t>
            </a:r>
          </a:p>
          <a:p>
            <a:pPr marL="0" indent="0">
              <a:buNone/>
            </a:pPr>
            <a:r>
              <a:rPr lang="en-US" dirty="0" smtClean="0"/>
              <a:t>Testing:</a:t>
            </a:r>
          </a:p>
          <a:p>
            <a:r>
              <a:rPr lang="en-US" dirty="0" smtClean="0"/>
              <a:t>Perform unit testing, integration testing system testing and user acceptance testing (UAT).</a:t>
            </a:r>
          </a:p>
          <a:p>
            <a:r>
              <a:rPr lang="en-US" dirty="0" smtClean="0"/>
              <a:t>Validate and accuracy, performance and email handling.</a:t>
            </a:r>
          </a:p>
          <a:p>
            <a:r>
              <a:rPr lang="en-US" dirty="0" smtClean="0"/>
              <a:t>Deliverable: Testing report and bug fixes.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909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1250</Words>
  <Application>Microsoft Office PowerPoint</Application>
  <PresentationFormat>Widescreen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Employee Empower Hub</vt:lpstr>
      <vt:lpstr>Situation:</vt:lpstr>
      <vt:lpstr>Goal Purpose Statement</vt:lpstr>
      <vt:lpstr>Project objectives </vt:lpstr>
      <vt:lpstr>PowerPoint Presentation</vt:lpstr>
      <vt:lpstr>Success criteria</vt:lpstr>
      <vt:lpstr>Waterfall method approach</vt:lpstr>
      <vt:lpstr>PowerPoint Presentation</vt:lpstr>
      <vt:lpstr>PowerPoint Presentation</vt:lpstr>
      <vt:lpstr>Resources:</vt:lpstr>
      <vt:lpstr>PowerPoint Presentation</vt:lpstr>
      <vt:lpstr>Budget:</vt:lpstr>
      <vt:lpstr>Others:</vt:lpstr>
      <vt:lpstr>Risks: </vt:lpstr>
      <vt:lpstr>Dependencies: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Enpower Hub</dc:title>
  <dc:creator>DELL</dc:creator>
  <cp:lastModifiedBy>DELL</cp:lastModifiedBy>
  <cp:revision>27</cp:revision>
  <dcterms:created xsi:type="dcterms:W3CDTF">2025-06-30T12:37:57Z</dcterms:created>
  <dcterms:modified xsi:type="dcterms:W3CDTF">2025-07-02T13:44:47Z</dcterms:modified>
</cp:coreProperties>
</file>