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5.xml" ContentType="application/vnd.openxmlformats-officedocument.themeOverr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6.xml" ContentType="application/vnd.openxmlformats-officedocument.themeOverr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heme/themeOverride7.xml" ContentType="application/vnd.openxmlformats-officedocument.themeOverr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6" r:id="rId2"/>
    <p:sldId id="257" r:id="rId3"/>
    <p:sldId id="259" r:id="rId4"/>
    <p:sldId id="260" r:id="rId5"/>
    <p:sldId id="261" r:id="rId6"/>
    <p:sldId id="271" r:id="rId7"/>
    <p:sldId id="273" r:id="rId8"/>
    <p:sldId id="263" r:id="rId9"/>
    <p:sldId id="274" r:id="rId10"/>
    <p:sldId id="265" r:id="rId11"/>
    <p:sldId id="266" r:id="rId12"/>
    <p:sldId id="267"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5EA367E-1325-C74A-E97A-3A318284005D}" name="Janya sree" initials="Js" userId="b6be39b4f5d729a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3.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accent5_2">
  <dgm:title val=""/>
  <dgm:desc val=""/>
  <dgm:catLst>
    <dgm:cat type="accent5" pri="15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dgm:fillClrLst>
    <dgm:linClrLst meth="repeat">
      <a:schemeClr val="lt1">
        <a:alpha val="0"/>
      </a:schemeClr>
    </dgm:linClrLst>
    <dgm:effectClrLst/>
    <dgm:txLinClrLst/>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77C4E1-7E1C-475A-82EE-F63B8F0BB183}"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11E65DA3-AF2E-4B63-AD29-91FD9707B404}">
      <dgm:prSet/>
      <dgm:spPr/>
      <dgm:t>
        <a:bodyPr/>
        <a:lstStyle/>
        <a:p>
          <a:r>
            <a:rPr lang="en-US" b="1" u="sng"/>
            <a:t>Duration</a:t>
          </a:r>
          <a:r>
            <a:rPr lang="en-US" b="1"/>
            <a:t> </a:t>
          </a:r>
          <a:r>
            <a:rPr lang="en-US"/>
            <a:t>– 6–8 months for full project development (Design → Development → Testing → Launch).</a:t>
          </a:r>
        </a:p>
      </dgm:t>
    </dgm:pt>
    <dgm:pt modelId="{0C4E84EC-8F15-4C0E-97F6-A11AD78B8B64}" type="parTrans" cxnId="{A2F92A3B-2A94-44CB-AD2B-18652F2D3AFF}">
      <dgm:prSet/>
      <dgm:spPr/>
      <dgm:t>
        <a:bodyPr/>
        <a:lstStyle/>
        <a:p>
          <a:endParaRPr lang="en-US"/>
        </a:p>
      </dgm:t>
    </dgm:pt>
    <dgm:pt modelId="{0A90F53A-DA3B-41F2-977E-BBB6AE7A94F7}" type="sibTrans" cxnId="{A2F92A3B-2A94-44CB-AD2B-18652F2D3AFF}">
      <dgm:prSet/>
      <dgm:spPr/>
      <dgm:t>
        <a:bodyPr/>
        <a:lstStyle/>
        <a:p>
          <a:endParaRPr lang="en-US"/>
        </a:p>
      </dgm:t>
    </dgm:pt>
    <dgm:pt modelId="{239C72BF-7DD1-450E-865C-CBF4C4DD007C}">
      <dgm:prSet/>
      <dgm:spPr/>
      <dgm:t>
        <a:bodyPr/>
        <a:lstStyle/>
        <a:p>
          <a:r>
            <a:rPr lang="en-IN" b="1" u="sng"/>
            <a:t>Budget </a:t>
          </a:r>
          <a:r>
            <a:rPr lang="en-IN" b="1"/>
            <a:t>- </a:t>
          </a:r>
          <a:r>
            <a:rPr lang="en-IN"/>
            <a:t>₹80,000</a:t>
          </a:r>
          <a:endParaRPr lang="en-US"/>
        </a:p>
      </dgm:t>
    </dgm:pt>
    <dgm:pt modelId="{A99ECB28-4952-4138-89A0-54A807160C93}" type="parTrans" cxnId="{E9606C35-6C47-4F2B-B00A-6973022B8AC1}">
      <dgm:prSet/>
      <dgm:spPr/>
      <dgm:t>
        <a:bodyPr/>
        <a:lstStyle/>
        <a:p>
          <a:endParaRPr lang="en-US"/>
        </a:p>
      </dgm:t>
    </dgm:pt>
    <dgm:pt modelId="{53BCE722-A90E-4D18-B0DA-68BFA9099DD1}" type="sibTrans" cxnId="{E9606C35-6C47-4F2B-B00A-6973022B8AC1}">
      <dgm:prSet/>
      <dgm:spPr/>
      <dgm:t>
        <a:bodyPr/>
        <a:lstStyle/>
        <a:p>
          <a:endParaRPr lang="en-US"/>
        </a:p>
      </dgm:t>
    </dgm:pt>
    <dgm:pt modelId="{AAE24B13-0616-4227-B4D1-8B00A360A91B}">
      <dgm:prSet/>
      <dgm:spPr/>
      <dgm:t>
        <a:bodyPr/>
        <a:lstStyle/>
        <a:p>
          <a:r>
            <a:rPr lang="en-US" b="1" u="sng"/>
            <a:t>Resources</a:t>
          </a:r>
          <a:r>
            <a:rPr lang="en-US" b="1"/>
            <a:t> -</a:t>
          </a:r>
          <a:r>
            <a:rPr lang="en-US" b="1" u="sng"/>
            <a:t> </a:t>
          </a:r>
          <a:r>
            <a:rPr lang="en-IN"/>
            <a:t>Project Manager, Developers, Designers, QA Tester, Database Engineer, Educational Consultant.</a:t>
          </a:r>
          <a:endParaRPr lang="en-US"/>
        </a:p>
      </dgm:t>
    </dgm:pt>
    <dgm:pt modelId="{2B30BA72-40FF-45D0-A3B0-B4ADF97374CB}" type="parTrans" cxnId="{75C1C51A-3C62-44F5-97E0-2FCB82740316}">
      <dgm:prSet/>
      <dgm:spPr/>
      <dgm:t>
        <a:bodyPr/>
        <a:lstStyle/>
        <a:p>
          <a:endParaRPr lang="en-US"/>
        </a:p>
      </dgm:t>
    </dgm:pt>
    <dgm:pt modelId="{3474DA33-2452-4F9C-A5A1-8D9024F8D5DB}" type="sibTrans" cxnId="{75C1C51A-3C62-44F5-97E0-2FCB82740316}">
      <dgm:prSet/>
      <dgm:spPr/>
      <dgm:t>
        <a:bodyPr/>
        <a:lstStyle/>
        <a:p>
          <a:endParaRPr lang="en-US"/>
        </a:p>
      </dgm:t>
    </dgm:pt>
    <dgm:pt modelId="{C567D3EC-90F2-4C60-99F1-F154E5781728}">
      <dgm:prSet/>
      <dgm:spPr/>
      <dgm:t>
        <a:bodyPr/>
        <a:lstStyle/>
        <a:p>
          <a:r>
            <a:rPr lang="en-US" b="1"/>
            <a:t>Other:</a:t>
          </a:r>
          <a:r>
            <a:rPr lang="en-US"/>
            <a:t> Third-party integrations for email notifications, analytics, and cloud storage.</a:t>
          </a:r>
        </a:p>
      </dgm:t>
    </dgm:pt>
    <dgm:pt modelId="{9C88E265-700F-4585-959D-C5BBE85F7349}" type="parTrans" cxnId="{E7D0DA0A-3C2C-4CCC-A6F4-D32A7A5A2E9A}">
      <dgm:prSet/>
      <dgm:spPr/>
      <dgm:t>
        <a:bodyPr/>
        <a:lstStyle/>
        <a:p>
          <a:endParaRPr lang="en-US"/>
        </a:p>
      </dgm:t>
    </dgm:pt>
    <dgm:pt modelId="{13D666D7-BE18-44B8-A6DA-A86B0429C19E}" type="sibTrans" cxnId="{E7D0DA0A-3C2C-4CCC-A6F4-D32A7A5A2E9A}">
      <dgm:prSet/>
      <dgm:spPr/>
      <dgm:t>
        <a:bodyPr/>
        <a:lstStyle/>
        <a:p>
          <a:endParaRPr lang="en-US"/>
        </a:p>
      </dgm:t>
    </dgm:pt>
    <dgm:pt modelId="{5E8E1982-9904-447E-B5A2-E9B59C3769CD}" type="pres">
      <dgm:prSet presAssocID="{C177C4E1-7E1C-475A-82EE-F63B8F0BB183}" presName="hierChild1" presStyleCnt="0">
        <dgm:presLayoutVars>
          <dgm:chPref val="1"/>
          <dgm:dir/>
          <dgm:animOne val="branch"/>
          <dgm:animLvl val="lvl"/>
          <dgm:resizeHandles/>
        </dgm:presLayoutVars>
      </dgm:prSet>
      <dgm:spPr/>
    </dgm:pt>
    <dgm:pt modelId="{703446FD-2A53-4721-8DE7-3E633B9D8B50}" type="pres">
      <dgm:prSet presAssocID="{11E65DA3-AF2E-4B63-AD29-91FD9707B404}" presName="hierRoot1" presStyleCnt="0"/>
      <dgm:spPr/>
    </dgm:pt>
    <dgm:pt modelId="{D7247320-9C17-4024-B8B4-FA32E83E3E56}" type="pres">
      <dgm:prSet presAssocID="{11E65DA3-AF2E-4B63-AD29-91FD9707B404}" presName="composite" presStyleCnt="0"/>
      <dgm:spPr/>
    </dgm:pt>
    <dgm:pt modelId="{80D16EE0-5A2A-400D-A198-2490204F23DA}" type="pres">
      <dgm:prSet presAssocID="{11E65DA3-AF2E-4B63-AD29-91FD9707B404}" presName="background" presStyleLbl="node0" presStyleIdx="0" presStyleCnt="4"/>
      <dgm:spPr>
        <a:solidFill>
          <a:schemeClr val="tx2">
            <a:lumMod val="50000"/>
            <a:lumOff val="50000"/>
          </a:schemeClr>
        </a:solidFill>
      </dgm:spPr>
    </dgm:pt>
    <dgm:pt modelId="{2A6B254B-9581-4458-9038-24EB4BBAA813}" type="pres">
      <dgm:prSet presAssocID="{11E65DA3-AF2E-4B63-AD29-91FD9707B404}" presName="text" presStyleLbl="fgAcc0" presStyleIdx="0" presStyleCnt="4">
        <dgm:presLayoutVars>
          <dgm:chPref val="3"/>
        </dgm:presLayoutVars>
      </dgm:prSet>
      <dgm:spPr/>
    </dgm:pt>
    <dgm:pt modelId="{89351133-518D-4469-897B-F111B3772739}" type="pres">
      <dgm:prSet presAssocID="{11E65DA3-AF2E-4B63-AD29-91FD9707B404}" presName="hierChild2" presStyleCnt="0"/>
      <dgm:spPr/>
    </dgm:pt>
    <dgm:pt modelId="{A699EAF9-CB6F-433D-AA8A-6915A9402E71}" type="pres">
      <dgm:prSet presAssocID="{239C72BF-7DD1-450E-865C-CBF4C4DD007C}" presName="hierRoot1" presStyleCnt="0"/>
      <dgm:spPr/>
    </dgm:pt>
    <dgm:pt modelId="{CC643345-8B76-46EB-B3D4-E207BF735291}" type="pres">
      <dgm:prSet presAssocID="{239C72BF-7DD1-450E-865C-CBF4C4DD007C}" presName="composite" presStyleCnt="0"/>
      <dgm:spPr/>
    </dgm:pt>
    <dgm:pt modelId="{D4EE2700-47EE-4FD3-8608-51C0B45AE374}" type="pres">
      <dgm:prSet presAssocID="{239C72BF-7DD1-450E-865C-CBF4C4DD007C}" presName="background" presStyleLbl="node0" presStyleIdx="1" presStyleCnt="4"/>
      <dgm:spPr>
        <a:solidFill>
          <a:schemeClr val="tx2">
            <a:lumMod val="50000"/>
            <a:lumOff val="50000"/>
          </a:schemeClr>
        </a:solidFill>
      </dgm:spPr>
    </dgm:pt>
    <dgm:pt modelId="{B6EE85AD-178B-4463-AE6A-093E3CD6A88D}" type="pres">
      <dgm:prSet presAssocID="{239C72BF-7DD1-450E-865C-CBF4C4DD007C}" presName="text" presStyleLbl="fgAcc0" presStyleIdx="1" presStyleCnt="4">
        <dgm:presLayoutVars>
          <dgm:chPref val="3"/>
        </dgm:presLayoutVars>
      </dgm:prSet>
      <dgm:spPr/>
    </dgm:pt>
    <dgm:pt modelId="{D8F88E4B-5FAE-40EA-8EB8-0BF61C44A709}" type="pres">
      <dgm:prSet presAssocID="{239C72BF-7DD1-450E-865C-CBF4C4DD007C}" presName="hierChild2" presStyleCnt="0"/>
      <dgm:spPr/>
    </dgm:pt>
    <dgm:pt modelId="{334C401D-D99D-4B3E-937E-6DAB9BE3E32A}" type="pres">
      <dgm:prSet presAssocID="{AAE24B13-0616-4227-B4D1-8B00A360A91B}" presName="hierRoot1" presStyleCnt="0"/>
      <dgm:spPr/>
    </dgm:pt>
    <dgm:pt modelId="{64EB5334-583A-43AC-9045-297E19328742}" type="pres">
      <dgm:prSet presAssocID="{AAE24B13-0616-4227-B4D1-8B00A360A91B}" presName="composite" presStyleCnt="0"/>
      <dgm:spPr/>
    </dgm:pt>
    <dgm:pt modelId="{D6B2CD08-B3A2-462C-9369-C751EDB1E7EC}" type="pres">
      <dgm:prSet presAssocID="{AAE24B13-0616-4227-B4D1-8B00A360A91B}" presName="background" presStyleLbl="node0" presStyleIdx="2" presStyleCnt="4"/>
      <dgm:spPr>
        <a:solidFill>
          <a:schemeClr val="tx2">
            <a:lumMod val="50000"/>
            <a:lumOff val="50000"/>
          </a:schemeClr>
        </a:solidFill>
      </dgm:spPr>
    </dgm:pt>
    <dgm:pt modelId="{97F7CC7D-4218-497C-A40B-D2B0A95693A5}" type="pres">
      <dgm:prSet presAssocID="{AAE24B13-0616-4227-B4D1-8B00A360A91B}" presName="text" presStyleLbl="fgAcc0" presStyleIdx="2" presStyleCnt="4">
        <dgm:presLayoutVars>
          <dgm:chPref val="3"/>
        </dgm:presLayoutVars>
      </dgm:prSet>
      <dgm:spPr/>
    </dgm:pt>
    <dgm:pt modelId="{89D7C3FB-F05E-458A-84B5-DA0AD98FA63B}" type="pres">
      <dgm:prSet presAssocID="{AAE24B13-0616-4227-B4D1-8B00A360A91B}" presName="hierChild2" presStyleCnt="0"/>
      <dgm:spPr/>
    </dgm:pt>
    <dgm:pt modelId="{8987AC56-65D9-43CB-A0A7-2860461E168C}" type="pres">
      <dgm:prSet presAssocID="{C567D3EC-90F2-4C60-99F1-F154E5781728}" presName="hierRoot1" presStyleCnt="0"/>
      <dgm:spPr/>
    </dgm:pt>
    <dgm:pt modelId="{94B5B222-07A1-4C8F-BDA9-6469C93E84EB}" type="pres">
      <dgm:prSet presAssocID="{C567D3EC-90F2-4C60-99F1-F154E5781728}" presName="composite" presStyleCnt="0"/>
      <dgm:spPr/>
    </dgm:pt>
    <dgm:pt modelId="{28A9E1E7-0454-4B32-9367-B90AEA18F266}" type="pres">
      <dgm:prSet presAssocID="{C567D3EC-90F2-4C60-99F1-F154E5781728}" presName="background" presStyleLbl="node0" presStyleIdx="3" presStyleCnt="4"/>
      <dgm:spPr>
        <a:solidFill>
          <a:schemeClr val="tx2">
            <a:lumMod val="50000"/>
            <a:lumOff val="50000"/>
          </a:schemeClr>
        </a:solidFill>
      </dgm:spPr>
    </dgm:pt>
    <dgm:pt modelId="{C3B8A5C8-B76B-48DD-BE11-A53241565717}" type="pres">
      <dgm:prSet presAssocID="{C567D3EC-90F2-4C60-99F1-F154E5781728}" presName="text" presStyleLbl="fgAcc0" presStyleIdx="3" presStyleCnt="4">
        <dgm:presLayoutVars>
          <dgm:chPref val="3"/>
        </dgm:presLayoutVars>
      </dgm:prSet>
      <dgm:spPr/>
    </dgm:pt>
    <dgm:pt modelId="{6EBB4539-31B1-4EFD-851F-E56E933469DD}" type="pres">
      <dgm:prSet presAssocID="{C567D3EC-90F2-4C60-99F1-F154E5781728}" presName="hierChild2" presStyleCnt="0"/>
      <dgm:spPr/>
    </dgm:pt>
  </dgm:ptLst>
  <dgm:cxnLst>
    <dgm:cxn modelId="{443AB901-485E-4F2A-B903-B8E77C2F09DD}" type="presOf" srcId="{C567D3EC-90F2-4C60-99F1-F154E5781728}" destId="{C3B8A5C8-B76B-48DD-BE11-A53241565717}" srcOrd="0" destOrd="0" presId="urn:microsoft.com/office/officeart/2005/8/layout/hierarchy1"/>
    <dgm:cxn modelId="{E7D0DA0A-3C2C-4CCC-A6F4-D32A7A5A2E9A}" srcId="{C177C4E1-7E1C-475A-82EE-F63B8F0BB183}" destId="{C567D3EC-90F2-4C60-99F1-F154E5781728}" srcOrd="3" destOrd="0" parTransId="{9C88E265-700F-4585-959D-C5BBE85F7349}" sibTransId="{13D666D7-BE18-44B8-A6DA-A86B0429C19E}"/>
    <dgm:cxn modelId="{75C1C51A-3C62-44F5-97E0-2FCB82740316}" srcId="{C177C4E1-7E1C-475A-82EE-F63B8F0BB183}" destId="{AAE24B13-0616-4227-B4D1-8B00A360A91B}" srcOrd="2" destOrd="0" parTransId="{2B30BA72-40FF-45D0-A3B0-B4ADF97374CB}" sibTransId="{3474DA33-2452-4F9C-A5A1-8D9024F8D5DB}"/>
    <dgm:cxn modelId="{E9606C35-6C47-4F2B-B00A-6973022B8AC1}" srcId="{C177C4E1-7E1C-475A-82EE-F63B8F0BB183}" destId="{239C72BF-7DD1-450E-865C-CBF4C4DD007C}" srcOrd="1" destOrd="0" parTransId="{A99ECB28-4952-4138-89A0-54A807160C93}" sibTransId="{53BCE722-A90E-4D18-B0DA-68BFA9099DD1}"/>
    <dgm:cxn modelId="{A2F92A3B-2A94-44CB-AD2B-18652F2D3AFF}" srcId="{C177C4E1-7E1C-475A-82EE-F63B8F0BB183}" destId="{11E65DA3-AF2E-4B63-AD29-91FD9707B404}" srcOrd="0" destOrd="0" parTransId="{0C4E84EC-8F15-4C0E-97F6-A11AD78B8B64}" sibTransId="{0A90F53A-DA3B-41F2-977E-BBB6AE7A94F7}"/>
    <dgm:cxn modelId="{B1C5FF52-31CF-4164-87CB-BD878263F9DB}" type="presOf" srcId="{C177C4E1-7E1C-475A-82EE-F63B8F0BB183}" destId="{5E8E1982-9904-447E-B5A2-E9B59C3769CD}" srcOrd="0" destOrd="0" presId="urn:microsoft.com/office/officeart/2005/8/layout/hierarchy1"/>
    <dgm:cxn modelId="{2B2FD6A7-6277-4982-8B64-F461D4CBA3BA}" type="presOf" srcId="{AAE24B13-0616-4227-B4D1-8B00A360A91B}" destId="{97F7CC7D-4218-497C-A40B-D2B0A95693A5}" srcOrd="0" destOrd="0" presId="urn:microsoft.com/office/officeart/2005/8/layout/hierarchy1"/>
    <dgm:cxn modelId="{99AF23CD-65B3-4971-AC74-DEB40C6E9DE7}" type="presOf" srcId="{11E65DA3-AF2E-4B63-AD29-91FD9707B404}" destId="{2A6B254B-9581-4458-9038-24EB4BBAA813}" srcOrd="0" destOrd="0" presId="urn:microsoft.com/office/officeart/2005/8/layout/hierarchy1"/>
    <dgm:cxn modelId="{977391CD-AFD9-4493-A55A-EB4FF9F2EEB5}" type="presOf" srcId="{239C72BF-7DD1-450E-865C-CBF4C4DD007C}" destId="{B6EE85AD-178B-4463-AE6A-093E3CD6A88D}" srcOrd="0" destOrd="0" presId="urn:microsoft.com/office/officeart/2005/8/layout/hierarchy1"/>
    <dgm:cxn modelId="{EC514A66-E0B3-410C-909D-EF949AA2C403}" type="presParOf" srcId="{5E8E1982-9904-447E-B5A2-E9B59C3769CD}" destId="{703446FD-2A53-4721-8DE7-3E633B9D8B50}" srcOrd="0" destOrd="0" presId="urn:microsoft.com/office/officeart/2005/8/layout/hierarchy1"/>
    <dgm:cxn modelId="{202E7823-EE8A-4FA9-9BD2-ED0B01898DA3}" type="presParOf" srcId="{703446FD-2A53-4721-8DE7-3E633B9D8B50}" destId="{D7247320-9C17-4024-B8B4-FA32E83E3E56}" srcOrd="0" destOrd="0" presId="urn:microsoft.com/office/officeart/2005/8/layout/hierarchy1"/>
    <dgm:cxn modelId="{7508B76E-9BEB-44F0-90E4-F667C0ACCBE4}" type="presParOf" srcId="{D7247320-9C17-4024-B8B4-FA32E83E3E56}" destId="{80D16EE0-5A2A-400D-A198-2490204F23DA}" srcOrd="0" destOrd="0" presId="urn:microsoft.com/office/officeart/2005/8/layout/hierarchy1"/>
    <dgm:cxn modelId="{9FC1B5F5-3122-48A4-89A3-F2A22ABA8219}" type="presParOf" srcId="{D7247320-9C17-4024-B8B4-FA32E83E3E56}" destId="{2A6B254B-9581-4458-9038-24EB4BBAA813}" srcOrd="1" destOrd="0" presId="urn:microsoft.com/office/officeart/2005/8/layout/hierarchy1"/>
    <dgm:cxn modelId="{F58BBD13-1299-433A-BC19-82EA8E32BFEA}" type="presParOf" srcId="{703446FD-2A53-4721-8DE7-3E633B9D8B50}" destId="{89351133-518D-4469-897B-F111B3772739}" srcOrd="1" destOrd="0" presId="urn:microsoft.com/office/officeart/2005/8/layout/hierarchy1"/>
    <dgm:cxn modelId="{1302EB71-FEEC-45F4-AEF9-E671892B49A7}" type="presParOf" srcId="{5E8E1982-9904-447E-B5A2-E9B59C3769CD}" destId="{A699EAF9-CB6F-433D-AA8A-6915A9402E71}" srcOrd="1" destOrd="0" presId="urn:microsoft.com/office/officeart/2005/8/layout/hierarchy1"/>
    <dgm:cxn modelId="{A0553330-852A-4C28-BEDC-B2325D70B86D}" type="presParOf" srcId="{A699EAF9-CB6F-433D-AA8A-6915A9402E71}" destId="{CC643345-8B76-46EB-B3D4-E207BF735291}" srcOrd="0" destOrd="0" presId="urn:microsoft.com/office/officeart/2005/8/layout/hierarchy1"/>
    <dgm:cxn modelId="{D9DFF9E8-819D-4602-8FCC-0AE02A5A7C02}" type="presParOf" srcId="{CC643345-8B76-46EB-B3D4-E207BF735291}" destId="{D4EE2700-47EE-4FD3-8608-51C0B45AE374}" srcOrd="0" destOrd="0" presId="urn:microsoft.com/office/officeart/2005/8/layout/hierarchy1"/>
    <dgm:cxn modelId="{DF4443D2-3449-4FEA-9F14-6EA325D659B1}" type="presParOf" srcId="{CC643345-8B76-46EB-B3D4-E207BF735291}" destId="{B6EE85AD-178B-4463-AE6A-093E3CD6A88D}" srcOrd="1" destOrd="0" presId="urn:microsoft.com/office/officeart/2005/8/layout/hierarchy1"/>
    <dgm:cxn modelId="{FF1EE4DF-511B-4D91-AFD2-00BE130FD59E}" type="presParOf" srcId="{A699EAF9-CB6F-433D-AA8A-6915A9402E71}" destId="{D8F88E4B-5FAE-40EA-8EB8-0BF61C44A709}" srcOrd="1" destOrd="0" presId="urn:microsoft.com/office/officeart/2005/8/layout/hierarchy1"/>
    <dgm:cxn modelId="{D030C6E6-B326-4EDD-951A-4E69507D14EB}" type="presParOf" srcId="{5E8E1982-9904-447E-B5A2-E9B59C3769CD}" destId="{334C401D-D99D-4B3E-937E-6DAB9BE3E32A}" srcOrd="2" destOrd="0" presId="urn:microsoft.com/office/officeart/2005/8/layout/hierarchy1"/>
    <dgm:cxn modelId="{B3281CB3-48FB-4D85-B9F5-F76E7DE227E4}" type="presParOf" srcId="{334C401D-D99D-4B3E-937E-6DAB9BE3E32A}" destId="{64EB5334-583A-43AC-9045-297E19328742}" srcOrd="0" destOrd="0" presId="urn:microsoft.com/office/officeart/2005/8/layout/hierarchy1"/>
    <dgm:cxn modelId="{DA123947-6561-472E-94FC-86268AFC36C3}" type="presParOf" srcId="{64EB5334-583A-43AC-9045-297E19328742}" destId="{D6B2CD08-B3A2-462C-9369-C751EDB1E7EC}" srcOrd="0" destOrd="0" presId="urn:microsoft.com/office/officeart/2005/8/layout/hierarchy1"/>
    <dgm:cxn modelId="{597EFC66-4772-4C63-8A54-F24B7FC46C87}" type="presParOf" srcId="{64EB5334-583A-43AC-9045-297E19328742}" destId="{97F7CC7D-4218-497C-A40B-D2B0A95693A5}" srcOrd="1" destOrd="0" presId="urn:microsoft.com/office/officeart/2005/8/layout/hierarchy1"/>
    <dgm:cxn modelId="{043F506A-08E9-4013-B256-76973CA57F37}" type="presParOf" srcId="{334C401D-D99D-4B3E-937E-6DAB9BE3E32A}" destId="{89D7C3FB-F05E-458A-84B5-DA0AD98FA63B}" srcOrd="1" destOrd="0" presId="urn:microsoft.com/office/officeart/2005/8/layout/hierarchy1"/>
    <dgm:cxn modelId="{FA418285-7925-4F38-B47C-1A1E575A5E7C}" type="presParOf" srcId="{5E8E1982-9904-447E-B5A2-E9B59C3769CD}" destId="{8987AC56-65D9-43CB-A0A7-2860461E168C}" srcOrd="3" destOrd="0" presId="urn:microsoft.com/office/officeart/2005/8/layout/hierarchy1"/>
    <dgm:cxn modelId="{C45E8A77-983D-4CD4-A657-442628A6789C}" type="presParOf" srcId="{8987AC56-65D9-43CB-A0A7-2860461E168C}" destId="{94B5B222-07A1-4C8F-BDA9-6469C93E84EB}" srcOrd="0" destOrd="0" presId="urn:microsoft.com/office/officeart/2005/8/layout/hierarchy1"/>
    <dgm:cxn modelId="{6CAE2CE8-8ABC-4BC4-B360-7C7BF8616D2B}" type="presParOf" srcId="{94B5B222-07A1-4C8F-BDA9-6469C93E84EB}" destId="{28A9E1E7-0454-4B32-9367-B90AEA18F266}" srcOrd="0" destOrd="0" presId="urn:microsoft.com/office/officeart/2005/8/layout/hierarchy1"/>
    <dgm:cxn modelId="{19D6E834-A11F-4B2F-902F-A1A79AAEE930}" type="presParOf" srcId="{94B5B222-07A1-4C8F-BDA9-6469C93E84EB}" destId="{C3B8A5C8-B76B-48DD-BE11-A53241565717}" srcOrd="1" destOrd="0" presId="urn:microsoft.com/office/officeart/2005/8/layout/hierarchy1"/>
    <dgm:cxn modelId="{993C3D15-7A3E-4443-A9B8-330BEFC779AA}" type="presParOf" srcId="{8987AC56-65D9-43CB-A0A7-2860461E168C}" destId="{6EBB4539-31B1-4EFD-851F-E56E933469DD}"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96797C3-B4A0-45C8-B333-3007DF490241}"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D00E8E49-C25B-4535-B005-880193CB1272}">
      <dgm:prSet/>
      <dgm:spPr/>
      <dgm:t>
        <a:bodyPr/>
        <a:lstStyle/>
        <a:p>
          <a:r>
            <a:rPr lang="en-US" b="1"/>
            <a:t>Technical Risks: </a:t>
          </a:r>
          <a:r>
            <a:rPr lang="en-US"/>
            <a:t>Issues such as software bugs, integration failures, or system crashes may occur during development or testing.</a:t>
          </a:r>
        </a:p>
      </dgm:t>
    </dgm:pt>
    <dgm:pt modelId="{0AA3E3BB-EDB3-4230-902F-538EC974CCCA}" type="parTrans" cxnId="{E1529322-5092-4A7B-83EE-CF3C32169F97}">
      <dgm:prSet/>
      <dgm:spPr/>
      <dgm:t>
        <a:bodyPr/>
        <a:lstStyle/>
        <a:p>
          <a:endParaRPr lang="en-US"/>
        </a:p>
      </dgm:t>
    </dgm:pt>
    <dgm:pt modelId="{3702D671-D887-43B7-A5E5-418945C7D2E3}" type="sibTrans" cxnId="{E1529322-5092-4A7B-83EE-CF3C32169F97}">
      <dgm:prSet/>
      <dgm:spPr/>
      <dgm:t>
        <a:bodyPr/>
        <a:lstStyle/>
        <a:p>
          <a:endParaRPr lang="en-US"/>
        </a:p>
      </dgm:t>
    </dgm:pt>
    <dgm:pt modelId="{B60307B5-180D-4ADA-9696-EA5BE0012355}">
      <dgm:prSet/>
      <dgm:spPr/>
      <dgm:t>
        <a:bodyPr/>
        <a:lstStyle/>
        <a:p>
          <a:r>
            <a:rPr lang="en-US" b="1"/>
            <a:t>Security Risks: </a:t>
          </a:r>
          <a:r>
            <a:rPr lang="en-US"/>
            <a:t>Sensitive student and academic data may be exposed if proper security measures (like encryption and authentication) are not implemented.</a:t>
          </a:r>
        </a:p>
      </dgm:t>
    </dgm:pt>
    <dgm:pt modelId="{3EE95F34-AB0B-4925-9289-339E7B541B81}" type="parTrans" cxnId="{989DE131-E938-4DCD-836B-6E913AF4BF2B}">
      <dgm:prSet/>
      <dgm:spPr/>
      <dgm:t>
        <a:bodyPr/>
        <a:lstStyle/>
        <a:p>
          <a:endParaRPr lang="en-US"/>
        </a:p>
      </dgm:t>
    </dgm:pt>
    <dgm:pt modelId="{F99FBEF8-32A0-4EA8-9541-27B331FA5243}" type="sibTrans" cxnId="{989DE131-E938-4DCD-836B-6E913AF4BF2B}">
      <dgm:prSet/>
      <dgm:spPr/>
      <dgm:t>
        <a:bodyPr/>
        <a:lstStyle/>
        <a:p>
          <a:endParaRPr lang="en-US"/>
        </a:p>
      </dgm:t>
    </dgm:pt>
    <dgm:pt modelId="{87D98424-0EC9-4DA9-B786-E3DB89B8C586}">
      <dgm:prSet/>
      <dgm:spPr/>
      <dgm:t>
        <a:bodyPr/>
        <a:lstStyle/>
        <a:p>
          <a:r>
            <a:rPr lang="en-US" b="1"/>
            <a:t>Maintenance Risks: </a:t>
          </a:r>
          <a:r>
            <a:rPr lang="en-US"/>
            <a:t>Without regular updates and monitoring, the system’s performance and security may decline over time.</a:t>
          </a:r>
        </a:p>
      </dgm:t>
    </dgm:pt>
    <dgm:pt modelId="{1C024A85-030F-45CA-8C87-A69E931BD7FA}" type="parTrans" cxnId="{DA5C57BF-5D1A-4F0A-B2BD-94C5F8617EFC}">
      <dgm:prSet/>
      <dgm:spPr/>
      <dgm:t>
        <a:bodyPr/>
        <a:lstStyle/>
        <a:p>
          <a:endParaRPr lang="en-US"/>
        </a:p>
      </dgm:t>
    </dgm:pt>
    <dgm:pt modelId="{1D5F7784-96ED-4028-9790-BFAC57CB0262}" type="sibTrans" cxnId="{DA5C57BF-5D1A-4F0A-B2BD-94C5F8617EFC}">
      <dgm:prSet/>
      <dgm:spPr/>
      <dgm:t>
        <a:bodyPr/>
        <a:lstStyle/>
        <a:p>
          <a:endParaRPr lang="en-US"/>
        </a:p>
      </dgm:t>
    </dgm:pt>
    <dgm:pt modelId="{B4EF6363-B255-47EE-B3DE-CBDDA44FEAA9}">
      <dgm:prSet/>
      <dgm:spPr/>
      <dgm:t>
        <a:bodyPr/>
        <a:lstStyle/>
        <a:p>
          <a:r>
            <a:rPr lang="en-US" b="1"/>
            <a:t>Time and Cost Risks: </a:t>
          </a:r>
          <a:r>
            <a:rPr lang="en-US"/>
            <a:t>Delays in development or additional technical requirements could increase project duration and cost.</a:t>
          </a:r>
        </a:p>
      </dgm:t>
    </dgm:pt>
    <dgm:pt modelId="{A1403781-48A7-4631-A7E3-085C3DE42CEF}" type="parTrans" cxnId="{D61565BB-4CBE-4F68-9431-16EA43DB82C3}">
      <dgm:prSet/>
      <dgm:spPr/>
      <dgm:t>
        <a:bodyPr/>
        <a:lstStyle/>
        <a:p>
          <a:endParaRPr lang="en-US"/>
        </a:p>
      </dgm:t>
    </dgm:pt>
    <dgm:pt modelId="{11802369-7EC7-42A2-A509-3E59AD06682B}" type="sibTrans" cxnId="{D61565BB-4CBE-4F68-9431-16EA43DB82C3}">
      <dgm:prSet/>
      <dgm:spPr/>
      <dgm:t>
        <a:bodyPr/>
        <a:lstStyle/>
        <a:p>
          <a:endParaRPr lang="en-US"/>
        </a:p>
      </dgm:t>
    </dgm:pt>
    <dgm:pt modelId="{7EB94E59-B327-4692-B380-CB410EDCA545}" type="pres">
      <dgm:prSet presAssocID="{696797C3-B4A0-45C8-B333-3007DF490241}" presName="root" presStyleCnt="0">
        <dgm:presLayoutVars>
          <dgm:dir/>
          <dgm:resizeHandles val="exact"/>
        </dgm:presLayoutVars>
      </dgm:prSet>
      <dgm:spPr/>
    </dgm:pt>
    <dgm:pt modelId="{38651496-FE9E-452C-9313-081AC29EFFD2}" type="pres">
      <dgm:prSet presAssocID="{696797C3-B4A0-45C8-B333-3007DF490241}" presName="container" presStyleCnt="0">
        <dgm:presLayoutVars>
          <dgm:dir/>
          <dgm:resizeHandles val="exact"/>
        </dgm:presLayoutVars>
      </dgm:prSet>
      <dgm:spPr/>
    </dgm:pt>
    <dgm:pt modelId="{67BBE723-D946-47F5-9EE6-73356F91DE9F}" type="pres">
      <dgm:prSet presAssocID="{D00E8E49-C25B-4535-B005-880193CB1272}" presName="compNode" presStyleCnt="0"/>
      <dgm:spPr/>
    </dgm:pt>
    <dgm:pt modelId="{F75E956A-C9B6-4187-95E4-C3E9DB1F306B}" type="pres">
      <dgm:prSet presAssocID="{D00E8E49-C25B-4535-B005-880193CB1272}" presName="iconBgRect" presStyleLbl="bgShp" presStyleIdx="0" presStyleCnt="4"/>
      <dgm:spPr>
        <a:solidFill>
          <a:schemeClr val="accent6">
            <a:lumMod val="60000"/>
            <a:lumOff val="40000"/>
          </a:schemeClr>
        </a:solidFill>
      </dgm:spPr>
    </dgm:pt>
    <dgm:pt modelId="{1B7B4304-C70E-408A-9E80-3F627E28B335}" type="pres">
      <dgm:prSet presAssocID="{D00E8E49-C25B-4535-B005-880193CB127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rocessor"/>
        </a:ext>
      </dgm:extLst>
    </dgm:pt>
    <dgm:pt modelId="{81FF1FEA-F0DA-44BC-A5FA-2DCEC01CB425}" type="pres">
      <dgm:prSet presAssocID="{D00E8E49-C25B-4535-B005-880193CB1272}" presName="spaceRect" presStyleCnt="0"/>
      <dgm:spPr/>
    </dgm:pt>
    <dgm:pt modelId="{9011B2EB-34D2-4E67-B624-583CE00D1F3B}" type="pres">
      <dgm:prSet presAssocID="{D00E8E49-C25B-4535-B005-880193CB1272}" presName="textRect" presStyleLbl="revTx" presStyleIdx="0" presStyleCnt="4">
        <dgm:presLayoutVars>
          <dgm:chMax val="1"/>
          <dgm:chPref val="1"/>
        </dgm:presLayoutVars>
      </dgm:prSet>
      <dgm:spPr/>
    </dgm:pt>
    <dgm:pt modelId="{81CFDF49-059B-4B20-8C31-DAD6EF7810B8}" type="pres">
      <dgm:prSet presAssocID="{3702D671-D887-43B7-A5E5-418945C7D2E3}" presName="sibTrans" presStyleLbl="sibTrans2D1" presStyleIdx="0" presStyleCnt="0"/>
      <dgm:spPr/>
    </dgm:pt>
    <dgm:pt modelId="{511B8F90-8DD7-45A6-84CA-C82CC7FB8AFA}" type="pres">
      <dgm:prSet presAssocID="{B60307B5-180D-4ADA-9696-EA5BE0012355}" presName="compNode" presStyleCnt="0"/>
      <dgm:spPr/>
    </dgm:pt>
    <dgm:pt modelId="{2D2DC6A5-0453-4E1A-9186-3175CA1DC1AB}" type="pres">
      <dgm:prSet presAssocID="{B60307B5-180D-4ADA-9696-EA5BE0012355}" presName="iconBgRect" presStyleLbl="bgShp" presStyleIdx="1" presStyleCnt="4"/>
      <dgm:spPr/>
    </dgm:pt>
    <dgm:pt modelId="{E6995E7D-6246-4B06-A5AA-2918E6D8A975}" type="pres">
      <dgm:prSet presAssocID="{B60307B5-180D-4ADA-9696-EA5BE0012355}"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nlock"/>
        </a:ext>
      </dgm:extLst>
    </dgm:pt>
    <dgm:pt modelId="{341F1E55-02B5-42DB-BD87-CEEADD742571}" type="pres">
      <dgm:prSet presAssocID="{B60307B5-180D-4ADA-9696-EA5BE0012355}" presName="spaceRect" presStyleCnt="0"/>
      <dgm:spPr/>
    </dgm:pt>
    <dgm:pt modelId="{43D16AE8-580E-496C-B23A-14C6D5DA8271}" type="pres">
      <dgm:prSet presAssocID="{B60307B5-180D-4ADA-9696-EA5BE0012355}" presName="textRect" presStyleLbl="revTx" presStyleIdx="1" presStyleCnt="4">
        <dgm:presLayoutVars>
          <dgm:chMax val="1"/>
          <dgm:chPref val="1"/>
        </dgm:presLayoutVars>
      </dgm:prSet>
      <dgm:spPr/>
    </dgm:pt>
    <dgm:pt modelId="{B648A4AC-A3DC-4943-9A3B-89D07CBD5099}" type="pres">
      <dgm:prSet presAssocID="{F99FBEF8-32A0-4EA8-9541-27B331FA5243}" presName="sibTrans" presStyleLbl="sibTrans2D1" presStyleIdx="0" presStyleCnt="0"/>
      <dgm:spPr/>
    </dgm:pt>
    <dgm:pt modelId="{22D6D588-D1FF-4F92-B8CB-19B3ED2F9F3F}" type="pres">
      <dgm:prSet presAssocID="{87D98424-0EC9-4DA9-B786-E3DB89B8C586}" presName="compNode" presStyleCnt="0"/>
      <dgm:spPr/>
    </dgm:pt>
    <dgm:pt modelId="{347514AC-F9B9-43D1-91D3-A4A9EA376903}" type="pres">
      <dgm:prSet presAssocID="{87D98424-0EC9-4DA9-B786-E3DB89B8C586}" presName="iconBgRect" presStyleLbl="bgShp" presStyleIdx="2" presStyleCnt="4"/>
      <dgm:spPr/>
    </dgm:pt>
    <dgm:pt modelId="{EBF42B70-43C2-4A84-B551-6D8B9406A1B9}" type="pres">
      <dgm:prSet presAssocID="{87D98424-0EC9-4DA9-B786-E3DB89B8C586}"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isconnected"/>
        </a:ext>
      </dgm:extLst>
    </dgm:pt>
    <dgm:pt modelId="{54D708B6-1E7A-402C-97B3-B647AB6B7050}" type="pres">
      <dgm:prSet presAssocID="{87D98424-0EC9-4DA9-B786-E3DB89B8C586}" presName="spaceRect" presStyleCnt="0"/>
      <dgm:spPr/>
    </dgm:pt>
    <dgm:pt modelId="{431BC987-B50C-4404-B97A-F54B1597BDF8}" type="pres">
      <dgm:prSet presAssocID="{87D98424-0EC9-4DA9-B786-E3DB89B8C586}" presName="textRect" presStyleLbl="revTx" presStyleIdx="2" presStyleCnt="4">
        <dgm:presLayoutVars>
          <dgm:chMax val="1"/>
          <dgm:chPref val="1"/>
        </dgm:presLayoutVars>
      </dgm:prSet>
      <dgm:spPr/>
    </dgm:pt>
    <dgm:pt modelId="{035B7860-5F6F-4C89-B061-679279561F73}" type="pres">
      <dgm:prSet presAssocID="{1D5F7784-96ED-4028-9790-BFAC57CB0262}" presName="sibTrans" presStyleLbl="sibTrans2D1" presStyleIdx="0" presStyleCnt="0"/>
      <dgm:spPr/>
    </dgm:pt>
    <dgm:pt modelId="{CEB042E1-0D59-4178-A988-8B2B08EF75B8}" type="pres">
      <dgm:prSet presAssocID="{B4EF6363-B255-47EE-B3DE-CBDDA44FEAA9}" presName="compNode" presStyleCnt="0"/>
      <dgm:spPr/>
    </dgm:pt>
    <dgm:pt modelId="{5D7F8741-1ACC-4989-B7B6-C64C8009FF7F}" type="pres">
      <dgm:prSet presAssocID="{B4EF6363-B255-47EE-B3DE-CBDDA44FEAA9}" presName="iconBgRect" presStyleLbl="bgShp" presStyleIdx="3" presStyleCnt="4"/>
      <dgm:spPr/>
    </dgm:pt>
    <dgm:pt modelId="{0C3705B8-68A2-4657-B8E0-FD31B3AF87D2}" type="pres">
      <dgm:prSet presAssocID="{B4EF6363-B255-47EE-B3DE-CBDDA44FEAA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topwatch"/>
        </a:ext>
      </dgm:extLst>
    </dgm:pt>
    <dgm:pt modelId="{CE460F34-99FD-4082-A423-6DD9DD7B8777}" type="pres">
      <dgm:prSet presAssocID="{B4EF6363-B255-47EE-B3DE-CBDDA44FEAA9}" presName="spaceRect" presStyleCnt="0"/>
      <dgm:spPr/>
    </dgm:pt>
    <dgm:pt modelId="{11DD5159-C00B-464F-BD07-B24D66E0A883}" type="pres">
      <dgm:prSet presAssocID="{B4EF6363-B255-47EE-B3DE-CBDDA44FEAA9}" presName="textRect" presStyleLbl="revTx" presStyleIdx="3" presStyleCnt="4">
        <dgm:presLayoutVars>
          <dgm:chMax val="1"/>
          <dgm:chPref val="1"/>
        </dgm:presLayoutVars>
      </dgm:prSet>
      <dgm:spPr/>
    </dgm:pt>
  </dgm:ptLst>
  <dgm:cxnLst>
    <dgm:cxn modelId="{77765114-198F-4463-BCD4-4F73D496A607}" type="presOf" srcId="{B60307B5-180D-4ADA-9696-EA5BE0012355}" destId="{43D16AE8-580E-496C-B23A-14C6D5DA8271}" srcOrd="0" destOrd="0" presId="urn:microsoft.com/office/officeart/2018/2/layout/IconCircleList"/>
    <dgm:cxn modelId="{8500E71E-ECEC-45D1-8554-937F73952A1C}" type="presOf" srcId="{1D5F7784-96ED-4028-9790-BFAC57CB0262}" destId="{035B7860-5F6F-4C89-B061-679279561F73}" srcOrd="0" destOrd="0" presId="urn:microsoft.com/office/officeart/2018/2/layout/IconCircleList"/>
    <dgm:cxn modelId="{E1529322-5092-4A7B-83EE-CF3C32169F97}" srcId="{696797C3-B4A0-45C8-B333-3007DF490241}" destId="{D00E8E49-C25B-4535-B005-880193CB1272}" srcOrd="0" destOrd="0" parTransId="{0AA3E3BB-EDB3-4230-902F-538EC974CCCA}" sibTransId="{3702D671-D887-43B7-A5E5-418945C7D2E3}"/>
    <dgm:cxn modelId="{5473712D-2A9D-43DF-A221-D3207A84AA65}" type="presOf" srcId="{F99FBEF8-32A0-4EA8-9541-27B331FA5243}" destId="{B648A4AC-A3DC-4943-9A3B-89D07CBD5099}" srcOrd="0" destOrd="0" presId="urn:microsoft.com/office/officeart/2018/2/layout/IconCircleList"/>
    <dgm:cxn modelId="{989DE131-E938-4DCD-836B-6E913AF4BF2B}" srcId="{696797C3-B4A0-45C8-B333-3007DF490241}" destId="{B60307B5-180D-4ADA-9696-EA5BE0012355}" srcOrd="1" destOrd="0" parTransId="{3EE95F34-AB0B-4925-9289-339E7B541B81}" sibTransId="{F99FBEF8-32A0-4EA8-9541-27B331FA5243}"/>
    <dgm:cxn modelId="{26A49A4A-9D9E-4CCD-9280-37D5C76DF7C3}" type="presOf" srcId="{87D98424-0EC9-4DA9-B786-E3DB89B8C586}" destId="{431BC987-B50C-4404-B97A-F54B1597BDF8}" srcOrd="0" destOrd="0" presId="urn:microsoft.com/office/officeart/2018/2/layout/IconCircleList"/>
    <dgm:cxn modelId="{352BF99E-9B46-4690-8048-241F279C59B0}" type="presOf" srcId="{3702D671-D887-43B7-A5E5-418945C7D2E3}" destId="{81CFDF49-059B-4B20-8C31-DAD6EF7810B8}" srcOrd="0" destOrd="0" presId="urn:microsoft.com/office/officeart/2018/2/layout/IconCircleList"/>
    <dgm:cxn modelId="{B8A20C9F-E106-4B5C-966E-59DC55C1A1AC}" type="presOf" srcId="{696797C3-B4A0-45C8-B333-3007DF490241}" destId="{7EB94E59-B327-4692-B380-CB410EDCA545}" srcOrd="0" destOrd="0" presId="urn:microsoft.com/office/officeart/2018/2/layout/IconCircleList"/>
    <dgm:cxn modelId="{D09F8CAB-1FD5-4750-BFA9-3434E8F4585A}" type="presOf" srcId="{B4EF6363-B255-47EE-B3DE-CBDDA44FEAA9}" destId="{11DD5159-C00B-464F-BD07-B24D66E0A883}" srcOrd="0" destOrd="0" presId="urn:microsoft.com/office/officeart/2018/2/layout/IconCircleList"/>
    <dgm:cxn modelId="{C0C916AE-B152-44D2-9BB6-80BD73A7A443}" type="presOf" srcId="{D00E8E49-C25B-4535-B005-880193CB1272}" destId="{9011B2EB-34D2-4E67-B624-583CE00D1F3B}" srcOrd="0" destOrd="0" presId="urn:microsoft.com/office/officeart/2018/2/layout/IconCircleList"/>
    <dgm:cxn modelId="{D61565BB-4CBE-4F68-9431-16EA43DB82C3}" srcId="{696797C3-B4A0-45C8-B333-3007DF490241}" destId="{B4EF6363-B255-47EE-B3DE-CBDDA44FEAA9}" srcOrd="3" destOrd="0" parTransId="{A1403781-48A7-4631-A7E3-085C3DE42CEF}" sibTransId="{11802369-7EC7-42A2-A509-3E59AD06682B}"/>
    <dgm:cxn modelId="{DA5C57BF-5D1A-4F0A-B2BD-94C5F8617EFC}" srcId="{696797C3-B4A0-45C8-B333-3007DF490241}" destId="{87D98424-0EC9-4DA9-B786-E3DB89B8C586}" srcOrd="2" destOrd="0" parTransId="{1C024A85-030F-45CA-8C87-A69E931BD7FA}" sibTransId="{1D5F7784-96ED-4028-9790-BFAC57CB0262}"/>
    <dgm:cxn modelId="{3C43E5D2-DEA4-49E1-B59E-058BDD7576CD}" type="presParOf" srcId="{7EB94E59-B327-4692-B380-CB410EDCA545}" destId="{38651496-FE9E-452C-9313-081AC29EFFD2}" srcOrd="0" destOrd="0" presId="urn:microsoft.com/office/officeart/2018/2/layout/IconCircleList"/>
    <dgm:cxn modelId="{84E1656F-73AE-49E1-AB9C-436B72406B31}" type="presParOf" srcId="{38651496-FE9E-452C-9313-081AC29EFFD2}" destId="{67BBE723-D946-47F5-9EE6-73356F91DE9F}" srcOrd="0" destOrd="0" presId="urn:microsoft.com/office/officeart/2018/2/layout/IconCircleList"/>
    <dgm:cxn modelId="{2BD42A9E-039C-4960-8032-D364D6BF2770}" type="presParOf" srcId="{67BBE723-D946-47F5-9EE6-73356F91DE9F}" destId="{F75E956A-C9B6-4187-95E4-C3E9DB1F306B}" srcOrd="0" destOrd="0" presId="urn:microsoft.com/office/officeart/2018/2/layout/IconCircleList"/>
    <dgm:cxn modelId="{351477A9-E75E-4F5A-8E21-7934429C76F5}" type="presParOf" srcId="{67BBE723-D946-47F5-9EE6-73356F91DE9F}" destId="{1B7B4304-C70E-408A-9E80-3F627E28B335}" srcOrd="1" destOrd="0" presId="urn:microsoft.com/office/officeart/2018/2/layout/IconCircleList"/>
    <dgm:cxn modelId="{DE26B0DB-D212-4AFD-B729-5127F860045B}" type="presParOf" srcId="{67BBE723-D946-47F5-9EE6-73356F91DE9F}" destId="{81FF1FEA-F0DA-44BC-A5FA-2DCEC01CB425}" srcOrd="2" destOrd="0" presId="urn:microsoft.com/office/officeart/2018/2/layout/IconCircleList"/>
    <dgm:cxn modelId="{590E79FC-8465-4BB7-870A-96F0FE89FF16}" type="presParOf" srcId="{67BBE723-D946-47F5-9EE6-73356F91DE9F}" destId="{9011B2EB-34D2-4E67-B624-583CE00D1F3B}" srcOrd="3" destOrd="0" presId="urn:microsoft.com/office/officeart/2018/2/layout/IconCircleList"/>
    <dgm:cxn modelId="{CEE88D1A-7179-426A-BAD6-43D1E2B5BCA6}" type="presParOf" srcId="{38651496-FE9E-452C-9313-081AC29EFFD2}" destId="{81CFDF49-059B-4B20-8C31-DAD6EF7810B8}" srcOrd="1" destOrd="0" presId="urn:microsoft.com/office/officeart/2018/2/layout/IconCircleList"/>
    <dgm:cxn modelId="{D844751A-0836-41EF-A98B-B7F6F9BF7B07}" type="presParOf" srcId="{38651496-FE9E-452C-9313-081AC29EFFD2}" destId="{511B8F90-8DD7-45A6-84CA-C82CC7FB8AFA}" srcOrd="2" destOrd="0" presId="urn:microsoft.com/office/officeart/2018/2/layout/IconCircleList"/>
    <dgm:cxn modelId="{DFAA0D64-C506-4B89-98C4-D669B8E3A1F6}" type="presParOf" srcId="{511B8F90-8DD7-45A6-84CA-C82CC7FB8AFA}" destId="{2D2DC6A5-0453-4E1A-9186-3175CA1DC1AB}" srcOrd="0" destOrd="0" presId="urn:microsoft.com/office/officeart/2018/2/layout/IconCircleList"/>
    <dgm:cxn modelId="{B452C1B0-686F-4679-AD85-55AD35573878}" type="presParOf" srcId="{511B8F90-8DD7-45A6-84CA-C82CC7FB8AFA}" destId="{E6995E7D-6246-4B06-A5AA-2918E6D8A975}" srcOrd="1" destOrd="0" presId="urn:microsoft.com/office/officeart/2018/2/layout/IconCircleList"/>
    <dgm:cxn modelId="{5176D014-6084-4F45-A828-A41B4D377D12}" type="presParOf" srcId="{511B8F90-8DD7-45A6-84CA-C82CC7FB8AFA}" destId="{341F1E55-02B5-42DB-BD87-CEEADD742571}" srcOrd="2" destOrd="0" presId="urn:microsoft.com/office/officeart/2018/2/layout/IconCircleList"/>
    <dgm:cxn modelId="{3A92C924-AF73-4CA1-AD00-95B09A327742}" type="presParOf" srcId="{511B8F90-8DD7-45A6-84CA-C82CC7FB8AFA}" destId="{43D16AE8-580E-496C-B23A-14C6D5DA8271}" srcOrd="3" destOrd="0" presId="urn:microsoft.com/office/officeart/2018/2/layout/IconCircleList"/>
    <dgm:cxn modelId="{94D3EA83-1989-4284-B158-5DE4F3BF186A}" type="presParOf" srcId="{38651496-FE9E-452C-9313-081AC29EFFD2}" destId="{B648A4AC-A3DC-4943-9A3B-89D07CBD5099}" srcOrd="3" destOrd="0" presId="urn:microsoft.com/office/officeart/2018/2/layout/IconCircleList"/>
    <dgm:cxn modelId="{5AB139E5-F8B3-44C3-9FA4-BA57B59191CD}" type="presParOf" srcId="{38651496-FE9E-452C-9313-081AC29EFFD2}" destId="{22D6D588-D1FF-4F92-B8CB-19B3ED2F9F3F}" srcOrd="4" destOrd="0" presId="urn:microsoft.com/office/officeart/2018/2/layout/IconCircleList"/>
    <dgm:cxn modelId="{724ED21B-DA4C-46F1-8A57-40A65445A994}" type="presParOf" srcId="{22D6D588-D1FF-4F92-B8CB-19B3ED2F9F3F}" destId="{347514AC-F9B9-43D1-91D3-A4A9EA376903}" srcOrd="0" destOrd="0" presId="urn:microsoft.com/office/officeart/2018/2/layout/IconCircleList"/>
    <dgm:cxn modelId="{99FE315B-6A8C-4681-A101-CA8236AA3D6D}" type="presParOf" srcId="{22D6D588-D1FF-4F92-B8CB-19B3ED2F9F3F}" destId="{EBF42B70-43C2-4A84-B551-6D8B9406A1B9}" srcOrd="1" destOrd="0" presId="urn:microsoft.com/office/officeart/2018/2/layout/IconCircleList"/>
    <dgm:cxn modelId="{1923400E-5A73-4DEC-997E-A44701A59604}" type="presParOf" srcId="{22D6D588-D1FF-4F92-B8CB-19B3ED2F9F3F}" destId="{54D708B6-1E7A-402C-97B3-B647AB6B7050}" srcOrd="2" destOrd="0" presId="urn:microsoft.com/office/officeart/2018/2/layout/IconCircleList"/>
    <dgm:cxn modelId="{BCCC9F2E-00B1-45D7-AF3A-E3767C217251}" type="presParOf" srcId="{22D6D588-D1FF-4F92-B8CB-19B3ED2F9F3F}" destId="{431BC987-B50C-4404-B97A-F54B1597BDF8}" srcOrd="3" destOrd="0" presId="urn:microsoft.com/office/officeart/2018/2/layout/IconCircleList"/>
    <dgm:cxn modelId="{647DB237-BA36-4F21-8BF6-E8FB7EDB0000}" type="presParOf" srcId="{38651496-FE9E-452C-9313-081AC29EFFD2}" destId="{035B7860-5F6F-4C89-B061-679279561F73}" srcOrd="5" destOrd="0" presId="urn:microsoft.com/office/officeart/2018/2/layout/IconCircleList"/>
    <dgm:cxn modelId="{17BEB701-74EF-4B28-96A7-D3170FC29576}" type="presParOf" srcId="{38651496-FE9E-452C-9313-081AC29EFFD2}" destId="{CEB042E1-0D59-4178-A988-8B2B08EF75B8}" srcOrd="6" destOrd="0" presId="urn:microsoft.com/office/officeart/2018/2/layout/IconCircleList"/>
    <dgm:cxn modelId="{3B458C9B-A8F7-4BB1-BC65-297DE3545942}" type="presParOf" srcId="{CEB042E1-0D59-4178-A988-8B2B08EF75B8}" destId="{5D7F8741-1ACC-4989-B7B6-C64C8009FF7F}" srcOrd="0" destOrd="0" presId="urn:microsoft.com/office/officeart/2018/2/layout/IconCircleList"/>
    <dgm:cxn modelId="{1D4A8D63-D3A6-4D35-AC5C-992D40C4513E}" type="presParOf" srcId="{CEB042E1-0D59-4178-A988-8B2B08EF75B8}" destId="{0C3705B8-68A2-4657-B8E0-FD31B3AF87D2}" srcOrd="1" destOrd="0" presId="urn:microsoft.com/office/officeart/2018/2/layout/IconCircleList"/>
    <dgm:cxn modelId="{98A732FD-59F6-44B5-B63B-ECA96F868DD5}" type="presParOf" srcId="{CEB042E1-0D59-4178-A988-8B2B08EF75B8}" destId="{CE460F34-99FD-4082-A423-6DD9DD7B8777}" srcOrd="2" destOrd="0" presId="urn:microsoft.com/office/officeart/2018/2/layout/IconCircleList"/>
    <dgm:cxn modelId="{5D26A10C-F508-4A15-96E9-BBD903CFEDB0}" type="presParOf" srcId="{CEB042E1-0D59-4178-A988-8B2B08EF75B8}" destId="{11DD5159-C00B-464F-BD07-B24D66E0A883}"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4C6A67A-A415-494B-A38D-B4A0577511EA}" type="doc">
      <dgm:prSet loTypeId="urn:microsoft.com/office/officeart/2018/2/layout/IconCircleList" loCatId="icon" qsTypeId="urn:microsoft.com/office/officeart/2005/8/quickstyle/simple1" qsCatId="simple" csTypeId="urn:microsoft.com/office/officeart/2018/5/colors/Iconchunking_neutralicon_accent5_2" csCatId="accent5" phldr="1"/>
      <dgm:spPr/>
      <dgm:t>
        <a:bodyPr/>
        <a:lstStyle/>
        <a:p>
          <a:endParaRPr lang="en-US"/>
        </a:p>
      </dgm:t>
    </dgm:pt>
    <dgm:pt modelId="{2E8B95B6-EBDB-4B4F-BFA7-5C7283BF3484}">
      <dgm:prSet/>
      <dgm:spPr/>
      <dgm:t>
        <a:bodyPr/>
        <a:lstStyle/>
        <a:p>
          <a:r>
            <a:rPr lang="en-US" b="1" dirty="0"/>
            <a:t>Internet Connectivity:</a:t>
          </a:r>
          <a:br>
            <a:rPr lang="en-US" dirty="0"/>
          </a:br>
          <a:r>
            <a:rPr lang="en-US" dirty="0"/>
            <a:t>Continuous and stable internet access is required for users to access the Edu Care portal.</a:t>
          </a:r>
        </a:p>
      </dgm:t>
    </dgm:pt>
    <dgm:pt modelId="{BF6CD4D5-0BC4-4F29-82D7-EA1E6FCC90CE}" type="parTrans" cxnId="{F51D4FCC-EF4E-40DD-BA40-168D32C18CD5}">
      <dgm:prSet/>
      <dgm:spPr/>
      <dgm:t>
        <a:bodyPr/>
        <a:lstStyle/>
        <a:p>
          <a:endParaRPr lang="en-US"/>
        </a:p>
      </dgm:t>
    </dgm:pt>
    <dgm:pt modelId="{75BB6874-2842-4BFB-9B4F-13545A9267DB}" type="sibTrans" cxnId="{F51D4FCC-EF4E-40DD-BA40-168D32C18CD5}">
      <dgm:prSet/>
      <dgm:spPr/>
      <dgm:t>
        <a:bodyPr/>
        <a:lstStyle/>
        <a:p>
          <a:endParaRPr lang="en-US"/>
        </a:p>
      </dgm:t>
    </dgm:pt>
    <dgm:pt modelId="{39EECA87-FA09-4C57-ABA6-1FFD0B0FAB56}">
      <dgm:prSet/>
      <dgm:spPr/>
      <dgm:t>
        <a:bodyPr/>
        <a:lstStyle/>
        <a:p>
          <a:r>
            <a:rPr lang="en-US" b="1"/>
            <a:t>Server Availability:</a:t>
          </a:r>
          <a:br>
            <a:rPr lang="en-US"/>
          </a:br>
          <a:r>
            <a:rPr lang="en-US"/>
            <a:t>The project depends on reliable hosting and database servers for proper functioning.</a:t>
          </a:r>
        </a:p>
      </dgm:t>
    </dgm:pt>
    <dgm:pt modelId="{FBD0BC38-D12A-43CB-9AC6-E3057DA5D734}" type="parTrans" cxnId="{2C832774-2357-476E-97F0-044AB30BD340}">
      <dgm:prSet/>
      <dgm:spPr/>
      <dgm:t>
        <a:bodyPr/>
        <a:lstStyle/>
        <a:p>
          <a:endParaRPr lang="en-US"/>
        </a:p>
      </dgm:t>
    </dgm:pt>
    <dgm:pt modelId="{47B5F451-5877-45E6-A6DD-9E7C66A0D084}" type="sibTrans" cxnId="{2C832774-2357-476E-97F0-044AB30BD340}">
      <dgm:prSet/>
      <dgm:spPr/>
      <dgm:t>
        <a:bodyPr/>
        <a:lstStyle/>
        <a:p>
          <a:endParaRPr lang="en-US"/>
        </a:p>
      </dgm:t>
    </dgm:pt>
    <dgm:pt modelId="{F519AC75-DC9E-47CD-A161-C6A50DE74B7E}">
      <dgm:prSet/>
      <dgm:spPr/>
      <dgm:t>
        <a:bodyPr/>
        <a:lstStyle/>
        <a:p>
          <a:r>
            <a:rPr lang="en-US" b="1"/>
            <a:t>Software and Tools:</a:t>
          </a:r>
          <a:br>
            <a:rPr lang="en-US"/>
          </a:br>
          <a:r>
            <a:rPr lang="en-US"/>
            <a:t>The system depends on compatible versions of web technologies (HTML, CSS, PHP, MySQL) and server configurations.</a:t>
          </a:r>
        </a:p>
      </dgm:t>
    </dgm:pt>
    <dgm:pt modelId="{B245CAB5-6DD3-47C1-98B8-52CF2448A3AF}" type="parTrans" cxnId="{72F7E079-B983-4133-87CA-4D82D764788C}">
      <dgm:prSet/>
      <dgm:spPr/>
      <dgm:t>
        <a:bodyPr/>
        <a:lstStyle/>
        <a:p>
          <a:endParaRPr lang="en-US"/>
        </a:p>
      </dgm:t>
    </dgm:pt>
    <dgm:pt modelId="{3ECC1DF0-89DB-4438-952B-1E796B67180C}" type="sibTrans" cxnId="{72F7E079-B983-4133-87CA-4D82D764788C}">
      <dgm:prSet/>
      <dgm:spPr/>
      <dgm:t>
        <a:bodyPr/>
        <a:lstStyle/>
        <a:p>
          <a:endParaRPr lang="en-US"/>
        </a:p>
      </dgm:t>
    </dgm:pt>
    <dgm:pt modelId="{F2F03ABC-85D2-4B4E-A5EE-AC9B6B956354}">
      <dgm:prSet/>
      <dgm:spPr/>
      <dgm:t>
        <a:bodyPr/>
        <a:lstStyle/>
        <a:p>
          <a:r>
            <a:rPr lang="en-US" b="1"/>
            <a:t>Management Support:</a:t>
          </a:r>
          <a:br>
            <a:rPr lang="en-US"/>
          </a:br>
          <a:r>
            <a:rPr lang="en-US"/>
            <a:t>Approval, funding, and ongoing support from school management or project sponsors are crucial for long-term success.</a:t>
          </a:r>
        </a:p>
      </dgm:t>
    </dgm:pt>
    <dgm:pt modelId="{2F490E26-E821-4166-9F80-3448F5F69339}" type="parTrans" cxnId="{ADF91385-9AFA-41C0-AA7B-0FFD900F27B7}">
      <dgm:prSet/>
      <dgm:spPr/>
      <dgm:t>
        <a:bodyPr/>
        <a:lstStyle/>
        <a:p>
          <a:endParaRPr lang="en-US"/>
        </a:p>
      </dgm:t>
    </dgm:pt>
    <dgm:pt modelId="{218AF742-208B-4662-9059-E7EE825A43CD}" type="sibTrans" cxnId="{ADF91385-9AFA-41C0-AA7B-0FFD900F27B7}">
      <dgm:prSet/>
      <dgm:spPr/>
      <dgm:t>
        <a:bodyPr/>
        <a:lstStyle/>
        <a:p>
          <a:endParaRPr lang="en-US"/>
        </a:p>
      </dgm:t>
    </dgm:pt>
    <dgm:pt modelId="{C27F1167-3BD1-4D5A-8D11-D4098B18ABFB}" type="pres">
      <dgm:prSet presAssocID="{B4C6A67A-A415-494B-A38D-B4A0577511EA}" presName="root" presStyleCnt="0">
        <dgm:presLayoutVars>
          <dgm:dir/>
          <dgm:resizeHandles val="exact"/>
        </dgm:presLayoutVars>
      </dgm:prSet>
      <dgm:spPr/>
    </dgm:pt>
    <dgm:pt modelId="{7EAB2A0A-60EC-4F64-AF0B-E02C7C5D24FB}" type="pres">
      <dgm:prSet presAssocID="{B4C6A67A-A415-494B-A38D-B4A0577511EA}" presName="container" presStyleCnt="0">
        <dgm:presLayoutVars>
          <dgm:dir/>
          <dgm:resizeHandles val="exact"/>
        </dgm:presLayoutVars>
      </dgm:prSet>
      <dgm:spPr/>
    </dgm:pt>
    <dgm:pt modelId="{F3550FE0-DDF5-4B91-B0F1-222C5803F090}" type="pres">
      <dgm:prSet presAssocID="{2E8B95B6-EBDB-4B4F-BFA7-5C7283BF3484}" presName="compNode" presStyleCnt="0"/>
      <dgm:spPr/>
    </dgm:pt>
    <dgm:pt modelId="{835341F3-BDF0-4F54-BE7A-C966560D14EC}" type="pres">
      <dgm:prSet presAssocID="{2E8B95B6-EBDB-4B4F-BFA7-5C7283BF3484}" presName="iconBgRect" presStyleLbl="bgShp" presStyleIdx="0" presStyleCnt="4"/>
      <dgm:spPr/>
    </dgm:pt>
    <dgm:pt modelId="{2C4840B6-9A4A-40A0-B101-5C7BE7A85EDC}" type="pres">
      <dgm:prSet presAssocID="{2E8B95B6-EBDB-4B4F-BFA7-5C7283BF3484}"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oud Computing"/>
        </a:ext>
      </dgm:extLst>
    </dgm:pt>
    <dgm:pt modelId="{3E340199-E6C1-411C-B103-D79DB81E5EBB}" type="pres">
      <dgm:prSet presAssocID="{2E8B95B6-EBDB-4B4F-BFA7-5C7283BF3484}" presName="spaceRect" presStyleCnt="0"/>
      <dgm:spPr/>
    </dgm:pt>
    <dgm:pt modelId="{E2AB1B16-623D-49FE-BD5C-EEF35288B316}" type="pres">
      <dgm:prSet presAssocID="{2E8B95B6-EBDB-4B4F-BFA7-5C7283BF3484}" presName="textRect" presStyleLbl="revTx" presStyleIdx="0" presStyleCnt="4">
        <dgm:presLayoutVars>
          <dgm:chMax val="1"/>
          <dgm:chPref val="1"/>
        </dgm:presLayoutVars>
      </dgm:prSet>
      <dgm:spPr/>
    </dgm:pt>
    <dgm:pt modelId="{26D6DF56-5260-4996-8631-C80FC854F0D3}" type="pres">
      <dgm:prSet presAssocID="{75BB6874-2842-4BFB-9B4F-13545A9267DB}" presName="sibTrans" presStyleLbl="sibTrans2D1" presStyleIdx="0" presStyleCnt="0"/>
      <dgm:spPr/>
    </dgm:pt>
    <dgm:pt modelId="{95AE11F9-E703-4DA8-B4BF-5A551DBB56A2}" type="pres">
      <dgm:prSet presAssocID="{39EECA87-FA09-4C57-ABA6-1FFD0B0FAB56}" presName="compNode" presStyleCnt="0"/>
      <dgm:spPr/>
    </dgm:pt>
    <dgm:pt modelId="{2FA25729-188C-4F19-847B-A0846CA15B34}" type="pres">
      <dgm:prSet presAssocID="{39EECA87-FA09-4C57-ABA6-1FFD0B0FAB56}" presName="iconBgRect" presStyleLbl="bgShp" presStyleIdx="1" presStyleCnt="4"/>
      <dgm:spPr/>
    </dgm:pt>
    <dgm:pt modelId="{E3958CDD-6C0F-45C4-9155-64AA6A5247B2}" type="pres">
      <dgm:prSet presAssocID="{39EECA87-FA09-4C57-ABA6-1FFD0B0FAB56}"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atabase"/>
        </a:ext>
      </dgm:extLst>
    </dgm:pt>
    <dgm:pt modelId="{F25B1B1F-2660-4A58-B4B6-0D13502F5C4C}" type="pres">
      <dgm:prSet presAssocID="{39EECA87-FA09-4C57-ABA6-1FFD0B0FAB56}" presName="spaceRect" presStyleCnt="0"/>
      <dgm:spPr/>
    </dgm:pt>
    <dgm:pt modelId="{D5839D83-6DC2-4859-B73C-7E96FC306765}" type="pres">
      <dgm:prSet presAssocID="{39EECA87-FA09-4C57-ABA6-1FFD0B0FAB56}" presName="textRect" presStyleLbl="revTx" presStyleIdx="1" presStyleCnt="4">
        <dgm:presLayoutVars>
          <dgm:chMax val="1"/>
          <dgm:chPref val="1"/>
        </dgm:presLayoutVars>
      </dgm:prSet>
      <dgm:spPr/>
    </dgm:pt>
    <dgm:pt modelId="{D8416C9E-C754-46F7-B454-E5EDE240A69F}" type="pres">
      <dgm:prSet presAssocID="{47B5F451-5877-45E6-A6DD-9E7C66A0D084}" presName="sibTrans" presStyleLbl="sibTrans2D1" presStyleIdx="0" presStyleCnt="0"/>
      <dgm:spPr/>
    </dgm:pt>
    <dgm:pt modelId="{5BD1499B-D808-4D90-BFC2-0C67E6DABD66}" type="pres">
      <dgm:prSet presAssocID="{F519AC75-DC9E-47CD-A161-C6A50DE74B7E}" presName="compNode" presStyleCnt="0"/>
      <dgm:spPr/>
    </dgm:pt>
    <dgm:pt modelId="{38BBF557-1DE0-4492-9FF0-317884367C5B}" type="pres">
      <dgm:prSet presAssocID="{F519AC75-DC9E-47CD-A161-C6A50DE74B7E}" presName="iconBgRect" presStyleLbl="bgShp" presStyleIdx="2" presStyleCnt="4"/>
      <dgm:spPr/>
    </dgm:pt>
    <dgm:pt modelId="{9B2898D8-E800-49F3-BE30-FE27677A27EC}" type="pres">
      <dgm:prSet presAssocID="{F519AC75-DC9E-47CD-A161-C6A50DE74B7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eb Design"/>
        </a:ext>
      </dgm:extLst>
    </dgm:pt>
    <dgm:pt modelId="{1CA7FFA0-D3F7-410F-B063-9381E5554D68}" type="pres">
      <dgm:prSet presAssocID="{F519AC75-DC9E-47CD-A161-C6A50DE74B7E}" presName="spaceRect" presStyleCnt="0"/>
      <dgm:spPr/>
    </dgm:pt>
    <dgm:pt modelId="{48F3E2FA-6187-458B-9585-000B748CDEBE}" type="pres">
      <dgm:prSet presAssocID="{F519AC75-DC9E-47CD-A161-C6A50DE74B7E}" presName="textRect" presStyleLbl="revTx" presStyleIdx="2" presStyleCnt="4">
        <dgm:presLayoutVars>
          <dgm:chMax val="1"/>
          <dgm:chPref val="1"/>
        </dgm:presLayoutVars>
      </dgm:prSet>
      <dgm:spPr/>
    </dgm:pt>
    <dgm:pt modelId="{84594B07-25A8-4A94-9F22-9ADD6FA5C23A}" type="pres">
      <dgm:prSet presAssocID="{3ECC1DF0-89DB-4438-952B-1E796B67180C}" presName="sibTrans" presStyleLbl="sibTrans2D1" presStyleIdx="0" presStyleCnt="0"/>
      <dgm:spPr/>
    </dgm:pt>
    <dgm:pt modelId="{42208F4D-D992-4A17-9728-336983B0DC9C}" type="pres">
      <dgm:prSet presAssocID="{F2F03ABC-85D2-4B4E-A5EE-AC9B6B956354}" presName="compNode" presStyleCnt="0"/>
      <dgm:spPr/>
    </dgm:pt>
    <dgm:pt modelId="{374AA926-CA5E-41E1-B244-84229628F670}" type="pres">
      <dgm:prSet presAssocID="{F2F03ABC-85D2-4B4E-A5EE-AC9B6B956354}" presName="iconBgRect" presStyleLbl="bgShp" presStyleIdx="3" presStyleCnt="4"/>
      <dgm:spPr/>
    </dgm:pt>
    <dgm:pt modelId="{B8C5867A-BD72-4108-BF95-7C2F05E29842}" type="pres">
      <dgm:prSet presAssocID="{F2F03ABC-85D2-4B4E-A5EE-AC9B6B956354}"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lassroom"/>
        </a:ext>
      </dgm:extLst>
    </dgm:pt>
    <dgm:pt modelId="{9C7C2D98-BC80-4AF3-9F83-80C8D616824A}" type="pres">
      <dgm:prSet presAssocID="{F2F03ABC-85D2-4B4E-A5EE-AC9B6B956354}" presName="spaceRect" presStyleCnt="0"/>
      <dgm:spPr/>
    </dgm:pt>
    <dgm:pt modelId="{3216BAD3-F410-42DC-A1E4-8B3A8DCE4C52}" type="pres">
      <dgm:prSet presAssocID="{F2F03ABC-85D2-4B4E-A5EE-AC9B6B956354}" presName="textRect" presStyleLbl="revTx" presStyleIdx="3" presStyleCnt="4">
        <dgm:presLayoutVars>
          <dgm:chMax val="1"/>
          <dgm:chPref val="1"/>
        </dgm:presLayoutVars>
      </dgm:prSet>
      <dgm:spPr/>
    </dgm:pt>
  </dgm:ptLst>
  <dgm:cxnLst>
    <dgm:cxn modelId="{F421DC06-DDD6-4480-A696-4F9B278AA48E}" type="presOf" srcId="{B4C6A67A-A415-494B-A38D-B4A0577511EA}" destId="{C27F1167-3BD1-4D5A-8D11-D4098B18ABFB}" srcOrd="0" destOrd="0" presId="urn:microsoft.com/office/officeart/2018/2/layout/IconCircleList"/>
    <dgm:cxn modelId="{E541C30C-5673-42A8-9737-6B3C71477C81}" type="presOf" srcId="{F519AC75-DC9E-47CD-A161-C6A50DE74B7E}" destId="{48F3E2FA-6187-458B-9585-000B748CDEBE}" srcOrd="0" destOrd="0" presId="urn:microsoft.com/office/officeart/2018/2/layout/IconCircleList"/>
    <dgm:cxn modelId="{F5EDAB2C-9D25-4BF9-B0DA-25AF167D1E70}" type="presOf" srcId="{3ECC1DF0-89DB-4438-952B-1E796B67180C}" destId="{84594B07-25A8-4A94-9F22-9ADD6FA5C23A}" srcOrd="0" destOrd="0" presId="urn:microsoft.com/office/officeart/2018/2/layout/IconCircleList"/>
    <dgm:cxn modelId="{2C832774-2357-476E-97F0-044AB30BD340}" srcId="{B4C6A67A-A415-494B-A38D-B4A0577511EA}" destId="{39EECA87-FA09-4C57-ABA6-1FFD0B0FAB56}" srcOrd="1" destOrd="0" parTransId="{FBD0BC38-D12A-43CB-9AC6-E3057DA5D734}" sibTransId="{47B5F451-5877-45E6-A6DD-9E7C66A0D084}"/>
    <dgm:cxn modelId="{0DA5F477-BAA5-43FD-A067-F3CEBD43038B}" type="presOf" srcId="{2E8B95B6-EBDB-4B4F-BFA7-5C7283BF3484}" destId="{E2AB1B16-623D-49FE-BD5C-EEF35288B316}" srcOrd="0" destOrd="0" presId="urn:microsoft.com/office/officeart/2018/2/layout/IconCircleList"/>
    <dgm:cxn modelId="{72F7E079-B983-4133-87CA-4D82D764788C}" srcId="{B4C6A67A-A415-494B-A38D-B4A0577511EA}" destId="{F519AC75-DC9E-47CD-A161-C6A50DE74B7E}" srcOrd="2" destOrd="0" parTransId="{B245CAB5-6DD3-47C1-98B8-52CF2448A3AF}" sibTransId="{3ECC1DF0-89DB-4438-952B-1E796B67180C}"/>
    <dgm:cxn modelId="{ADF91385-9AFA-41C0-AA7B-0FFD900F27B7}" srcId="{B4C6A67A-A415-494B-A38D-B4A0577511EA}" destId="{F2F03ABC-85D2-4B4E-A5EE-AC9B6B956354}" srcOrd="3" destOrd="0" parTransId="{2F490E26-E821-4166-9F80-3448F5F69339}" sibTransId="{218AF742-208B-4662-9059-E7EE825A43CD}"/>
    <dgm:cxn modelId="{4BCB40A1-6543-4F73-BE7B-1F5E23551573}" type="presOf" srcId="{47B5F451-5877-45E6-A6DD-9E7C66A0D084}" destId="{D8416C9E-C754-46F7-B454-E5EDE240A69F}" srcOrd="0" destOrd="0" presId="urn:microsoft.com/office/officeart/2018/2/layout/IconCircleList"/>
    <dgm:cxn modelId="{4EE263B4-EB74-4B22-A465-66ADD3A76599}" type="presOf" srcId="{39EECA87-FA09-4C57-ABA6-1FFD0B0FAB56}" destId="{D5839D83-6DC2-4859-B73C-7E96FC306765}" srcOrd="0" destOrd="0" presId="urn:microsoft.com/office/officeart/2018/2/layout/IconCircleList"/>
    <dgm:cxn modelId="{92AA7EBB-E432-4426-A215-3C1F3DC085D1}" type="presOf" srcId="{75BB6874-2842-4BFB-9B4F-13545A9267DB}" destId="{26D6DF56-5260-4996-8631-C80FC854F0D3}" srcOrd="0" destOrd="0" presId="urn:microsoft.com/office/officeart/2018/2/layout/IconCircleList"/>
    <dgm:cxn modelId="{F51D4FCC-EF4E-40DD-BA40-168D32C18CD5}" srcId="{B4C6A67A-A415-494B-A38D-B4A0577511EA}" destId="{2E8B95B6-EBDB-4B4F-BFA7-5C7283BF3484}" srcOrd="0" destOrd="0" parTransId="{BF6CD4D5-0BC4-4F29-82D7-EA1E6FCC90CE}" sibTransId="{75BB6874-2842-4BFB-9B4F-13545A9267DB}"/>
    <dgm:cxn modelId="{A3AE33EC-AB1C-4B5B-B50F-46E8FA3B0C1C}" type="presOf" srcId="{F2F03ABC-85D2-4B4E-A5EE-AC9B6B956354}" destId="{3216BAD3-F410-42DC-A1E4-8B3A8DCE4C52}" srcOrd="0" destOrd="0" presId="urn:microsoft.com/office/officeart/2018/2/layout/IconCircleList"/>
    <dgm:cxn modelId="{88CE5839-85B1-40C5-82B8-4D5BFD55199B}" type="presParOf" srcId="{C27F1167-3BD1-4D5A-8D11-D4098B18ABFB}" destId="{7EAB2A0A-60EC-4F64-AF0B-E02C7C5D24FB}" srcOrd="0" destOrd="0" presId="urn:microsoft.com/office/officeart/2018/2/layout/IconCircleList"/>
    <dgm:cxn modelId="{99D35E01-2010-4E49-A8CA-F8F0226953C1}" type="presParOf" srcId="{7EAB2A0A-60EC-4F64-AF0B-E02C7C5D24FB}" destId="{F3550FE0-DDF5-4B91-B0F1-222C5803F090}" srcOrd="0" destOrd="0" presId="urn:microsoft.com/office/officeart/2018/2/layout/IconCircleList"/>
    <dgm:cxn modelId="{95C6C621-DB98-430A-80EE-2211A346FC2A}" type="presParOf" srcId="{F3550FE0-DDF5-4B91-B0F1-222C5803F090}" destId="{835341F3-BDF0-4F54-BE7A-C966560D14EC}" srcOrd="0" destOrd="0" presId="urn:microsoft.com/office/officeart/2018/2/layout/IconCircleList"/>
    <dgm:cxn modelId="{AE615B3A-EEA5-4DB0-A0F3-D6C15FA18B0C}" type="presParOf" srcId="{F3550FE0-DDF5-4B91-B0F1-222C5803F090}" destId="{2C4840B6-9A4A-40A0-B101-5C7BE7A85EDC}" srcOrd="1" destOrd="0" presId="urn:microsoft.com/office/officeart/2018/2/layout/IconCircleList"/>
    <dgm:cxn modelId="{573FA748-88AA-4F4A-84A5-B37DFB41BB5D}" type="presParOf" srcId="{F3550FE0-DDF5-4B91-B0F1-222C5803F090}" destId="{3E340199-E6C1-411C-B103-D79DB81E5EBB}" srcOrd="2" destOrd="0" presId="urn:microsoft.com/office/officeart/2018/2/layout/IconCircleList"/>
    <dgm:cxn modelId="{4C5C6D4C-D4EE-4957-93A8-D0D50898D551}" type="presParOf" srcId="{F3550FE0-DDF5-4B91-B0F1-222C5803F090}" destId="{E2AB1B16-623D-49FE-BD5C-EEF35288B316}" srcOrd="3" destOrd="0" presId="urn:microsoft.com/office/officeart/2018/2/layout/IconCircleList"/>
    <dgm:cxn modelId="{8F9B1553-3FF5-4607-A135-5AC6DBDB9BF0}" type="presParOf" srcId="{7EAB2A0A-60EC-4F64-AF0B-E02C7C5D24FB}" destId="{26D6DF56-5260-4996-8631-C80FC854F0D3}" srcOrd="1" destOrd="0" presId="urn:microsoft.com/office/officeart/2018/2/layout/IconCircleList"/>
    <dgm:cxn modelId="{0E9F7A3D-51ED-4879-924B-A5885056A47E}" type="presParOf" srcId="{7EAB2A0A-60EC-4F64-AF0B-E02C7C5D24FB}" destId="{95AE11F9-E703-4DA8-B4BF-5A551DBB56A2}" srcOrd="2" destOrd="0" presId="urn:microsoft.com/office/officeart/2018/2/layout/IconCircleList"/>
    <dgm:cxn modelId="{B5CF1D1D-6590-4A11-984D-1ADFEF3B76DF}" type="presParOf" srcId="{95AE11F9-E703-4DA8-B4BF-5A551DBB56A2}" destId="{2FA25729-188C-4F19-847B-A0846CA15B34}" srcOrd="0" destOrd="0" presId="urn:microsoft.com/office/officeart/2018/2/layout/IconCircleList"/>
    <dgm:cxn modelId="{C95D5866-E86D-46BD-BD51-F2A5506BB1D8}" type="presParOf" srcId="{95AE11F9-E703-4DA8-B4BF-5A551DBB56A2}" destId="{E3958CDD-6C0F-45C4-9155-64AA6A5247B2}" srcOrd="1" destOrd="0" presId="urn:microsoft.com/office/officeart/2018/2/layout/IconCircleList"/>
    <dgm:cxn modelId="{7FC12D66-0B82-411D-97D9-A9B71AD1EF9D}" type="presParOf" srcId="{95AE11F9-E703-4DA8-B4BF-5A551DBB56A2}" destId="{F25B1B1F-2660-4A58-B4B6-0D13502F5C4C}" srcOrd="2" destOrd="0" presId="urn:microsoft.com/office/officeart/2018/2/layout/IconCircleList"/>
    <dgm:cxn modelId="{33BBF043-161D-4DD7-B73D-BDCF7D3E7B97}" type="presParOf" srcId="{95AE11F9-E703-4DA8-B4BF-5A551DBB56A2}" destId="{D5839D83-6DC2-4859-B73C-7E96FC306765}" srcOrd="3" destOrd="0" presId="urn:microsoft.com/office/officeart/2018/2/layout/IconCircleList"/>
    <dgm:cxn modelId="{3EF3CC5A-780C-493F-A77B-538B2E86C798}" type="presParOf" srcId="{7EAB2A0A-60EC-4F64-AF0B-E02C7C5D24FB}" destId="{D8416C9E-C754-46F7-B454-E5EDE240A69F}" srcOrd="3" destOrd="0" presId="urn:microsoft.com/office/officeart/2018/2/layout/IconCircleList"/>
    <dgm:cxn modelId="{099DA405-0D56-49B4-B222-459B1E9C4C44}" type="presParOf" srcId="{7EAB2A0A-60EC-4F64-AF0B-E02C7C5D24FB}" destId="{5BD1499B-D808-4D90-BFC2-0C67E6DABD66}" srcOrd="4" destOrd="0" presId="urn:microsoft.com/office/officeart/2018/2/layout/IconCircleList"/>
    <dgm:cxn modelId="{EEDAE63C-AA5F-46D6-B085-53EF2C790027}" type="presParOf" srcId="{5BD1499B-D808-4D90-BFC2-0C67E6DABD66}" destId="{38BBF557-1DE0-4492-9FF0-317884367C5B}" srcOrd="0" destOrd="0" presId="urn:microsoft.com/office/officeart/2018/2/layout/IconCircleList"/>
    <dgm:cxn modelId="{D414216B-E750-457A-95DE-58EE4EC0EB26}" type="presParOf" srcId="{5BD1499B-D808-4D90-BFC2-0C67E6DABD66}" destId="{9B2898D8-E800-49F3-BE30-FE27677A27EC}" srcOrd="1" destOrd="0" presId="urn:microsoft.com/office/officeart/2018/2/layout/IconCircleList"/>
    <dgm:cxn modelId="{C98F7669-A039-4982-9C20-AABA27AEF61F}" type="presParOf" srcId="{5BD1499B-D808-4D90-BFC2-0C67E6DABD66}" destId="{1CA7FFA0-D3F7-410F-B063-9381E5554D68}" srcOrd="2" destOrd="0" presId="urn:microsoft.com/office/officeart/2018/2/layout/IconCircleList"/>
    <dgm:cxn modelId="{C1457516-27A7-4C74-AF37-825B58038C89}" type="presParOf" srcId="{5BD1499B-D808-4D90-BFC2-0C67E6DABD66}" destId="{48F3E2FA-6187-458B-9585-000B748CDEBE}" srcOrd="3" destOrd="0" presId="urn:microsoft.com/office/officeart/2018/2/layout/IconCircleList"/>
    <dgm:cxn modelId="{BE68BEE2-B9FE-41E5-8F7F-C17568FBA85D}" type="presParOf" srcId="{7EAB2A0A-60EC-4F64-AF0B-E02C7C5D24FB}" destId="{84594B07-25A8-4A94-9F22-9ADD6FA5C23A}" srcOrd="5" destOrd="0" presId="urn:microsoft.com/office/officeart/2018/2/layout/IconCircleList"/>
    <dgm:cxn modelId="{1AD09DC4-A9C8-4332-B4B6-037EEB1E22BE}" type="presParOf" srcId="{7EAB2A0A-60EC-4F64-AF0B-E02C7C5D24FB}" destId="{42208F4D-D992-4A17-9728-336983B0DC9C}" srcOrd="6" destOrd="0" presId="urn:microsoft.com/office/officeart/2018/2/layout/IconCircleList"/>
    <dgm:cxn modelId="{2B7C6A3A-1A44-4B40-A679-09524A6941CF}" type="presParOf" srcId="{42208F4D-D992-4A17-9728-336983B0DC9C}" destId="{374AA926-CA5E-41E1-B244-84229628F670}" srcOrd="0" destOrd="0" presId="urn:microsoft.com/office/officeart/2018/2/layout/IconCircleList"/>
    <dgm:cxn modelId="{626E7AFE-FDC2-464B-B10E-89D0377E9621}" type="presParOf" srcId="{42208F4D-D992-4A17-9728-336983B0DC9C}" destId="{B8C5867A-BD72-4108-BF95-7C2F05E29842}" srcOrd="1" destOrd="0" presId="urn:microsoft.com/office/officeart/2018/2/layout/IconCircleList"/>
    <dgm:cxn modelId="{95393CDF-5346-47F5-B90D-EF2B827FA211}" type="presParOf" srcId="{42208F4D-D992-4A17-9728-336983B0DC9C}" destId="{9C7C2D98-BC80-4AF3-9F83-80C8D616824A}" srcOrd="2" destOrd="0" presId="urn:microsoft.com/office/officeart/2018/2/layout/IconCircleList"/>
    <dgm:cxn modelId="{FEDECECF-FD9F-4461-9222-30109997A013}" type="presParOf" srcId="{42208F4D-D992-4A17-9728-336983B0DC9C}" destId="{3216BAD3-F410-42DC-A1E4-8B3A8DCE4C52}"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D16EE0-5A2A-400D-A198-2490204F23DA}">
      <dsp:nvSpPr>
        <dsp:cNvPr id="0" name=""/>
        <dsp:cNvSpPr/>
      </dsp:nvSpPr>
      <dsp:spPr>
        <a:xfrm>
          <a:off x="3275" y="769946"/>
          <a:ext cx="2338910" cy="1485208"/>
        </a:xfrm>
        <a:prstGeom prst="roundRect">
          <a:avLst>
            <a:gd name="adj" fmla="val 10000"/>
          </a:avLst>
        </a:prstGeom>
        <a:solidFill>
          <a:schemeClr val="tx2">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6B254B-9581-4458-9038-24EB4BBAA813}">
      <dsp:nvSpPr>
        <dsp:cNvPr id="0" name=""/>
        <dsp:cNvSpPr/>
      </dsp:nvSpPr>
      <dsp:spPr>
        <a:xfrm>
          <a:off x="263154" y="1016831"/>
          <a:ext cx="2338910" cy="148520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u="sng" kern="1200"/>
            <a:t>Duration</a:t>
          </a:r>
          <a:r>
            <a:rPr lang="en-US" sz="1500" b="1" kern="1200"/>
            <a:t> </a:t>
          </a:r>
          <a:r>
            <a:rPr lang="en-US" sz="1500" kern="1200"/>
            <a:t>– 6–8 months for full project development (Design → Development → Testing → Launch).</a:t>
          </a:r>
        </a:p>
      </dsp:txBody>
      <dsp:txXfrm>
        <a:off x="306654" y="1060331"/>
        <a:ext cx="2251910" cy="1398208"/>
      </dsp:txXfrm>
    </dsp:sp>
    <dsp:sp modelId="{D4EE2700-47EE-4FD3-8608-51C0B45AE374}">
      <dsp:nvSpPr>
        <dsp:cNvPr id="0" name=""/>
        <dsp:cNvSpPr/>
      </dsp:nvSpPr>
      <dsp:spPr>
        <a:xfrm>
          <a:off x="2861944" y="769946"/>
          <a:ext cx="2338910" cy="1485208"/>
        </a:xfrm>
        <a:prstGeom prst="roundRect">
          <a:avLst>
            <a:gd name="adj" fmla="val 10000"/>
          </a:avLst>
        </a:prstGeom>
        <a:solidFill>
          <a:schemeClr val="tx2">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EE85AD-178B-4463-AE6A-093E3CD6A88D}">
      <dsp:nvSpPr>
        <dsp:cNvPr id="0" name=""/>
        <dsp:cNvSpPr/>
      </dsp:nvSpPr>
      <dsp:spPr>
        <a:xfrm>
          <a:off x="3121823" y="1016831"/>
          <a:ext cx="2338910" cy="148520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IN" sz="1500" b="1" u="sng" kern="1200"/>
            <a:t>Budget </a:t>
          </a:r>
          <a:r>
            <a:rPr lang="en-IN" sz="1500" b="1" kern="1200"/>
            <a:t>- </a:t>
          </a:r>
          <a:r>
            <a:rPr lang="en-IN" sz="1500" kern="1200"/>
            <a:t>₹80,000</a:t>
          </a:r>
          <a:endParaRPr lang="en-US" sz="1500" kern="1200"/>
        </a:p>
      </dsp:txBody>
      <dsp:txXfrm>
        <a:off x="3165323" y="1060331"/>
        <a:ext cx="2251910" cy="1398208"/>
      </dsp:txXfrm>
    </dsp:sp>
    <dsp:sp modelId="{D6B2CD08-B3A2-462C-9369-C751EDB1E7EC}">
      <dsp:nvSpPr>
        <dsp:cNvPr id="0" name=""/>
        <dsp:cNvSpPr/>
      </dsp:nvSpPr>
      <dsp:spPr>
        <a:xfrm>
          <a:off x="5720613" y="769946"/>
          <a:ext cx="2338910" cy="1485208"/>
        </a:xfrm>
        <a:prstGeom prst="roundRect">
          <a:avLst>
            <a:gd name="adj" fmla="val 10000"/>
          </a:avLst>
        </a:prstGeom>
        <a:solidFill>
          <a:schemeClr val="tx2">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7F7CC7D-4218-497C-A40B-D2B0A95693A5}">
      <dsp:nvSpPr>
        <dsp:cNvPr id="0" name=""/>
        <dsp:cNvSpPr/>
      </dsp:nvSpPr>
      <dsp:spPr>
        <a:xfrm>
          <a:off x="5980492" y="1016831"/>
          <a:ext cx="2338910" cy="148520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u="sng" kern="1200"/>
            <a:t>Resources</a:t>
          </a:r>
          <a:r>
            <a:rPr lang="en-US" sz="1500" b="1" kern="1200"/>
            <a:t> -</a:t>
          </a:r>
          <a:r>
            <a:rPr lang="en-US" sz="1500" b="1" u="sng" kern="1200"/>
            <a:t> </a:t>
          </a:r>
          <a:r>
            <a:rPr lang="en-IN" sz="1500" kern="1200"/>
            <a:t>Project Manager, Developers, Designers, QA Tester, Database Engineer, Educational Consultant.</a:t>
          </a:r>
          <a:endParaRPr lang="en-US" sz="1500" kern="1200"/>
        </a:p>
      </dsp:txBody>
      <dsp:txXfrm>
        <a:off x="6023992" y="1060331"/>
        <a:ext cx="2251910" cy="1398208"/>
      </dsp:txXfrm>
    </dsp:sp>
    <dsp:sp modelId="{28A9E1E7-0454-4B32-9367-B90AEA18F266}">
      <dsp:nvSpPr>
        <dsp:cNvPr id="0" name=""/>
        <dsp:cNvSpPr/>
      </dsp:nvSpPr>
      <dsp:spPr>
        <a:xfrm>
          <a:off x="8579282" y="769946"/>
          <a:ext cx="2338910" cy="1485208"/>
        </a:xfrm>
        <a:prstGeom prst="roundRect">
          <a:avLst>
            <a:gd name="adj" fmla="val 10000"/>
          </a:avLst>
        </a:prstGeom>
        <a:solidFill>
          <a:schemeClr val="tx2">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B8A5C8-B76B-48DD-BE11-A53241565717}">
      <dsp:nvSpPr>
        <dsp:cNvPr id="0" name=""/>
        <dsp:cNvSpPr/>
      </dsp:nvSpPr>
      <dsp:spPr>
        <a:xfrm>
          <a:off x="8839161" y="1016831"/>
          <a:ext cx="2338910" cy="148520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t>Other:</a:t>
          </a:r>
          <a:r>
            <a:rPr lang="en-US" sz="1500" kern="1200"/>
            <a:t> Third-party integrations for email notifications, analytics, and cloud storage.</a:t>
          </a:r>
        </a:p>
      </dsp:txBody>
      <dsp:txXfrm>
        <a:off x="8882661" y="1060331"/>
        <a:ext cx="2251910" cy="13982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5E956A-C9B6-4187-95E4-C3E9DB1F306B}">
      <dsp:nvSpPr>
        <dsp:cNvPr id="0" name=""/>
        <dsp:cNvSpPr/>
      </dsp:nvSpPr>
      <dsp:spPr>
        <a:xfrm>
          <a:off x="2920" y="372942"/>
          <a:ext cx="1456072" cy="1456072"/>
        </a:xfrm>
        <a:prstGeom prst="ellipse">
          <a:avLst/>
        </a:prstGeom>
        <a:solidFill>
          <a:schemeClr val="accent6">
            <a:lumMod val="60000"/>
            <a:lumOff val="40000"/>
          </a:schemeClr>
        </a:solidFill>
        <a:ln>
          <a:noFill/>
        </a:ln>
        <a:effectLst/>
      </dsp:spPr>
      <dsp:style>
        <a:lnRef idx="0">
          <a:scrgbClr r="0" g="0" b="0"/>
        </a:lnRef>
        <a:fillRef idx="1">
          <a:scrgbClr r="0" g="0" b="0"/>
        </a:fillRef>
        <a:effectRef idx="0">
          <a:scrgbClr r="0" g="0" b="0"/>
        </a:effectRef>
        <a:fontRef idx="minor"/>
      </dsp:style>
    </dsp:sp>
    <dsp:sp modelId="{1B7B4304-C70E-408A-9E80-3F627E28B335}">
      <dsp:nvSpPr>
        <dsp:cNvPr id="0" name=""/>
        <dsp:cNvSpPr/>
      </dsp:nvSpPr>
      <dsp:spPr>
        <a:xfrm>
          <a:off x="308695" y="678717"/>
          <a:ext cx="844521" cy="84452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011B2EB-34D2-4E67-B624-583CE00D1F3B}">
      <dsp:nvSpPr>
        <dsp:cNvPr id="0" name=""/>
        <dsp:cNvSpPr/>
      </dsp:nvSpPr>
      <dsp:spPr>
        <a:xfrm>
          <a:off x="1771007" y="372942"/>
          <a:ext cx="3432169" cy="1456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b="1" kern="1200"/>
            <a:t>Technical Risks: </a:t>
          </a:r>
          <a:r>
            <a:rPr lang="en-US" sz="1700" kern="1200"/>
            <a:t>Issues such as software bugs, integration failures, or system crashes may occur during development or testing.</a:t>
          </a:r>
        </a:p>
      </dsp:txBody>
      <dsp:txXfrm>
        <a:off x="1771007" y="372942"/>
        <a:ext cx="3432169" cy="1456072"/>
      </dsp:txXfrm>
    </dsp:sp>
    <dsp:sp modelId="{2D2DC6A5-0453-4E1A-9186-3175CA1DC1AB}">
      <dsp:nvSpPr>
        <dsp:cNvPr id="0" name=""/>
        <dsp:cNvSpPr/>
      </dsp:nvSpPr>
      <dsp:spPr>
        <a:xfrm>
          <a:off x="5801207" y="372942"/>
          <a:ext cx="1456072" cy="1456072"/>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6995E7D-6246-4B06-A5AA-2918E6D8A975}">
      <dsp:nvSpPr>
        <dsp:cNvPr id="0" name=""/>
        <dsp:cNvSpPr/>
      </dsp:nvSpPr>
      <dsp:spPr>
        <a:xfrm>
          <a:off x="6106982" y="678717"/>
          <a:ext cx="844521" cy="84452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D16AE8-580E-496C-B23A-14C6D5DA8271}">
      <dsp:nvSpPr>
        <dsp:cNvPr id="0" name=""/>
        <dsp:cNvSpPr/>
      </dsp:nvSpPr>
      <dsp:spPr>
        <a:xfrm>
          <a:off x="7569294" y="372942"/>
          <a:ext cx="3432169" cy="1456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b="1" kern="1200"/>
            <a:t>Security Risks: </a:t>
          </a:r>
          <a:r>
            <a:rPr lang="en-US" sz="1700" kern="1200"/>
            <a:t>Sensitive student and academic data may be exposed if proper security measures (like encryption and authentication) are not implemented.</a:t>
          </a:r>
        </a:p>
      </dsp:txBody>
      <dsp:txXfrm>
        <a:off x="7569294" y="372942"/>
        <a:ext cx="3432169" cy="1456072"/>
      </dsp:txXfrm>
    </dsp:sp>
    <dsp:sp modelId="{347514AC-F9B9-43D1-91D3-A4A9EA376903}">
      <dsp:nvSpPr>
        <dsp:cNvPr id="0" name=""/>
        <dsp:cNvSpPr/>
      </dsp:nvSpPr>
      <dsp:spPr>
        <a:xfrm>
          <a:off x="2920" y="2578249"/>
          <a:ext cx="1456072" cy="145607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F42B70-43C2-4A84-B551-6D8B9406A1B9}">
      <dsp:nvSpPr>
        <dsp:cNvPr id="0" name=""/>
        <dsp:cNvSpPr/>
      </dsp:nvSpPr>
      <dsp:spPr>
        <a:xfrm>
          <a:off x="308695" y="2884024"/>
          <a:ext cx="844521" cy="84452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1BC987-B50C-4404-B97A-F54B1597BDF8}">
      <dsp:nvSpPr>
        <dsp:cNvPr id="0" name=""/>
        <dsp:cNvSpPr/>
      </dsp:nvSpPr>
      <dsp:spPr>
        <a:xfrm>
          <a:off x="1771007" y="2578249"/>
          <a:ext cx="3432169" cy="1456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b="1" kern="1200"/>
            <a:t>Maintenance Risks: </a:t>
          </a:r>
          <a:r>
            <a:rPr lang="en-US" sz="1700" kern="1200"/>
            <a:t>Without regular updates and monitoring, the system’s performance and security may decline over time.</a:t>
          </a:r>
        </a:p>
      </dsp:txBody>
      <dsp:txXfrm>
        <a:off x="1771007" y="2578249"/>
        <a:ext cx="3432169" cy="1456072"/>
      </dsp:txXfrm>
    </dsp:sp>
    <dsp:sp modelId="{5D7F8741-1ACC-4989-B7B6-C64C8009FF7F}">
      <dsp:nvSpPr>
        <dsp:cNvPr id="0" name=""/>
        <dsp:cNvSpPr/>
      </dsp:nvSpPr>
      <dsp:spPr>
        <a:xfrm>
          <a:off x="5801207" y="2578249"/>
          <a:ext cx="1456072" cy="1456072"/>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3705B8-68A2-4657-B8E0-FD31B3AF87D2}">
      <dsp:nvSpPr>
        <dsp:cNvPr id="0" name=""/>
        <dsp:cNvSpPr/>
      </dsp:nvSpPr>
      <dsp:spPr>
        <a:xfrm>
          <a:off x="6106982" y="2884024"/>
          <a:ext cx="844521" cy="84452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1DD5159-C00B-464F-BD07-B24D66E0A883}">
      <dsp:nvSpPr>
        <dsp:cNvPr id="0" name=""/>
        <dsp:cNvSpPr/>
      </dsp:nvSpPr>
      <dsp:spPr>
        <a:xfrm>
          <a:off x="7569294" y="2578249"/>
          <a:ext cx="3432169" cy="1456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b="1" kern="1200"/>
            <a:t>Time and Cost Risks: </a:t>
          </a:r>
          <a:r>
            <a:rPr lang="en-US" sz="1700" kern="1200"/>
            <a:t>Delays in development or additional technical requirements could increase project duration and cost.</a:t>
          </a:r>
        </a:p>
      </dsp:txBody>
      <dsp:txXfrm>
        <a:off x="7569294" y="2578249"/>
        <a:ext cx="3432169" cy="14560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5341F3-BDF0-4F54-BE7A-C966560D14EC}">
      <dsp:nvSpPr>
        <dsp:cNvPr id="0" name=""/>
        <dsp:cNvSpPr/>
      </dsp:nvSpPr>
      <dsp:spPr>
        <a:xfrm>
          <a:off x="235329" y="214089"/>
          <a:ext cx="1347782" cy="1347782"/>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C4840B6-9A4A-40A0-B101-5C7BE7A85EDC}">
      <dsp:nvSpPr>
        <dsp:cNvPr id="0" name=""/>
        <dsp:cNvSpPr/>
      </dsp:nvSpPr>
      <dsp:spPr>
        <a:xfrm>
          <a:off x="518363" y="497124"/>
          <a:ext cx="781714" cy="7817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2AB1B16-623D-49FE-BD5C-EEF35288B316}">
      <dsp:nvSpPr>
        <dsp:cNvPr id="0" name=""/>
        <dsp:cNvSpPr/>
      </dsp:nvSpPr>
      <dsp:spPr>
        <a:xfrm>
          <a:off x="1871923" y="214089"/>
          <a:ext cx="3176917" cy="13477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b="1" kern="1200" dirty="0"/>
            <a:t>Internet Connectivity:</a:t>
          </a:r>
          <a:br>
            <a:rPr lang="en-US" sz="1600" kern="1200" dirty="0"/>
          </a:br>
          <a:r>
            <a:rPr lang="en-US" sz="1600" kern="1200" dirty="0"/>
            <a:t>Continuous and stable internet access is required for users to access the Edu Care portal.</a:t>
          </a:r>
        </a:p>
      </dsp:txBody>
      <dsp:txXfrm>
        <a:off x="1871923" y="214089"/>
        <a:ext cx="3176917" cy="1347782"/>
      </dsp:txXfrm>
    </dsp:sp>
    <dsp:sp modelId="{2FA25729-188C-4F19-847B-A0846CA15B34}">
      <dsp:nvSpPr>
        <dsp:cNvPr id="0" name=""/>
        <dsp:cNvSpPr/>
      </dsp:nvSpPr>
      <dsp:spPr>
        <a:xfrm>
          <a:off x="5602393" y="214089"/>
          <a:ext cx="1347782" cy="1347782"/>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3958CDD-6C0F-45C4-9155-64AA6A5247B2}">
      <dsp:nvSpPr>
        <dsp:cNvPr id="0" name=""/>
        <dsp:cNvSpPr/>
      </dsp:nvSpPr>
      <dsp:spPr>
        <a:xfrm>
          <a:off x="5885428" y="497124"/>
          <a:ext cx="781714" cy="7817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5839D83-6DC2-4859-B73C-7E96FC306765}">
      <dsp:nvSpPr>
        <dsp:cNvPr id="0" name=""/>
        <dsp:cNvSpPr/>
      </dsp:nvSpPr>
      <dsp:spPr>
        <a:xfrm>
          <a:off x="7238987" y="214089"/>
          <a:ext cx="3176917" cy="13477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b="1" kern="1200"/>
            <a:t>Server Availability:</a:t>
          </a:r>
          <a:br>
            <a:rPr lang="en-US" sz="1600" kern="1200"/>
          </a:br>
          <a:r>
            <a:rPr lang="en-US" sz="1600" kern="1200"/>
            <a:t>The project depends on reliable hosting and database servers for proper functioning.</a:t>
          </a:r>
        </a:p>
      </dsp:txBody>
      <dsp:txXfrm>
        <a:off x="7238987" y="214089"/>
        <a:ext cx="3176917" cy="1347782"/>
      </dsp:txXfrm>
    </dsp:sp>
    <dsp:sp modelId="{38BBF557-1DE0-4492-9FF0-317884367C5B}">
      <dsp:nvSpPr>
        <dsp:cNvPr id="0" name=""/>
        <dsp:cNvSpPr/>
      </dsp:nvSpPr>
      <dsp:spPr>
        <a:xfrm>
          <a:off x="235329" y="2201676"/>
          <a:ext cx="1347782" cy="1347782"/>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2898D8-E800-49F3-BE30-FE27677A27EC}">
      <dsp:nvSpPr>
        <dsp:cNvPr id="0" name=""/>
        <dsp:cNvSpPr/>
      </dsp:nvSpPr>
      <dsp:spPr>
        <a:xfrm>
          <a:off x="518363" y="2484710"/>
          <a:ext cx="781714" cy="7817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8F3E2FA-6187-458B-9585-000B748CDEBE}">
      <dsp:nvSpPr>
        <dsp:cNvPr id="0" name=""/>
        <dsp:cNvSpPr/>
      </dsp:nvSpPr>
      <dsp:spPr>
        <a:xfrm>
          <a:off x="1871923" y="2201676"/>
          <a:ext cx="3176917" cy="13477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b="1" kern="1200"/>
            <a:t>Software and Tools:</a:t>
          </a:r>
          <a:br>
            <a:rPr lang="en-US" sz="1600" kern="1200"/>
          </a:br>
          <a:r>
            <a:rPr lang="en-US" sz="1600" kern="1200"/>
            <a:t>The system depends on compatible versions of web technologies (HTML, CSS, PHP, MySQL) and server configurations.</a:t>
          </a:r>
        </a:p>
      </dsp:txBody>
      <dsp:txXfrm>
        <a:off x="1871923" y="2201676"/>
        <a:ext cx="3176917" cy="1347782"/>
      </dsp:txXfrm>
    </dsp:sp>
    <dsp:sp modelId="{374AA926-CA5E-41E1-B244-84229628F670}">
      <dsp:nvSpPr>
        <dsp:cNvPr id="0" name=""/>
        <dsp:cNvSpPr/>
      </dsp:nvSpPr>
      <dsp:spPr>
        <a:xfrm>
          <a:off x="5602393" y="2201676"/>
          <a:ext cx="1347782" cy="1347782"/>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C5867A-BD72-4108-BF95-7C2F05E29842}">
      <dsp:nvSpPr>
        <dsp:cNvPr id="0" name=""/>
        <dsp:cNvSpPr/>
      </dsp:nvSpPr>
      <dsp:spPr>
        <a:xfrm>
          <a:off x="5885428" y="2484710"/>
          <a:ext cx="781714" cy="78171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216BAD3-F410-42DC-A1E4-8B3A8DCE4C52}">
      <dsp:nvSpPr>
        <dsp:cNvPr id="0" name=""/>
        <dsp:cNvSpPr/>
      </dsp:nvSpPr>
      <dsp:spPr>
        <a:xfrm>
          <a:off x="7238987" y="2201676"/>
          <a:ext cx="3176917" cy="13477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b="1" kern="1200"/>
            <a:t>Management Support:</a:t>
          </a:r>
          <a:br>
            <a:rPr lang="en-US" sz="1600" kern="1200"/>
          </a:br>
          <a:r>
            <a:rPr lang="en-US" sz="1600" kern="1200"/>
            <a:t>Approval, funding, and ongoing support from school management or project sponsors are crucial for long-term success.</a:t>
          </a:r>
        </a:p>
      </dsp:txBody>
      <dsp:txXfrm>
        <a:off x="7238987" y="2201676"/>
        <a:ext cx="3176917" cy="134778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22F66-727D-4150-ADA5-49CF3A0F6873}"/>
              </a:ext>
            </a:extLst>
          </p:cNvPr>
          <p:cNvSpPr>
            <a:spLocks noGrp="1"/>
          </p:cNvSpPr>
          <p:nvPr>
            <p:ph type="ctrTitle"/>
          </p:nvPr>
        </p:nvSpPr>
        <p:spPr>
          <a:xfrm>
            <a:off x="530352" y="1122363"/>
            <a:ext cx="10072922" cy="1978346"/>
          </a:xfrm>
        </p:spPr>
        <p:txBody>
          <a:bodyPr anchor="b">
            <a:normAutofit/>
          </a:bodyPr>
          <a:lstStyle>
            <a:lvl1pPr algn="l">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DD9A1FE-C39F-4D7C-B93D-F8C203A1D69C}"/>
              </a:ext>
            </a:extLst>
          </p:cNvPr>
          <p:cNvSpPr>
            <a:spLocks noGrp="1"/>
          </p:cNvSpPr>
          <p:nvPr>
            <p:ph type="subTitle" idx="1"/>
          </p:nvPr>
        </p:nvSpPr>
        <p:spPr>
          <a:xfrm>
            <a:off x="530352" y="3509963"/>
            <a:ext cx="10072922" cy="1747837"/>
          </a:xfrm>
        </p:spPr>
        <p:txBody>
          <a:bodyPr>
            <a:normAutofit/>
          </a:bodyPr>
          <a:lstStyle>
            <a:lvl1pPr marL="0" indent="0" algn="l">
              <a:buNone/>
              <a:defRPr sz="2000" i="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C008AAC-7D41-4304-8D59-EF34B232682C}"/>
              </a:ext>
            </a:extLst>
          </p:cNvPr>
          <p:cNvSpPr>
            <a:spLocks noGrp="1"/>
          </p:cNvSpPr>
          <p:nvPr>
            <p:ph type="dt" sz="half" idx="10"/>
          </p:nvPr>
        </p:nvSpPr>
        <p:spPr>
          <a:xfrm>
            <a:off x="530352" y="136525"/>
            <a:ext cx="2743200" cy="365125"/>
          </a:xfrm>
        </p:spPr>
        <p:txBody>
          <a:bodyPr/>
          <a:lstStyle>
            <a:lvl1pPr algn="l">
              <a:defRPr/>
            </a:lvl1pPr>
          </a:lstStyle>
          <a:p>
            <a:fld id="{524C6359-9BB8-4148-8114-537E698DA205}" type="datetime1">
              <a:rPr lang="en-US" smtClean="0"/>
              <a:t>11/7/2025</a:t>
            </a:fld>
            <a:endParaRPr lang="en-US" dirty="0"/>
          </a:p>
        </p:txBody>
      </p:sp>
      <p:sp>
        <p:nvSpPr>
          <p:cNvPr id="5" name="Footer Placeholder 4">
            <a:extLst>
              <a:ext uri="{FF2B5EF4-FFF2-40B4-BE49-F238E27FC236}">
                <a16:creationId xmlns:a16="http://schemas.microsoft.com/office/drawing/2014/main" id="{4724D078-DE22-4F23-8B48-21FB1415C3E3}"/>
              </a:ext>
            </a:extLst>
          </p:cNvPr>
          <p:cNvSpPr>
            <a:spLocks noGrp="1"/>
          </p:cNvSpPr>
          <p:nvPr>
            <p:ph type="ftr" sz="quarter" idx="11"/>
          </p:nvPr>
        </p:nvSpPr>
        <p:spPr>
          <a:xfrm>
            <a:off x="530352" y="6356350"/>
            <a:ext cx="4114800" cy="365125"/>
          </a:xfrm>
        </p:spPr>
        <p:txBody>
          <a:bodyPr/>
          <a:lstStyle>
            <a:lvl1pPr algn="l">
              <a:defRPr/>
            </a:lvl1pPr>
          </a:lstStyle>
          <a:p>
            <a:endParaRPr lang="en-US"/>
          </a:p>
        </p:txBody>
      </p:sp>
      <p:sp>
        <p:nvSpPr>
          <p:cNvPr id="6" name="Slide Number Placeholder 5">
            <a:extLst>
              <a:ext uri="{FF2B5EF4-FFF2-40B4-BE49-F238E27FC236}">
                <a16:creationId xmlns:a16="http://schemas.microsoft.com/office/drawing/2014/main" id="{BB64C1F5-608B-4335-9F2A-17F63D5FAF0D}"/>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51B01909-73B8-4486-A749-C643B1D7E361}"/>
              </a:ext>
              <a:ext uri="{C183D7F6-B498-43B3-948B-1728B52AA6E4}">
                <adec:decorative xmlns:adec="http://schemas.microsoft.com/office/drawing/2017/decorative" val="1"/>
              </a:ext>
            </a:extLst>
          </p:cNvPr>
          <p:cNvGrpSpPr/>
          <p:nvPr/>
        </p:nvGrpSpPr>
        <p:grpSpPr>
          <a:xfrm>
            <a:off x="530225" y="3267690"/>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5E279D86-4533-45F1-B0AA-D237399A5ED5}"/>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764FD722-CB31-4326-ADD8-CBA52FD1FF59}"/>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24E4BCEC-8B0A-444E-8509-1B3BB0449E5B}"/>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9DB36622-1DC7-4B17-8984-588BA8999FF6}"/>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51B97AF0-1974-42B9-B5FC-A332C52E8272}"/>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95A298AD-BE5D-4BE1-8CDF-DBFB42D63FEB}"/>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57772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F2C5-A3FC-44EF-BA15-CEC83C83D67C}"/>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5040D3-67DB-455C-AD79-49E185DB63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B2B07A-258E-42DD-9A68-2C76F7D54040}"/>
              </a:ext>
            </a:extLst>
          </p:cNvPr>
          <p:cNvSpPr>
            <a:spLocks noGrp="1"/>
          </p:cNvSpPr>
          <p:nvPr>
            <p:ph type="dt" sz="half" idx="10"/>
          </p:nvPr>
        </p:nvSpPr>
        <p:spPr/>
        <p:txBody>
          <a:bodyPr/>
          <a:lstStyle/>
          <a:p>
            <a:fld id="{A4649BD0-10DB-43E7-8F22-40B3D51B8FC3}" type="datetime1">
              <a:rPr lang="en-US" smtClean="0"/>
              <a:t>11/7/2025</a:t>
            </a:fld>
            <a:endParaRPr lang="en-US"/>
          </a:p>
        </p:txBody>
      </p:sp>
      <p:sp>
        <p:nvSpPr>
          <p:cNvPr id="5" name="Footer Placeholder 4">
            <a:extLst>
              <a:ext uri="{FF2B5EF4-FFF2-40B4-BE49-F238E27FC236}">
                <a16:creationId xmlns:a16="http://schemas.microsoft.com/office/drawing/2014/main" id="{7C01E9BC-3BB8-40CD-9294-59A2E59E1B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13979D-5589-4770-9D29-046F2B506C33}"/>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12EF7969-DB38-4989-A65C-9D190A245515}"/>
              </a:ext>
              <a:ext uri="{C183D7F6-B498-43B3-948B-1728B52AA6E4}">
                <adec:decorative xmlns:adec="http://schemas.microsoft.com/office/drawing/2017/decorative" val="1"/>
              </a:ext>
            </a:extLst>
          </p:cNvPr>
          <p:cNvGrpSpPr/>
          <p:nvPr/>
        </p:nvGrpSpPr>
        <p:grpSpPr>
          <a:xfrm>
            <a:off x="530225" y="2333456"/>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2145BE25-C437-45FE-A3D3-BBAAF108CC9B}"/>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4A9D0FA0-682C-4076-B779-D865AEEFC66C}"/>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AB60163C-1A2D-4F00-BC61-8A3C11E2D2BE}"/>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3FF8D873-9CF9-4A0A-A7B8-875C0B8233D6}"/>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2B645470-F624-4417-A8A4-FC242E43C9DB}"/>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ECC7EFEF-6B2A-4210-9275-0077ACF2827B}"/>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413204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693CD-CB65-4F37-A6DA-F300B93C14D9}"/>
              </a:ext>
            </a:extLst>
          </p:cNvPr>
          <p:cNvSpPr>
            <a:spLocks noGrp="1"/>
          </p:cNvSpPr>
          <p:nvPr>
            <p:ph type="title" orient="vert"/>
          </p:nvPr>
        </p:nvSpPr>
        <p:spPr>
          <a:xfrm>
            <a:off x="7974374" y="787067"/>
            <a:ext cx="2628900" cy="5389895"/>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448D117-7AE6-4831-9867-5145F64A0C24}"/>
              </a:ext>
            </a:extLst>
          </p:cNvPr>
          <p:cNvSpPr>
            <a:spLocks noGrp="1"/>
          </p:cNvSpPr>
          <p:nvPr>
            <p:ph type="body" orient="vert" idx="1"/>
          </p:nvPr>
        </p:nvSpPr>
        <p:spPr>
          <a:xfrm>
            <a:off x="525719" y="787067"/>
            <a:ext cx="7039402" cy="538989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4988CF8-397F-485E-8081-AFA4DADD440C}"/>
              </a:ext>
            </a:extLst>
          </p:cNvPr>
          <p:cNvSpPr>
            <a:spLocks noGrp="1"/>
          </p:cNvSpPr>
          <p:nvPr>
            <p:ph type="dt" sz="half" idx="10"/>
          </p:nvPr>
        </p:nvSpPr>
        <p:spPr/>
        <p:txBody>
          <a:bodyPr/>
          <a:lstStyle/>
          <a:p>
            <a:fld id="{0A16C79C-F566-427A-93F6-434A4E613134}" type="datetime1">
              <a:rPr lang="en-US" smtClean="0"/>
              <a:t>11/7/2025</a:t>
            </a:fld>
            <a:endParaRPr lang="en-US"/>
          </a:p>
        </p:txBody>
      </p:sp>
      <p:sp>
        <p:nvSpPr>
          <p:cNvPr id="5" name="Footer Placeholder 4">
            <a:extLst>
              <a:ext uri="{FF2B5EF4-FFF2-40B4-BE49-F238E27FC236}">
                <a16:creationId xmlns:a16="http://schemas.microsoft.com/office/drawing/2014/main" id="{83CE4773-4660-4F21-83CF-1A449395BB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B59537-EB47-40FA-893E-785D6FE00A5C}"/>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588F505F-2957-41FC-9AAA-962853A6719E}"/>
              </a:ext>
              <a:ext uri="{C183D7F6-B498-43B3-948B-1728B52AA6E4}">
                <adec:decorative xmlns:adec="http://schemas.microsoft.com/office/drawing/2017/decorative" val="1"/>
              </a:ext>
            </a:extLst>
          </p:cNvPr>
          <p:cNvGrpSpPr/>
          <p:nvPr/>
        </p:nvGrpSpPr>
        <p:grpSpPr>
          <a:xfrm rot="5400000">
            <a:off x="7283627" y="1250328"/>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091A36EB-8545-4EFE-B619-165D36D644D1}"/>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8D075D29-6706-486B-A55A-13866882BA88}"/>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3FAE751A-10F0-48F2-BBC3-D2FE499B345B}"/>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52289CAF-683C-4BCC-8AA5-95A3BF799B0F}"/>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3BC8403A-C46F-4DA1-A015-00A80215F289}"/>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A797D957-3A2C-42DF-B73E-CBB47BE036B7}"/>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744886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7B4A7-C566-48F4-B4B8-3A5E7B6C5C3A}"/>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D3B93F5-BC8B-452C-ACE2-C7E01D1B80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39A49B3-A57D-46C5-8462-0C52509F8FCA}"/>
              </a:ext>
            </a:extLst>
          </p:cNvPr>
          <p:cNvSpPr>
            <a:spLocks noGrp="1"/>
          </p:cNvSpPr>
          <p:nvPr>
            <p:ph type="dt" sz="half" idx="10"/>
          </p:nvPr>
        </p:nvSpPr>
        <p:spPr>
          <a:xfrm>
            <a:off x="530352" y="136525"/>
            <a:ext cx="2743200" cy="365125"/>
          </a:xfrm>
        </p:spPr>
        <p:txBody>
          <a:bodyPr/>
          <a:lstStyle/>
          <a:p>
            <a:fld id="{9376191F-481E-48E9-BB9A-369A67A7362D}" type="datetime1">
              <a:rPr lang="en-US" smtClean="0"/>
              <a:t>11/7/2025</a:t>
            </a:fld>
            <a:endParaRPr lang="en-US" dirty="0"/>
          </a:p>
        </p:txBody>
      </p:sp>
      <p:sp>
        <p:nvSpPr>
          <p:cNvPr id="5" name="Footer Placeholder 4">
            <a:extLst>
              <a:ext uri="{FF2B5EF4-FFF2-40B4-BE49-F238E27FC236}">
                <a16:creationId xmlns:a16="http://schemas.microsoft.com/office/drawing/2014/main" id="{9EC8C810-EAF4-4D86-84DD-2E574122DD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7E738-8574-490B-974B-9AD3B2AAE521}"/>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AC552FEA-472E-4E74-B31D-531852C1908D}"/>
              </a:ext>
              <a:ext uri="{C183D7F6-B498-43B3-948B-1728B52AA6E4}">
                <adec:decorative xmlns:adec="http://schemas.microsoft.com/office/drawing/2017/decorative" val="1"/>
              </a:ext>
            </a:extLst>
          </p:cNvPr>
          <p:cNvGrpSpPr/>
          <p:nvPr/>
        </p:nvGrpSpPr>
        <p:grpSpPr>
          <a:xfrm>
            <a:off x="530225" y="2310597"/>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41DF3078-C636-4776-A616-D5BF3BC280C9}"/>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0D1A27FA-1310-4BC3-A071-1566746B2FB1}"/>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99ACB9EB-84FE-4B33-9EF9-4EC7DAC25DD5}"/>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826E5EFB-0EF9-4DB8-99CB-5DD72009DB2C}"/>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86238E12-0689-4123-8B2E-E1CCFCC4C882}"/>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8538CF67-A00E-4955-A447-001BE02E771A}"/>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893260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764E-4B3D-4B6A-A210-B50E4F60E246}"/>
              </a:ext>
            </a:extLst>
          </p:cNvPr>
          <p:cNvSpPr>
            <a:spLocks noGrp="1"/>
          </p:cNvSpPr>
          <p:nvPr>
            <p:ph type="title"/>
          </p:nvPr>
        </p:nvSpPr>
        <p:spPr>
          <a:xfrm>
            <a:off x="530352" y="787068"/>
            <a:ext cx="10072922" cy="2313641"/>
          </a:xfrm>
        </p:spPr>
        <p:txBody>
          <a:bodyPr anchor="b">
            <a:normAutofit/>
          </a:bodyPr>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A30AEC2-B6E6-4C09-A16F-5E2A1C9A0D0E}"/>
              </a:ext>
            </a:extLst>
          </p:cNvPr>
          <p:cNvSpPr>
            <a:spLocks noGrp="1"/>
          </p:cNvSpPr>
          <p:nvPr>
            <p:ph type="body" idx="1"/>
          </p:nvPr>
        </p:nvSpPr>
        <p:spPr>
          <a:xfrm>
            <a:off x="530352" y="3509963"/>
            <a:ext cx="10072922" cy="2579687"/>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A37CAB-B545-4E42-BB5A-F1DAA9335033}"/>
              </a:ext>
            </a:extLst>
          </p:cNvPr>
          <p:cNvSpPr>
            <a:spLocks noGrp="1"/>
          </p:cNvSpPr>
          <p:nvPr>
            <p:ph type="dt" sz="half" idx="10"/>
          </p:nvPr>
        </p:nvSpPr>
        <p:spPr/>
        <p:txBody>
          <a:bodyPr/>
          <a:lstStyle/>
          <a:p>
            <a:fld id="{6C5677DE-DD04-48CC-9C18-7BE9FF2DEB6B}" type="datetime1">
              <a:rPr lang="en-US" smtClean="0"/>
              <a:t>11/7/2025</a:t>
            </a:fld>
            <a:endParaRPr lang="en-US"/>
          </a:p>
        </p:txBody>
      </p:sp>
      <p:sp>
        <p:nvSpPr>
          <p:cNvPr id="5" name="Footer Placeholder 4">
            <a:extLst>
              <a:ext uri="{FF2B5EF4-FFF2-40B4-BE49-F238E27FC236}">
                <a16:creationId xmlns:a16="http://schemas.microsoft.com/office/drawing/2014/main" id="{AF6D720B-7E58-43F4-9659-ADB2403A50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95F53F-2FA5-4B5C-A151-F07BBC002B29}"/>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37B4CDD2-E09A-418A-9131-FBDEE440A1F1}"/>
              </a:ext>
              <a:ext uri="{C183D7F6-B498-43B3-948B-1728B52AA6E4}">
                <adec:decorative xmlns:adec="http://schemas.microsoft.com/office/drawing/2017/decorative" val="1"/>
              </a:ext>
            </a:extLst>
          </p:cNvPr>
          <p:cNvGrpSpPr/>
          <p:nvPr/>
        </p:nvGrpSpPr>
        <p:grpSpPr>
          <a:xfrm>
            <a:off x="530225" y="3267690"/>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8852E5FB-B268-4CCA-8E55-803038F7A00D}"/>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A1C9CBB3-97C0-4A35-9088-C69233F5CEE7}"/>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31610871-AEE9-46EB-9D27-BA1D9D688124}"/>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27478059-2A11-484D-A2D7-199F74778E50}"/>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30EC0886-DDB9-47F1-9414-C121C1D3F954}"/>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66A10427-DF20-4284-B215-EABA4D366E20}"/>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3875080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473D3-0F03-4BF4-831F-34E80BAC551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74C09409-59F2-486F-A6D0-FAEE8FFF25B2}"/>
              </a:ext>
            </a:extLst>
          </p:cNvPr>
          <p:cNvSpPr>
            <a:spLocks noGrp="1"/>
          </p:cNvSpPr>
          <p:nvPr>
            <p:ph sz="half" idx="1"/>
          </p:nvPr>
        </p:nvSpPr>
        <p:spPr>
          <a:xfrm>
            <a:off x="525717" y="2521885"/>
            <a:ext cx="4645152" cy="36550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3087241-B390-47A6-8070-C3D4652F887B}"/>
              </a:ext>
            </a:extLst>
          </p:cNvPr>
          <p:cNvSpPr>
            <a:spLocks noGrp="1"/>
          </p:cNvSpPr>
          <p:nvPr>
            <p:ph sz="half" idx="2"/>
          </p:nvPr>
        </p:nvSpPr>
        <p:spPr>
          <a:xfrm>
            <a:off x="5992136" y="2521885"/>
            <a:ext cx="4611138" cy="36550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080B360-2ACA-4B93-9439-591B6D3FBC3F}"/>
              </a:ext>
            </a:extLst>
          </p:cNvPr>
          <p:cNvSpPr>
            <a:spLocks noGrp="1"/>
          </p:cNvSpPr>
          <p:nvPr>
            <p:ph type="dt" sz="half" idx="10"/>
          </p:nvPr>
        </p:nvSpPr>
        <p:spPr/>
        <p:txBody>
          <a:bodyPr/>
          <a:lstStyle/>
          <a:p>
            <a:fld id="{463255ED-7101-4D18-A8AE-3B5E4CB87EA5}" type="datetime1">
              <a:rPr lang="en-US" smtClean="0"/>
              <a:t>11/7/2025</a:t>
            </a:fld>
            <a:endParaRPr lang="en-US"/>
          </a:p>
        </p:txBody>
      </p:sp>
      <p:sp>
        <p:nvSpPr>
          <p:cNvPr id="6" name="Footer Placeholder 5">
            <a:extLst>
              <a:ext uri="{FF2B5EF4-FFF2-40B4-BE49-F238E27FC236}">
                <a16:creationId xmlns:a16="http://schemas.microsoft.com/office/drawing/2014/main" id="{684A73E2-CF78-404C-A86F-E70A284AE9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A8F42A-11E1-42A0-8ECF-A5BBA3B8CA56}"/>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0CB61A83-9419-49FC-8074-2AB3D34FA88B}"/>
              </a:ext>
              <a:ext uri="{C183D7F6-B498-43B3-948B-1728B52AA6E4}">
                <adec:decorative xmlns:adec="http://schemas.microsoft.com/office/drawing/2017/decorative" val="1"/>
              </a:ext>
            </a:extLst>
          </p:cNvPr>
          <p:cNvGrpSpPr/>
          <p:nvPr/>
        </p:nvGrpSpPr>
        <p:grpSpPr>
          <a:xfrm>
            <a:off x="530225" y="2319637"/>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BCD12E57-97FB-48D8-81CC-7C37E8947CB4}"/>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E487641C-E83B-4134-88C9-1D23D5FA1836}"/>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B99AB7A6-A88C-44E1-A9DE-4126B957F88A}"/>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9FF0D518-1D17-44C7-BF73-7C980481DB5B}"/>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9A7A3E12-61E8-41A0-A459-15BF375FA945}"/>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9E5E4A56-9100-4D60-8A34-0FE116F41FF1}"/>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4232772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CA31-EE14-41DD-9914-DA7138220460}"/>
              </a:ext>
            </a:extLst>
          </p:cNvPr>
          <p:cNvSpPr>
            <a:spLocks noGrp="1"/>
          </p:cNvSpPr>
          <p:nvPr>
            <p:ph type="title"/>
          </p:nvPr>
        </p:nvSpPr>
        <p:spPr>
          <a:xfrm>
            <a:off x="530352" y="787067"/>
            <a:ext cx="1007292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CB22AB6-1657-4AE2-8607-2C77A25D79D9}"/>
              </a:ext>
            </a:extLst>
          </p:cNvPr>
          <p:cNvSpPr>
            <a:spLocks noGrp="1"/>
          </p:cNvSpPr>
          <p:nvPr>
            <p:ph type="body" idx="1"/>
          </p:nvPr>
        </p:nvSpPr>
        <p:spPr>
          <a:xfrm>
            <a:off x="530352" y="2521884"/>
            <a:ext cx="4845387" cy="780439"/>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AA6DC0-D4D5-4164-A3FD-6BB5CBB2BBAD}"/>
              </a:ext>
            </a:extLst>
          </p:cNvPr>
          <p:cNvSpPr>
            <a:spLocks noGrp="1"/>
          </p:cNvSpPr>
          <p:nvPr>
            <p:ph sz="half" idx="2"/>
          </p:nvPr>
        </p:nvSpPr>
        <p:spPr>
          <a:xfrm>
            <a:off x="530352" y="3366390"/>
            <a:ext cx="4845387" cy="2644796"/>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129B35F8-95F3-43D1-8917-5836BAA90490}"/>
              </a:ext>
            </a:extLst>
          </p:cNvPr>
          <p:cNvSpPr>
            <a:spLocks noGrp="1"/>
          </p:cNvSpPr>
          <p:nvPr>
            <p:ph type="body" sz="quarter" idx="3"/>
          </p:nvPr>
        </p:nvSpPr>
        <p:spPr>
          <a:xfrm>
            <a:off x="5734025" y="2521884"/>
            <a:ext cx="4869249" cy="780439"/>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B639E7-F4A3-4ADE-B290-0A4F9761B977}"/>
              </a:ext>
            </a:extLst>
          </p:cNvPr>
          <p:cNvSpPr>
            <a:spLocks noGrp="1"/>
          </p:cNvSpPr>
          <p:nvPr>
            <p:ph sz="quarter" idx="4"/>
          </p:nvPr>
        </p:nvSpPr>
        <p:spPr>
          <a:xfrm>
            <a:off x="5734025" y="3366390"/>
            <a:ext cx="4869249" cy="2644796"/>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D6F296B-429F-4DFC-ABC3-0A078EA99425}"/>
              </a:ext>
            </a:extLst>
          </p:cNvPr>
          <p:cNvSpPr>
            <a:spLocks noGrp="1"/>
          </p:cNvSpPr>
          <p:nvPr>
            <p:ph type="dt" sz="half" idx="10"/>
          </p:nvPr>
        </p:nvSpPr>
        <p:spPr/>
        <p:txBody>
          <a:bodyPr/>
          <a:lstStyle/>
          <a:p>
            <a:fld id="{CD52F23D-51F6-4C94-8CD5-B9ABBF67EE23}" type="datetime1">
              <a:rPr lang="en-US" smtClean="0"/>
              <a:t>11/7/2025</a:t>
            </a:fld>
            <a:endParaRPr lang="en-US"/>
          </a:p>
        </p:txBody>
      </p:sp>
      <p:sp>
        <p:nvSpPr>
          <p:cNvPr id="8" name="Footer Placeholder 7">
            <a:extLst>
              <a:ext uri="{FF2B5EF4-FFF2-40B4-BE49-F238E27FC236}">
                <a16:creationId xmlns:a16="http://schemas.microsoft.com/office/drawing/2014/main" id="{0B7103B9-D521-4910-AC15-F12F25CB95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73A6D9-123D-492C-B5CE-294EF2559FAB}"/>
              </a:ext>
            </a:extLst>
          </p:cNvPr>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3382383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92A22-4B4D-4F58-9783-A0469DA4D233}"/>
              </a:ext>
            </a:extLst>
          </p:cNvPr>
          <p:cNvSpPr>
            <a:spLocks noGrp="1"/>
          </p:cNvSpPr>
          <p:nvPr>
            <p:ph type="title"/>
          </p:nvPr>
        </p:nvSpPr>
        <p:spPr>
          <a:xfrm>
            <a:off x="525718" y="787068"/>
            <a:ext cx="10077556"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3B5EE610-5457-4E8C-B568-B8D560773B5C}"/>
              </a:ext>
            </a:extLst>
          </p:cNvPr>
          <p:cNvSpPr>
            <a:spLocks noGrp="1"/>
          </p:cNvSpPr>
          <p:nvPr>
            <p:ph type="dt" sz="half" idx="10"/>
          </p:nvPr>
        </p:nvSpPr>
        <p:spPr/>
        <p:txBody>
          <a:bodyPr/>
          <a:lstStyle/>
          <a:p>
            <a:fld id="{D51A702F-6367-4FD1-89A8-3744BE6BA9A2}" type="datetime1">
              <a:rPr lang="en-US" smtClean="0"/>
              <a:t>11/7/2025</a:t>
            </a:fld>
            <a:endParaRPr lang="en-US"/>
          </a:p>
        </p:txBody>
      </p:sp>
      <p:sp>
        <p:nvSpPr>
          <p:cNvPr id="4" name="Footer Placeholder 3">
            <a:extLst>
              <a:ext uri="{FF2B5EF4-FFF2-40B4-BE49-F238E27FC236}">
                <a16:creationId xmlns:a16="http://schemas.microsoft.com/office/drawing/2014/main" id="{A0BA57BB-288A-4A30-A4EC-FF0537BC26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414C89-B968-4A85-A035-E2997A5F8498}"/>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6" name="Graphic 78">
            <a:extLst>
              <a:ext uri="{FF2B5EF4-FFF2-40B4-BE49-F238E27FC236}">
                <a16:creationId xmlns:a16="http://schemas.microsoft.com/office/drawing/2014/main" id="{AC45ECC6-E29C-40EF-A7C9-5A17DAFD4299}"/>
              </a:ext>
              <a:ext uri="{C183D7F6-B498-43B3-948B-1728B52AA6E4}">
                <adec:decorative xmlns:adec="http://schemas.microsoft.com/office/drawing/2017/decorative" val="1"/>
              </a:ext>
            </a:extLst>
          </p:cNvPr>
          <p:cNvGrpSpPr/>
          <p:nvPr/>
        </p:nvGrpSpPr>
        <p:grpSpPr>
          <a:xfrm>
            <a:off x="530225" y="2352330"/>
            <a:ext cx="972241" cy="45719"/>
            <a:chOff x="4886325" y="3371754"/>
            <a:chExt cx="2418492" cy="113728"/>
          </a:xfrm>
          <a:solidFill>
            <a:schemeClr val="accent1"/>
          </a:solidFill>
        </p:grpSpPr>
        <p:sp>
          <p:nvSpPr>
            <p:cNvPr id="7" name="Graphic 78">
              <a:extLst>
                <a:ext uri="{FF2B5EF4-FFF2-40B4-BE49-F238E27FC236}">
                  <a16:creationId xmlns:a16="http://schemas.microsoft.com/office/drawing/2014/main" id="{8DA0D497-8E8F-426A-8172-894BE03F70F6}"/>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8" name="Graphic 78">
              <a:extLst>
                <a:ext uri="{FF2B5EF4-FFF2-40B4-BE49-F238E27FC236}">
                  <a16:creationId xmlns:a16="http://schemas.microsoft.com/office/drawing/2014/main" id="{8C0459EF-3B70-4083-8845-3A9AF847E805}"/>
                </a:ext>
              </a:extLst>
            </p:cNvPr>
            <p:cNvGrpSpPr/>
            <p:nvPr/>
          </p:nvGrpSpPr>
          <p:grpSpPr>
            <a:xfrm>
              <a:off x="4886709" y="3371754"/>
              <a:ext cx="2418108" cy="113728"/>
              <a:chOff x="4886709" y="3371754"/>
              <a:chExt cx="2418108" cy="113728"/>
            </a:xfrm>
            <a:grpFill/>
          </p:grpSpPr>
          <p:sp>
            <p:nvSpPr>
              <p:cNvPr id="9" name="Graphic 78">
                <a:extLst>
                  <a:ext uri="{FF2B5EF4-FFF2-40B4-BE49-F238E27FC236}">
                    <a16:creationId xmlns:a16="http://schemas.microsoft.com/office/drawing/2014/main" id="{53BF2B58-70F8-4288-85AB-CBDA723CDFCC}"/>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0" name="Graphic 78">
                <a:extLst>
                  <a:ext uri="{FF2B5EF4-FFF2-40B4-BE49-F238E27FC236}">
                    <a16:creationId xmlns:a16="http://schemas.microsoft.com/office/drawing/2014/main" id="{A569E551-A5A0-4A8F-B999-3A6D104814A2}"/>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0FB69EB5-D9AC-46E7-934E-32999C39B2E6}"/>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6EABC49A-B4ED-44E4-ADB7-E432734A7C96}"/>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4031222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7A339C-4093-4B40-8C90-52F005CA9A0E}"/>
              </a:ext>
            </a:extLst>
          </p:cNvPr>
          <p:cNvSpPr>
            <a:spLocks noGrp="1"/>
          </p:cNvSpPr>
          <p:nvPr>
            <p:ph type="dt" sz="half" idx="10"/>
          </p:nvPr>
        </p:nvSpPr>
        <p:spPr/>
        <p:txBody>
          <a:bodyPr/>
          <a:lstStyle/>
          <a:p>
            <a:fld id="{4A6E99BD-4B4F-4460-B452-0E8146ACCF8F}" type="datetime1">
              <a:rPr lang="en-US" smtClean="0"/>
              <a:t>11/7/2025</a:t>
            </a:fld>
            <a:endParaRPr lang="en-US"/>
          </a:p>
        </p:txBody>
      </p:sp>
      <p:sp>
        <p:nvSpPr>
          <p:cNvPr id="3" name="Footer Placeholder 2">
            <a:extLst>
              <a:ext uri="{FF2B5EF4-FFF2-40B4-BE49-F238E27FC236}">
                <a16:creationId xmlns:a16="http://schemas.microsoft.com/office/drawing/2014/main" id="{DFA33F04-8E0A-4165-930C-527D781A7D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62F57B-BEB6-4973-A362-38F638E0D05C}"/>
              </a:ext>
            </a:extLst>
          </p:cNvPr>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448476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FAC90-C2CA-44DD-8EF8-20BDD6724247}"/>
              </a:ext>
            </a:extLst>
          </p:cNvPr>
          <p:cNvSpPr>
            <a:spLocks noGrp="1"/>
          </p:cNvSpPr>
          <p:nvPr>
            <p:ph type="title"/>
          </p:nvPr>
        </p:nvSpPr>
        <p:spPr>
          <a:xfrm>
            <a:off x="530352" y="787068"/>
            <a:ext cx="4315386" cy="2223152"/>
          </a:xfrm>
        </p:spPr>
        <p:txBody>
          <a:bodyPr anchor="b">
            <a:no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EE915FB-D5F4-4CAD-AE70-3644E81802E6}"/>
              </a:ext>
            </a:extLst>
          </p:cNvPr>
          <p:cNvSpPr>
            <a:spLocks noGrp="1"/>
          </p:cNvSpPr>
          <p:nvPr>
            <p:ph idx="1"/>
          </p:nvPr>
        </p:nvSpPr>
        <p:spPr>
          <a:xfrm>
            <a:off x="5183188" y="987425"/>
            <a:ext cx="5420086" cy="4873625"/>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7374DA3-3BAC-4045-825F-B3C27B89736B}"/>
              </a:ext>
            </a:extLst>
          </p:cNvPr>
          <p:cNvSpPr>
            <a:spLocks noGrp="1"/>
          </p:cNvSpPr>
          <p:nvPr>
            <p:ph type="body" sz="half" idx="2"/>
          </p:nvPr>
        </p:nvSpPr>
        <p:spPr>
          <a:xfrm>
            <a:off x="530352" y="3429000"/>
            <a:ext cx="4315386" cy="24399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5A0D65-0423-4E45-947A-E08C8569F15F}"/>
              </a:ext>
            </a:extLst>
          </p:cNvPr>
          <p:cNvSpPr>
            <a:spLocks noGrp="1"/>
          </p:cNvSpPr>
          <p:nvPr>
            <p:ph type="dt" sz="half" idx="10"/>
          </p:nvPr>
        </p:nvSpPr>
        <p:spPr/>
        <p:txBody>
          <a:bodyPr/>
          <a:lstStyle/>
          <a:p>
            <a:fld id="{EB6FD34C-1867-42A9-AC54-D15ADD8A65E7}" type="datetime1">
              <a:rPr lang="en-US" smtClean="0"/>
              <a:t>11/7/2025</a:t>
            </a:fld>
            <a:endParaRPr lang="en-US"/>
          </a:p>
        </p:txBody>
      </p:sp>
      <p:sp>
        <p:nvSpPr>
          <p:cNvPr id="6" name="Footer Placeholder 5">
            <a:extLst>
              <a:ext uri="{FF2B5EF4-FFF2-40B4-BE49-F238E27FC236}">
                <a16:creationId xmlns:a16="http://schemas.microsoft.com/office/drawing/2014/main" id="{27E6FBD0-E49F-4DE6-9264-CEDB9BAA01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16B246-A768-4B2D-96C6-9F417852636C}"/>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839DB371-B90D-44CB-A4AF-C7BDBFD0A877}"/>
              </a:ext>
              <a:ext uri="{C183D7F6-B498-43B3-948B-1728B52AA6E4}">
                <adec:decorative xmlns:adec="http://schemas.microsoft.com/office/drawing/2017/decorative" val="1"/>
              </a:ext>
            </a:extLst>
          </p:cNvPr>
          <p:cNvGrpSpPr/>
          <p:nvPr/>
        </p:nvGrpSpPr>
        <p:grpSpPr>
          <a:xfrm>
            <a:off x="530225" y="3193468"/>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0C845011-2FC2-40F7-B0C6-49CBBA72B9CB}"/>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82BC78B8-5139-436F-AD47-3CC03903FDDC}"/>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F9DC17BA-1278-45C9-B1BF-B9F1518E1F29}"/>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99637B9F-CC26-4669-81F0-A942B4F72D61}"/>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2BB8F115-0030-47B4-BAF4-C15D1EA27B11}"/>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662F9949-4F1A-4708-824B-E876E9BEDA16}"/>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87557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CB0C8-915E-4BF2-976E-B8D7EDC591F9}"/>
              </a:ext>
            </a:extLst>
          </p:cNvPr>
          <p:cNvSpPr>
            <a:spLocks noGrp="1"/>
          </p:cNvSpPr>
          <p:nvPr>
            <p:ph type="title"/>
          </p:nvPr>
        </p:nvSpPr>
        <p:spPr>
          <a:xfrm>
            <a:off x="530352" y="787068"/>
            <a:ext cx="3932237" cy="2223152"/>
          </a:xfrm>
        </p:spPr>
        <p:txBody>
          <a:bodyPr anchor="b">
            <a:no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710714E6-8E50-4B50-A2E0-F9D20155EB9B}"/>
              </a:ext>
            </a:extLst>
          </p:cNvPr>
          <p:cNvSpPr>
            <a:spLocks noGrp="1"/>
          </p:cNvSpPr>
          <p:nvPr>
            <p:ph type="pic" idx="1"/>
          </p:nvPr>
        </p:nvSpPr>
        <p:spPr>
          <a:xfrm>
            <a:off x="5183188" y="987425"/>
            <a:ext cx="542008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E0D67A6C-5CA5-4EF0-B1C4-ED85FF255AE3}"/>
              </a:ext>
            </a:extLst>
          </p:cNvPr>
          <p:cNvSpPr>
            <a:spLocks noGrp="1"/>
          </p:cNvSpPr>
          <p:nvPr>
            <p:ph type="body" sz="half" idx="2"/>
          </p:nvPr>
        </p:nvSpPr>
        <p:spPr>
          <a:xfrm>
            <a:off x="530352" y="3429000"/>
            <a:ext cx="3932237" cy="243998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C76474-31D4-4567-B4EC-B6AF24488AE7}"/>
              </a:ext>
            </a:extLst>
          </p:cNvPr>
          <p:cNvSpPr>
            <a:spLocks noGrp="1"/>
          </p:cNvSpPr>
          <p:nvPr>
            <p:ph type="dt" sz="half" idx="10"/>
          </p:nvPr>
        </p:nvSpPr>
        <p:spPr/>
        <p:txBody>
          <a:bodyPr/>
          <a:lstStyle/>
          <a:p>
            <a:fld id="{336133E9-A654-4C17-8C3C-DDCAC83D6EBF}" type="datetime1">
              <a:rPr lang="en-US" smtClean="0"/>
              <a:t>11/7/2025</a:t>
            </a:fld>
            <a:endParaRPr lang="en-US"/>
          </a:p>
        </p:txBody>
      </p:sp>
      <p:sp>
        <p:nvSpPr>
          <p:cNvPr id="6" name="Footer Placeholder 5">
            <a:extLst>
              <a:ext uri="{FF2B5EF4-FFF2-40B4-BE49-F238E27FC236}">
                <a16:creationId xmlns:a16="http://schemas.microsoft.com/office/drawing/2014/main" id="{5C902DE0-33F5-4372-8EB5-F5746D344A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C5C2EF-849D-4B2C-8ED6-D26553657DBA}"/>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7627CBC2-9DC2-4EE8-A2D5-849E30F22017}"/>
              </a:ext>
              <a:ext uri="{C183D7F6-B498-43B3-948B-1728B52AA6E4}">
                <adec:decorative xmlns:adec="http://schemas.microsoft.com/office/drawing/2017/decorative" val="1"/>
              </a:ext>
            </a:extLst>
          </p:cNvPr>
          <p:cNvGrpSpPr/>
          <p:nvPr/>
        </p:nvGrpSpPr>
        <p:grpSpPr>
          <a:xfrm>
            <a:off x="530225" y="3193468"/>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9FB4AEFC-63AB-4831-8EC1-E8145604D8D9}"/>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811E1337-D5DA-408D-91F3-A6A35FCDD0B9}"/>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1E473FA4-FD80-4D04-AAC5-63B9A4D80778}"/>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FCB457B9-48DE-4921-8C3F-996598075B1F}"/>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53C9DB95-9A61-4553-8D82-D2BE26FCBC6E}"/>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0EAE371F-24C9-4738-834F-FAF5A5C9ACE1}"/>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293599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9" name="Freeform: Shape 18">
            <a:extLst>
              <a:ext uri="{FF2B5EF4-FFF2-40B4-BE49-F238E27FC236}">
                <a16:creationId xmlns:a16="http://schemas.microsoft.com/office/drawing/2014/main" id="{435959F4-53DA-47FF-BC24-1E5B75C69876}"/>
              </a:ext>
            </a:extLst>
          </p:cNvPr>
          <p:cNvSpPr/>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20" name="Group 19">
            <a:extLst>
              <a:ext uri="{FF2B5EF4-FFF2-40B4-BE49-F238E27FC236}">
                <a16:creationId xmlns:a16="http://schemas.microsoft.com/office/drawing/2014/main" id="{A7CF83E8-F6F0-41E3-B580-7412A04DDFB5}"/>
              </a:ext>
            </a:extLst>
          </p:cNvPr>
          <p:cNvGrpSpPr/>
          <p:nvPr/>
        </p:nvGrpSpPr>
        <p:grpSpPr>
          <a:xfrm>
            <a:off x="10776050" y="5204030"/>
            <a:ext cx="886141" cy="802497"/>
            <a:chOff x="10948005" y="3272152"/>
            <a:chExt cx="868640" cy="786648"/>
          </a:xfrm>
          <a:solidFill>
            <a:schemeClr val="accent1"/>
          </a:solidFill>
        </p:grpSpPr>
        <p:sp>
          <p:nvSpPr>
            <p:cNvPr id="21" name="Freeform: Shape 20">
              <a:extLst>
                <a:ext uri="{FF2B5EF4-FFF2-40B4-BE49-F238E27FC236}">
                  <a16:creationId xmlns:a16="http://schemas.microsoft.com/office/drawing/2014/main" id="{1A0B6DBB-705D-48D0-842C-F9DFA7684D19}"/>
                </a:ext>
              </a:extLst>
            </p:cNvPr>
            <p:cNvSpPr/>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2" name="Freeform: Shape 21">
              <a:extLst>
                <a:ext uri="{FF2B5EF4-FFF2-40B4-BE49-F238E27FC236}">
                  <a16:creationId xmlns:a16="http://schemas.microsoft.com/office/drawing/2014/main" id="{C194A764-16E1-4D0D-9357-76F80E6086C0}"/>
                </a:ext>
              </a:extLst>
            </p:cNvPr>
            <p:cNvSpPr/>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3" name="Freeform: Shape 22">
              <a:extLst>
                <a:ext uri="{FF2B5EF4-FFF2-40B4-BE49-F238E27FC236}">
                  <a16:creationId xmlns:a16="http://schemas.microsoft.com/office/drawing/2014/main" id="{115B7F3F-A40D-4F24-8536-E2420B433211}"/>
                </a:ext>
              </a:extLst>
            </p:cNvPr>
            <p:cNvSpPr/>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4" name="Graphic 12">
              <a:extLst>
                <a:ext uri="{FF2B5EF4-FFF2-40B4-BE49-F238E27FC236}">
                  <a16:creationId xmlns:a16="http://schemas.microsoft.com/office/drawing/2014/main" id="{CEF42844-A829-4ED2-A360-63BB2A7C45EE}"/>
                </a:ext>
              </a:extLst>
            </p:cNvPr>
            <p:cNvSpPr/>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25" name="Graphic 15">
              <a:extLst>
                <a:ext uri="{FF2B5EF4-FFF2-40B4-BE49-F238E27FC236}">
                  <a16:creationId xmlns:a16="http://schemas.microsoft.com/office/drawing/2014/main" id="{57B23B52-A1C3-44EF-BC11-9094A0DA11AB}"/>
                </a:ext>
              </a:extLst>
            </p:cNvPr>
            <p:cNvSpPr/>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6" name="Graphic 15">
              <a:extLst>
                <a:ext uri="{FF2B5EF4-FFF2-40B4-BE49-F238E27FC236}">
                  <a16:creationId xmlns:a16="http://schemas.microsoft.com/office/drawing/2014/main" id="{064E08E5-DA92-4CF2-A0BF-E341800227B2}"/>
                </a:ext>
              </a:extLst>
            </p:cNvPr>
            <p:cNvSpPr/>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7A222560-E657-4CAE-B667-7BE9E224B244}"/>
                </a:ext>
              </a:extLst>
            </p:cNvPr>
            <p:cNvSpPr/>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Freeform: Shape 7">
            <a:extLst>
              <a:ext uri="{FF2B5EF4-FFF2-40B4-BE49-F238E27FC236}">
                <a16:creationId xmlns:a16="http://schemas.microsoft.com/office/drawing/2014/main" id="{59226104-0061-4319-8237-9C001BF85D49}"/>
              </a:ext>
            </a:extLst>
          </p:cNvPr>
          <p:cNvSpPr/>
          <p:nvPr/>
        </p:nvSpPr>
        <p:spPr>
          <a:xfrm rot="5400000">
            <a:off x="615181"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2D78318D-FE3E-41D7-9A8C-2065A2C46AF3}"/>
              </a:ext>
            </a:extLst>
          </p:cNvPr>
          <p:cNvSpPr>
            <a:spLocks noGrp="1"/>
          </p:cNvSpPr>
          <p:nvPr>
            <p:ph type="title"/>
          </p:nvPr>
        </p:nvSpPr>
        <p:spPr>
          <a:xfrm>
            <a:off x="525717" y="787068"/>
            <a:ext cx="10077557"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DB06718-79E7-4159-A003-F86FE7B3D829}"/>
              </a:ext>
            </a:extLst>
          </p:cNvPr>
          <p:cNvSpPr>
            <a:spLocks noGrp="1"/>
          </p:cNvSpPr>
          <p:nvPr>
            <p:ph type="body" idx="1"/>
          </p:nvPr>
        </p:nvSpPr>
        <p:spPr>
          <a:xfrm>
            <a:off x="525717" y="2521885"/>
            <a:ext cx="10077557" cy="354904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B1F99FF-FFE2-431D-A0C8-A46C21712A20}"/>
              </a:ext>
            </a:extLst>
          </p:cNvPr>
          <p:cNvSpPr>
            <a:spLocks noGrp="1"/>
          </p:cNvSpPr>
          <p:nvPr>
            <p:ph type="dt" sz="half" idx="2"/>
          </p:nvPr>
        </p:nvSpPr>
        <p:spPr>
          <a:xfrm>
            <a:off x="525718" y="136525"/>
            <a:ext cx="2743200" cy="365125"/>
          </a:xfrm>
          <a:prstGeom prst="rect">
            <a:avLst/>
          </a:prstGeom>
        </p:spPr>
        <p:txBody>
          <a:bodyPr vert="horz" lIns="91440" tIns="45720" rIns="91440" bIns="45720" rtlCol="0" anchor="ctr"/>
          <a:lstStyle>
            <a:lvl1pPr algn="l">
              <a:defRPr sz="900" cap="none" spc="110" baseline="0">
                <a:solidFill>
                  <a:schemeClr val="tx1">
                    <a:lumMod val="65000"/>
                    <a:lumOff val="35000"/>
                  </a:schemeClr>
                </a:solidFill>
              </a:defRPr>
            </a:lvl1pPr>
          </a:lstStyle>
          <a:p>
            <a:fld id="{8769D389-4C4C-4FD7-9E6B-9F44477F0EB8}" type="datetime1">
              <a:rPr lang="en-US" smtClean="0"/>
              <a:t>11/7/2025</a:t>
            </a:fld>
            <a:endParaRPr lang="en-US" dirty="0"/>
          </a:p>
        </p:txBody>
      </p:sp>
      <p:sp>
        <p:nvSpPr>
          <p:cNvPr id="5" name="Footer Placeholder 4">
            <a:extLst>
              <a:ext uri="{FF2B5EF4-FFF2-40B4-BE49-F238E27FC236}">
                <a16:creationId xmlns:a16="http://schemas.microsoft.com/office/drawing/2014/main" id="{51C3547E-668D-4191-847C-7424F75496E6}"/>
              </a:ext>
            </a:extLst>
          </p:cNvPr>
          <p:cNvSpPr>
            <a:spLocks noGrp="1"/>
          </p:cNvSpPr>
          <p:nvPr>
            <p:ph type="ftr" sz="quarter" idx="3"/>
          </p:nvPr>
        </p:nvSpPr>
        <p:spPr>
          <a:xfrm>
            <a:off x="525718" y="6356350"/>
            <a:ext cx="3450659" cy="365125"/>
          </a:xfrm>
          <a:prstGeom prst="rect">
            <a:avLst/>
          </a:prstGeom>
        </p:spPr>
        <p:txBody>
          <a:bodyPr vert="horz" lIns="91440" tIns="45720" rIns="91440" bIns="45720" rtlCol="0" anchor="ctr"/>
          <a:lstStyle>
            <a:lvl1pPr algn="l">
              <a:defRPr sz="900" cap="none" spc="110" baseline="0">
                <a:solidFill>
                  <a:schemeClr val="tx1">
                    <a:lumMod val="65000"/>
                    <a:lumOff val="35000"/>
                  </a:schemeClr>
                </a:solidFill>
              </a:defRPr>
            </a:lvl1pPr>
          </a:lstStyle>
          <a:p>
            <a:endParaRPr lang="en-US"/>
          </a:p>
        </p:txBody>
      </p:sp>
      <p:sp>
        <p:nvSpPr>
          <p:cNvPr id="6" name="Slide Number Placeholder 5">
            <a:extLst>
              <a:ext uri="{FF2B5EF4-FFF2-40B4-BE49-F238E27FC236}">
                <a16:creationId xmlns:a16="http://schemas.microsoft.com/office/drawing/2014/main" id="{8CBB6E6E-8527-4F63-A0C7-84CD44A2B00D}"/>
              </a:ext>
            </a:extLst>
          </p:cNvPr>
          <p:cNvSpPr>
            <a:spLocks noGrp="1"/>
          </p:cNvSpPr>
          <p:nvPr>
            <p:ph type="sldNum" sz="quarter" idx="4"/>
          </p:nvPr>
        </p:nvSpPr>
        <p:spPr>
          <a:xfrm>
            <a:off x="11655367" y="6356350"/>
            <a:ext cx="529809" cy="365125"/>
          </a:xfrm>
          <a:prstGeom prst="rect">
            <a:avLst/>
          </a:prstGeom>
        </p:spPr>
        <p:txBody>
          <a:bodyPr vert="horz" lIns="91440" tIns="45720" rIns="91440" bIns="45720" rtlCol="0" anchor="ctr"/>
          <a:lstStyle>
            <a:lvl1pPr algn="ctr">
              <a:defRPr sz="900" cap="none" spc="110" baseline="0">
                <a:solidFill>
                  <a:schemeClr val="tx1">
                    <a:lumMod val="65000"/>
                    <a:lumOff val="35000"/>
                  </a:schemeClr>
                </a:solidFill>
              </a:defRPr>
            </a:lvl1pPr>
          </a:lstStyle>
          <a:p>
            <a:fld id="{E1076ED0-0DB3-4879-AAE5-5C20D22C1DF4}" type="slidenum">
              <a:rPr lang="en-US" smtClean="0"/>
              <a:t>‹#›</a:t>
            </a:fld>
            <a:endParaRPr lang="en-US"/>
          </a:p>
        </p:txBody>
      </p:sp>
    </p:spTree>
    <p:extLst>
      <p:ext uri="{BB962C8B-B14F-4D97-AF65-F5344CB8AC3E}">
        <p14:creationId xmlns:p14="http://schemas.microsoft.com/office/powerpoint/2010/main" val="284358428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1" r:id="rId6"/>
    <p:sldLayoutId id="2147483727" r:id="rId7"/>
    <p:sldLayoutId id="2147483728" r:id="rId8"/>
    <p:sldLayoutId id="2147483729" r:id="rId9"/>
    <p:sldLayoutId id="2147483730" r:id="rId10"/>
    <p:sldLayoutId id="2147483732" r:id="rId11"/>
  </p:sldLayoutIdLst>
  <p:hf sldNum="0" hdr="0" ftr="0" dt="0"/>
  <p:txStyles>
    <p:titleStyle>
      <a:lvl1pPr algn="l" defTabSz="914400" rtl="0" eaLnBrk="1" latinLnBrk="0" hangingPunct="1">
        <a:lnSpc>
          <a:spcPct val="100000"/>
        </a:lnSpc>
        <a:spcBef>
          <a:spcPct val="0"/>
        </a:spcBef>
        <a:buNone/>
        <a:defRPr sz="3600" i="1"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45720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3pPr>
      <a:lvl4pPr marL="6858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914400" indent="0" algn="l" defTabSz="914400" rtl="0" eaLnBrk="1" latinLnBrk="0" hangingPunct="1">
        <a:lnSpc>
          <a:spcPct val="110000"/>
        </a:lnSpc>
        <a:spcBef>
          <a:spcPts val="5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6.xml"/><Relationship Id="rId1" Type="http://schemas.openxmlformats.org/officeDocument/2006/relationships/themeOverride" Target="../theme/themeOverride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6.xml"/><Relationship Id="rId1" Type="http://schemas.openxmlformats.org/officeDocument/2006/relationships/themeOverride" Target="../theme/themeOverride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slideLayout" Target="../slideLayouts/slideLayout6.xml"/><Relationship Id="rId1" Type="http://schemas.openxmlformats.org/officeDocument/2006/relationships/themeOverride" Target="../theme/themeOverride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2" name="Freeform: Shape 61">
            <a:extLst>
              <a:ext uri="{FF2B5EF4-FFF2-40B4-BE49-F238E27FC236}">
                <a16:creationId xmlns:a16="http://schemas.microsoft.com/office/drawing/2014/main" id="{435959F4-53DA-47FF-BC24-1E5B75C69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4" name="Group 63">
            <a:extLst>
              <a:ext uri="{FF2B5EF4-FFF2-40B4-BE49-F238E27FC236}">
                <a16:creationId xmlns:a16="http://schemas.microsoft.com/office/drawing/2014/main" id="{A7CF83E8-F6F0-41E3-B580-7412A04DDF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776050" y="5204025"/>
            <a:ext cx="886141" cy="802496"/>
            <a:chOff x="10948005" y="3272152"/>
            <a:chExt cx="868640" cy="786648"/>
          </a:xfrm>
          <a:solidFill>
            <a:schemeClr val="accent1"/>
          </a:solidFill>
        </p:grpSpPr>
        <p:sp>
          <p:nvSpPr>
            <p:cNvPr id="72" name="Freeform: Shape 71">
              <a:extLst>
                <a:ext uri="{FF2B5EF4-FFF2-40B4-BE49-F238E27FC236}">
                  <a16:creationId xmlns:a16="http://schemas.microsoft.com/office/drawing/2014/main" id="{1A0B6DBB-705D-48D0-842C-F9DFA7684D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44" name="Freeform: Shape 43">
              <a:extLst>
                <a:ext uri="{FF2B5EF4-FFF2-40B4-BE49-F238E27FC236}">
                  <a16:creationId xmlns:a16="http://schemas.microsoft.com/office/drawing/2014/main" id="{C194A764-16E1-4D0D-9357-76F80E608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74" name="Freeform: Shape 73">
              <a:extLst>
                <a:ext uri="{FF2B5EF4-FFF2-40B4-BE49-F238E27FC236}">
                  <a16:creationId xmlns:a16="http://schemas.microsoft.com/office/drawing/2014/main" id="{115B7F3F-A40D-4F24-8536-E2420B4332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83" name="Graphic 12">
              <a:extLst>
                <a:ext uri="{FF2B5EF4-FFF2-40B4-BE49-F238E27FC236}">
                  <a16:creationId xmlns:a16="http://schemas.microsoft.com/office/drawing/2014/main" id="{CEF42844-A829-4ED2-A360-63BB2A7C4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84" name="Graphic 15">
              <a:extLst>
                <a:ext uri="{FF2B5EF4-FFF2-40B4-BE49-F238E27FC236}">
                  <a16:creationId xmlns:a16="http://schemas.microsoft.com/office/drawing/2014/main" id="{57B23B52-A1C3-44EF-BC11-9094A0DA11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85" name="Graphic 15">
              <a:extLst>
                <a:ext uri="{FF2B5EF4-FFF2-40B4-BE49-F238E27FC236}">
                  <a16:creationId xmlns:a16="http://schemas.microsoft.com/office/drawing/2014/main" id="{064E08E5-DA92-4CF2-A0BF-E34180022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7A222560-E657-4CAE-B667-7BE9E224B2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1" name="Freeform: Shape 50">
            <a:extLst>
              <a:ext uri="{FF2B5EF4-FFF2-40B4-BE49-F238E27FC236}">
                <a16:creationId xmlns:a16="http://schemas.microsoft.com/office/drawing/2014/main" id="{59226104-0061-4319-8237-9C001BF85D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15181"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53" name="Graphic 78">
            <a:extLst>
              <a:ext uri="{FF2B5EF4-FFF2-40B4-BE49-F238E27FC236}">
                <a16:creationId xmlns:a16="http://schemas.microsoft.com/office/drawing/2014/main" id="{AC552FEA-472E-4E74-B31D-531852C1908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225" y="2310569"/>
            <a:ext cx="972241" cy="45718"/>
            <a:chOff x="4886325" y="3371754"/>
            <a:chExt cx="2418492" cy="113728"/>
          </a:xfrm>
          <a:solidFill>
            <a:schemeClr val="accent1"/>
          </a:solidFill>
        </p:grpSpPr>
        <p:sp>
          <p:nvSpPr>
            <p:cNvPr id="86" name="Graphic 78">
              <a:extLst>
                <a:ext uri="{FF2B5EF4-FFF2-40B4-BE49-F238E27FC236}">
                  <a16:creationId xmlns:a16="http://schemas.microsoft.com/office/drawing/2014/main" id="{41DF3078-C636-4776-A616-D5BF3BC280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87" name="Graphic 78">
              <a:extLst>
                <a:ext uri="{FF2B5EF4-FFF2-40B4-BE49-F238E27FC236}">
                  <a16:creationId xmlns:a16="http://schemas.microsoft.com/office/drawing/2014/main" id="{0D1A27FA-1310-4BC3-A071-1566746B2FB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88" name="Graphic 78">
                <a:extLst>
                  <a:ext uri="{FF2B5EF4-FFF2-40B4-BE49-F238E27FC236}">
                    <a16:creationId xmlns:a16="http://schemas.microsoft.com/office/drawing/2014/main" id="{99ACB9EB-84FE-4B33-9EF9-4EC7DAC25D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89" name="Graphic 78">
                <a:extLst>
                  <a:ext uri="{FF2B5EF4-FFF2-40B4-BE49-F238E27FC236}">
                    <a16:creationId xmlns:a16="http://schemas.microsoft.com/office/drawing/2014/main" id="{826E5EFB-0EF9-4DB8-99CB-5DD72009DB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90" name="Graphic 78">
                <a:extLst>
                  <a:ext uri="{FF2B5EF4-FFF2-40B4-BE49-F238E27FC236}">
                    <a16:creationId xmlns:a16="http://schemas.microsoft.com/office/drawing/2014/main" id="{86238E12-0689-4123-8B2E-E1CCFCC4C8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91" name="Graphic 78">
                <a:extLst>
                  <a:ext uri="{FF2B5EF4-FFF2-40B4-BE49-F238E27FC236}">
                    <a16:creationId xmlns:a16="http://schemas.microsoft.com/office/drawing/2014/main" id="{8538CF67-A00E-4955-A447-001BE02E7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 useBgFill="1">
        <p:nvSpPr>
          <p:cNvPr id="61" name="Rectangle 60">
            <a:extLst>
              <a:ext uri="{FF2B5EF4-FFF2-40B4-BE49-F238E27FC236}">
                <a16:creationId xmlns:a16="http://schemas.microsoft.com/office/drawing/2014/main" id="{F420BC5C-C418-4843-B04B-6918968D09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D3D7722-0F28-FDCC-6D04-F62E4D83A16D}"/>
              </a:ext>
            </a:extLst>
          </p:cNvPr>
          <p:cNvSpPr>
            <a:spLocks noGrp="1"/>
          </p:cNvSpPr>
          <p:nvPr>
            <p:ph type="ctrTitle"/>
          </p:nvPr>
        </p:nvSpPr>
        <p:spPr>
          <a:xfrm>
            <a:off x="517871" y="976160"/>
            <a:ext cx="4767930" cy="1848734"/>
          </a:xfrm>
        </p:spPr>
        <p:txBody>
          <a:bodyPr vert="horz" lIns="91440" tIns="45720" rIns="91440" bIns="45720" rtlCol="0" anchor="b">
            <a:normAutofit/>
          </a:bodyPr>
          <a:lstStyle/>
          <a:p>
            <a:r>
              <a:rPr lang="en-US" sz="3600" dirty="0"/>
              <a:t>Edu care </a:t>
            </a:r>
            <a:br>
              <a:rPr lang="en-US" sz="3600" dirty="0"/>
            </a:br>
            <a:r>
              <a:rPr lang="en-US" sz="3600" dirty="0"/>
              <a:t>application</a:t>
            </a:r>
          </a:p>
        </p:txBody>
      </p:sp>
      <p:sp>
        <p:nvSpPr>
          <p:cNvPr id="63" name="Freeform: Shape 62">
            <a:extLst>
              <a:ext uri="{FF2B5EF4-FFF2-40B4-BE49-F238E27FC236}">
                <a16:creationId xmlns:a16="http://schemas.microsoft.com/office/drawing/2014/main" id="{13E5F285-BD95-4989-B20B-7789901594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21648"/>
            <a:ext cx="1839951" cy="1423657"/>
          </a:xfrm>
          <a:custGeom>
            <a:avLst/>
            <a:gdLst>
              <a:gd name="connsiteX0" fmla="*/ 0 w 2331138"/>
              <a:gd name="connsiteY0" fmla="*/ 0 h 3352676"/>
              <a:gd name="connsiteX1" fmla="*/ 2331138 w 2331138"/>
              <a:gd name="connsiteY1" fmla="*/ 0 h 3352676"/>
              <a:gd name="connsiteX2" fmla="*/ 2331138 w 2331138"/>
              <a:gd name="connsiteY2" fmla="*/ 3352676 h 3352676"/>
              <a:gd name="connsiteX3" fmla="*/ 2097210 w 2331138"/>
              <a:gd name="connsiteY3" fmla="*/ 3226228 h 3352676"/>
              <a:gd name="connsiteX4" fmla="*/ 214881 w 2331138"/>
              <a:gd name="connsiteY4" fmla="*/ 1176738 h 3352676"/>
              <a:gd name="connsiteX5" fmla="*/ 1129 w 2331138"/>
              <a:gd name="connsiteY5" fmla="*/ 67475 h 3352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31138" h="3352676">
                <a:moveTo>
                  <a:pt x="0" y="0"/>
                </a:moveTo>
                <a:lnTo>
                  <a:pt x="2331138" y="0"/>
                </a:lnTo>
                <a:lnTo>
                  <a:pt x="2331138" y="3352676"/>
                </a:lnTo>
                <a:lnTo>
                  <a:pt x="2097210" y="3226228"/>
                </a:lnTo>
                <a:cubicBezTo>
                  <a:pt x="1273150" y="2744079"/>
                  <a:pt x="560886" y="2027200"/>
                  <a:pt x="214881" y="1176738"/>
                </a:cubicBezTo>
                <a:cubicBezTo>
                  <a:pt x="72781" y="827511"/>
                  <a:pt x="14297" y="430630"/>
                  <a:pt x="1129" y="67475"/>
                </a:cubicBezTo>
                <a:close/>
              </a:path>
            </a:pathLst>
          </a:custGeom>
          <a:solidFill>
            <a:schemeClr val="accent3">
              <a:lumMod val="40000"/>
              <a:lumOff val="6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5" name="Graphic 78">
            <a:extLst>
              <a:ext uri="{FF2B5EF4-FFF2-40B4-BE49-F238E27FC236}">
                <a16:creationId xmlns:a16="http://schemas.microsoft.com/office/drawing/2014/main" id="{6C02F4BE-6538-4CAD-B506-5FEB41D378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74415" y="3039261"/>
            <a:ext cx="1020166" cy="45718"/>
            <a:chOff x="4886325" y="3371754"/>
            <a:chExt cx="2418492" cy="113728"/>
          </a:xfrm>
          <a:solidFill>
            <a:schemeClr val="accent1"/>
          </a:solidFill>
        </p:grpSpPr>
        <p:sp>
          <p:nvSpPr>
            <p:cNvPr id="66" name="Graphic 78">
              <a:extLst>
                <a:ext uri="{FF2B5EF4-FFF2-40B4-BE49-F238E27FC236}">
                  <a16:creationId xmlns:a16="http://schemas.microsoft.com/office/drawing/2014/main" id="{3937246C-D7B5-4CC9-B979-0999DFD5BF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67" name="Graphic 78">
              <a:extLst>
                <a:ext uri="{FF2B5EF4-FFF2-40B4-BE49-F238E27FC236}">
                  <a16:creationId xmlns:a16="http://schemas.microsoft.com/office/drawing/2014/main" id="{559392DF-C926-44F7-920D-C232D60C05F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68" name="Graphic 78">
                <a:extLst>
                  <a:ext uri="{FF2B5EF4-FFF2-40B4-BE49-F238E27FC236}">
                    <a16:creationId xmlns:a16="http://schemas.microsoft.com/office/drawing/2014/main" id="{437FE2E3-579D-4AA7-8775-C78D1D5631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69" name="Graphic 78">
                <a:extLst>
                  <a:ext uri="{FF2B5EF4-FFF2-40B4-BE49-F238E27FC236}">
                    <a16:creationId xmlns:a16="http://schemas.microsoft.com/office/drawing/2014/main" id="{A6A05323-CAFA-4D34-83D6-3B23B02085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70" name="Graphic 78">
                <a:extLst>
                  <a:ext uri="{FF2B5EF4-FFF2-40B4-BE49-F238E27FC236}">
                    <a16:creationId xmlns:a16="http://schemas.microsoft.com/office/drawing/2014/main" id="{D49C45E0-CA07-4FD4-9097-BF313F498A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71" name="Graphic 78">
                <a:extLst>
                  <a:ext uri="{FF2B5EF4-FFF2-40B4-BE49-F238E27FC236}">
                    <a16:creationId xmlns:a16="http://schemas.microsoft.com/office/drawing/2014/main" id="{1EC741B7-EEE8-43D3-9F8E-C2B4DD1965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
        <p:nvSpPr>
          <p:cNvPr id="3" name="Subtitle 2">
            <a:extLst>
              <a:ext uri="{FF2B5EF4-FFF2-40B4-BE49-F238E27FC236}">
                <a16:creationId xmlns:a16="http://schemas.microsoft.com/office/drawing/2014/main" id="{95936D41-8C89-4DEC-3102-7C4B6E926003}"/>
              </a:ext>
            </a:extLst>
          </p:cNvPr>
          <p:cNvSpPr>
            <a:spLocks noGrp="1"/>
          </p:cNvSpPr>
          <p:nvPr>
            <p:ph type="subTitle" idx="1"/>
          </p:nvPr>
        </p:nvSpPr>
        <p:spPr>
          <a:xfrm>
            <a:off x="517871" y="3299404"/>
            <a:ext cx="4767930" cy="2745750"/>
          </a:xfrm>
        </p:spPr>
        <p:txBody>
          <a:bodyPr vert="horz" lIns="91440" tIns="45720" rIns="91440" bIns="45720" rtlCol="0">
            <a:normAutofit/>
          </a:bodyPr>
          <a:lstStyle/>
          <a:p>
            <a:endParaRPr lang="en-US" dirty="0"/>
          </a:p>
          <a:p>
            <a:r>
              <a:rPr lang="en-US" dirty="0"/>
              <a:t>Prepared by:</a:t>
            </a:r>
          </a:p>
          <a:p>
            <a:r>
              <a:rPr lang="en-US" dirty="0"/>
              <a:t>K. Janya Sree</a:t>
            </a:r>
          </a:p>
          <a:p>
            <a:r>
              <a:rPr lang="en-US" dirty="0"/>
              <a:t>Date : 04/11/2025</a:t>
            </a:r>
          </a:p>
        </p:txBody>
      </p:sp>
      <p:pic>
        <p:nvPicPr>
          <p:cNvPr id="31" name="Picture 30">
            <a:extLst>
              <a:ext uri="{FF2B5EF4-FFF2-40B4-BE49-F238E27FC236}">
                <a16:creationId xmlns:a16="http://schemas.microsoft.com/office/drawing/2014/main" id="{D6DDF608-8728-ADFC-6BEB-24B158C62A22}"/>
              </a:ext>
            </a:extLst>
          </p:cNvPr>
          <p:cNvPicPr>
            <a:picLocks noChangeAspect="1"/>
          </p:cNvPicPr>
          <p:nvPr/>
        </p:nvPicPr>
        <p:blipFill rotWithShape="1">
          <a:blip r:embed="rId2"/>
          <a:srcRect l="21728" r="28255" b="-1"/>
          <a:stretch/>
        </p:blipFill>
        <p:spPr>
          <a:xfrm>
            <a:off x="5980742" y="566100"/>
            <a:ext cx="5654663" cy="5652796"/>
          </a:xfrm>
          <a:prstGeom prst="rect">
            <a:avLst/>
          </a:prstGeom>
        </p:spPr>
      </p:pic>
      <p:sp>
        <p:nvSpPr>
          <p:cNvPr id="73" name="Freeform: Shape 72">
            <a:extLst>
              <a:ext uri="{FF2B5EF4-FFF2-40B4-BE49-F238E27FC236}">
                <a16:creationId xmlns:a16="http://schemas.microsoft.com/office/drawing/2014/main" id="{6B6061A8-D267-4967-AF47-C3CC451385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899042" y="5602884"/>
            <a:ext cx="4292956" cy="1255116"/>
          </a:xfrm>
          <a:custGeom>
            <a:avLst/>
            <a:gdLst>
              <a:gd name="connsiteX0" fmla="*/ 0 w 4238069"/>
              <a:gd name="connsiteY0" fmla="*/ 0 h 1903025"/>
              <a:gd name="connsiteX1" fmla="*/ 113310 w 4238069"/>
              <a:gd name="connsiteY1" fmla="*/ 8960 h 1903025"/>
              <a:gd name="connsiteX2" fmla="*/ 291503 w 4238069"/>
              <a:gd name="connsiteY2" fmla="*/ 37000 h 1903025"/>
              <a:gd name="connsiteX3" fmla="*/ 3082930 w 4238069"/>
              <a:gd name="connsiteY3" fmla="*/ 1104916 h 1903025"/>
              <a:gd name="connsiteX4" fmla="*/ 3881548 w 4238069"/>
              <a:gd name="connsiteY4" fmla="*/ 1668276 h 1903025"/>
              <a:gd name="connsiteX5" fmla="*/ 4238069 w 4238069"/>
              <a:gd name="connsiteY5" fmla="*/ 1903025 h 1903025"/>
              <a:gd name="connsiteX6" fmla="*/ 0 w 4238069"/>
              <a:gd name="connsiteY6" fmla="*/ 1903025 h 1903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8069" h="1903025">
                <a:moveTo>
                  <a:pt x="0" y="0"/>
                </a:moveTo>
                <a:lnTo>
                  <a:pt x="113310" y="8960"/>
                </a:lnTo>
                <a:cubicBezTo>
                  <a:pt x="173365" y="16155"/>
                  <a:pt x="232870" y="25632"/>
                  <a:pt x="291503" y="37000"/>
                </a:cubicBezTo>
                <a:cubicBezTo>
                  <a:pt x="1250780" y="222537"/>
                  <a:pt x="2264787" y="499636"/>
                  <a:pt x="3082930" y="1104916"/>
                </a:cubicBezTo>
                <a:cubicBezTo>
                  <a:pt x="3348371" y="1301283"/>
                  <a:pt x="3614239" y="1488349"/>
                  <a:pt x="3881548" y="1668276"/>
                </a:cubicBezTo>
                <a:lnTo>
                  <a:pt x="4238069" y="1903025"/>
                </a:lnTo>
                <a:lnTo>
                  <a:pt x="0" y="1903025"/>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75" name="Group 74">
            <a:extLst>
              <a:ext uri="{FF2B5EF4-FFF2-40B4-BE49-F238E27FC236}">
                <a16:creationId xmlns:a16="http://schemas.microsoft.com/office/drawing/2014/main" id="{12DB770A-658D-4212-9BF2-236070D5D7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8891063" y="5736410"/>
            <a:ext cx="886141" cy="802496"/>
            <a:chOff x="10948005" y="3272152"/>
            <a:chExt cx="868640" cy="786648"/>
          </a:xfrm>
          <a:solidFill>
            <a:schemeClr val="accent6"/>
          </a:solidFill>
        </p:grpSpPr>
        <p:sp>
          <p:nvSpPr>
            <p:cNvPr id="76" name="Freeform: Shape 75">
              <a:extLst>
                <a:ext uri="{FF2B5EF4-FFF2-40B4-BE49-F238E27FC236}">
                  <a16:creationId xmlns:a16="http://schemas.microsoft.com/office/drawing/2014/main" id="{A9B99195-76A3-4B90-8F45-BAEF05699C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77" name="Freeform: Shape 76">
              <a:extLst>
                <a:ext uri="{FF2B5EF4-FFF2-40B4-BE49-F238E27FC236}">
                  <a16:creationId xmlns:a16="http://schemas.microsoft.com/office/drawing/2014/main" id="{F1029419-581A-4B40-B3E3-BD5931F996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78" name="Freeform: Shape 77">
              <a:extLst>
                <a:ext uri="{FF2B5EF4-FFF2-40B4-BE49-F238E27FC236}">
                  <a16:creationId xmlns:a16="http://schemas.microsoft.com/office/drawing/2014/main" id="{38F181C6-C3A7-463D-B837-E6FB1B0801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79" name="Graphic 12">
              <a:extLst>
                <a:ext uri="{FF2B5EF4-FFF2-40B4-BE49-F238E27FC236}">
                  <a16:creationId xmlns:a16="http://schemas.microsoft.com/office/drawing/2014/main" id="{FB6F6AFA-67F5-4D3A-839B-6B3980B6FC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80" name="Graphic 15">
              <a:extLst>
                <a:ext uri="{FF2B5EF4-FFF2-40B4-BE49-F238E27FC236}">
                  <a16:creationId xmlns:a16="http://schemas.microsoft.com/office/drawing/2014/main" id="{E9F49015-3756-46EC-AF1A-2F33219CB1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81" name="Graphic 15">
              <a:extLst>
                <a:ext uri="{FF2B5EF4-FFF2-40B4-BE49-F238E27FC236}">
                  <a16:creationId xmlns:a16="http://schemas.microsoft.com/office/drawing/2014/main" id="{44C1E606-364B-4793-83A8-61AC96EDBE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82" name="Freeform: Shape 81">
              <a:extLst>
                <a:ext uri="{FF2B5EF4-FFF2-40B4-BE49-F238E27FC236}">
                  <a16:creationId xmlns:a16="http://schemas.microsoft.com/office/drawing/2014/main" id="{4D62BB33-881E-4E43-A746-75C1E7C322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997118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a:extLst>
            <a:ext uri="{FF2B5EF4-FFF2-40B4-BE49-F238E27FC236}">
              <a16:creationId xmlns:a16="http://schemas.microsoft.com/office/drawing/2014/main" id="{0F350F15-6197-3578-90BA-D3A73513F3B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2FD30C25-C597-00D4-FC23-62DE817AB9AA}"/>
              </a:ext>
            </a:extLst>
          </p:cNvPr>
          <p:cNvSpPr>
            <a:spLocks noGrp="1"/>
          </p:cNvSpPr>
          <p:nvPr>
            <p:ph type="title"/>
          </p:nvPr>
        </p:nvSpPr>
        <p:spPr>
          <a:xfrm>
            <a:off x="1057222" y="489888"/>
            <a:ext cx="10077556" cy="1325563"/>
          </a:xfrm>
          <a:solidFill>
            <a:schemeClr val="accent5">
              <a:lumMod val="60000"/>
              <a:lumOff val="40000"/>
            </a:schemeClr>
          </a:solidFill>
        </p:spPr>
        <p:txBody>
          <a:bodyPr vert="horz" lIns="91440" tIns="45720" rIns="91440" bIns="45720" rtlCol="0" anchor="ctr">
            <a:normAutofit/>
          </a:bodyPr>
          <a:lstStyle/>
          <a:p>
            <a:pPr algn="ctr"/>
            <a:r>
              <a:rPr lang="en-IN" sz="4800" b="1" dirty="0">
                <a:effectLst>
                  <a:outerShdw blurRad="38100" dist="38100" dir="2700000" algn="tl">
                    <a:srgbClr val="000000">
                      <a:alpha val="43137"/>
                    </a:srgbClr>
                  </a:outerShdw>
                </a:effectLst>
                <a:latin typeface="Georgia Pro Semibold" panose="020F0502020204030204" pitchFamily="18" charset="0"/>
              </a:rPr>
              <a:t>Resources</a:t>
            </a:r>
          </a:p>
        </p:txBody>
      </p:sp>
      <p:graphicFrame>
        <p:nvGraphicFramePr>
          <p:cNvPr id="8" name="TextBox 1">
            <a:extLst>
              <a:ext uri="{FF2B5EF4-FFF2-40B4-BE49-F238E27FC236}">
                <a16:creationId xmlns:a16="http://schemas.microsoft.com/office/drawing/2014/main" id="{C25BCD21-CA15-18D9-0B99-20A073D88B8E}"/>
              </a:ext>
            </a:extLst>
          </p:cNvPr>
          <p:cNvGraphicFramePr/>
          <p:nvPr>
            <p:extLst>
              <p:ext uri="{D42A27DB-BD31-4B8C-83A1-F6EECF244321}">
                <p14:modId xmlns:p14="http://schemas.microsoft.com/office/powerpoint/2010/main" val="1544138913"/>
              </p:ext>
            </p:extLst>
          </p:nvPr>
        </p:nvGraphicFramePr>
        <p:xfrm>
          <a:off x="529389" y="2674620"/>
          <a:ext cx="11181348" cy="32719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7581130"/>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E66D8491-4780-157F-B44B-23553F65ADD1}"/>
            </a:ext>
          </a:extLst>
        </p:cNvPr>
        <p:cNvGrpSpPr/>
        <p:nvPr/>
      </p:nvGrpSpPr>
      <p:grpSpPr>
        <a:xfrm>
          <a:off x="0" y="0"/>
          <a:ext cx="0" cy="0"/>
          <a:chOff x="0" y="0"/>
          <a:chExt cx="0" cy="0"/>
        </a:xfrm>
      </p:grpSpPr>
      <p:sp>
        <p:nvSpPr>
          <p:cNvPr id="12" name="Freeform: Shape 11">
            <a:extLst>
              <a:ext uri="{FF2B5EF4-FFF2-40B4-BE49-F238E27FC236}">
                <a16:creationId xmlns:a16="http://schemas.microsoft.com/office/drawing/2014/main" id="{435959F4-53DA-47FF-BC24-1E5B75C69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14" name="Group 13">
            <a:extLst>
              <a:ext uri="{FF2B5EF4-FFF2-40B4-BE49-F238E27FC236}">
                <a16:creationId xmlns:a16="http://schemas.microsoft.com/office/drawing/2014/main" id="{A7CF83E8-F6F0-41E3-B580-7412A04DDF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776050" y="5204025"/>
            <a:ext cx="886141" cy="802496"/>
            <a:chOff x="10948005" y="3272152"/>
            <a:chExt cx="868640" cy="786648"/>
          </a:xfrm>
          <a:solidFill>
            <a:schemeClr val="accent1"/>
          </a:solidFill>
        </p:grpSpPr>
        <p:sp>
          <p:nvSpPr>
            <p:cNvPr id="15" name="Freeform: Shape 14">
              <a:extLst>
                <a:ext uri="{FF2B5EF4-FFF2-40B4-BE49-F238E27FC236}">
                  <a16:creationId xmlns:a16="http://schemas.microsoft.com/office/drawing/2014/main" id="{1A0B6DBB-705D-48D0-842C-F9DFA7684D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6" name="Freeform: Shape 15">
              <a:extLst>
                <a:ext uri="{FF2B5EF4-FFF2-40B4-BE49-F238E27FC236}">
                  <a16:creationId xmlns:a16="http://schemas.microsoft.com/office/drawing/2014/main" id="{C194A764-16E1-4D0D-9357-76F80E608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7" name="Freeform: Shape 16">
              <a:extLst>
                <a:ext uri="{FF2B5EF4-FFF2-40B4-BE49-F238E27FC236}">
                  <a16:creationId xmlns:a16="http://schemas.microsoft.com/office/drawing/2014/main" id="{115B7F3F-A40D-4F24-8536-E2420B4332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8" name="Graphic 12">
              <a:extLst>
                <a:ext uri="{FF2B5EF4-FFF2-40B4-BE49-F238E27FC236}">
                  <a16:creationId xmlns:a16="http://schemas.microsoft.com/office/drawing/2014/main" id="{CEF42844-A829-4ED2-A360-63BB2A7C4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19" name="Graphic 15">
              <a:extLst>
                <a:ext uri="{FF2B5EF4-FFF2-40B4-BE49-F238E27FC236}">
                  <a16:creationId xmlns:a16="http://schemas.microsoft.com/office/drawing/2014/main" id="{57B23B52-A1C3-44EF-BC11-9094A0DA11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0" name="Graphic 15">
              <a:extLst>
                <a:ext uri="{FF2B5EF4-FFF2-40B4-BE49-F238E27FC236}">
                  <a16:creationId xmlns:a16="http://schemas.microsoft.com/office/drawing/2014/main" id="{064E08E5-DA92-4CF2-A0BF-E34180022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7A222560-E657-4CAE-B667-7BE9E224B2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3" name="Freeform: Shape 22">
            <a:extLst>
              <a:ext uri="{FF2B5EF4-FFF2-40B4-BE49-F238E27FC236}">
                <a16:creationId xmlns:a16="http://schemas.microsoft.com/office/drawing/2014/main" id="{59226104-0061-4319-8237-9C001BF85D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15181"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25" name="Graphic 78">
            <a:extLst>
              <a:ext uri="{FF2B5EF4-FFF2-40B4-BE49-F238E27FC236}">
                <a16:creationId xmlns:a16="http://schemas.microsoft.com/office/drawing/2014/main" id="{AC552FEA-472E-4E74-B31D-531852C1908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225" y="2310569"/>
            <a:ext cx="972241" cy="45718"/>
            <a:chOff x="4886325" y="3371754"/>
            <a:chExt cx="2418492" cy="113728"/>
          </a:xfrm>
          <a:solidFill>
            <a:schemeClr val="accent1"/>
          </a:solidFill>
        </p:grpSpPr>
        <p:sp>
          <p:nvSpPr>
            <p:cNvPr id="26" name="Graphic 78">
              <a:extLst>
                <a:ext uri="{FF2B5EF4-FFF2-40B4-BE49-F238E27FC236}">
                  <a16:creationId xmlns:a16="http://schemas.microsoft.com/office/drawing/2014/main" id="{41DF3078-C636-4776-A616-D5BF3BC280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27" name="Graphic 78">
              <a:extLst>
                <a:ext uri="{FF2B5EF4-FFF2-40B4-BE49-F238E27FC236}">
                  <a16:creationId xmlns:a16="http://schemas.microsoft.com/office/drawing/2014/main" id="{0D1A27FA-1310-4BC3-A071-1566746B2FB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28" name="Graphic 78">
                <a:extLst>
                  <a:ext uri="{FF2B5EF4-FFF2-40B4-BE49-F238E27FC236}">
                    <a16:creationId xmlns:a16="http://schemas.microsoft.com/office/drawing/2014/main" id="{99ACB9EB-84FE-4B33-9EF9-4EC7DAC25D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29" name="Graphic 78">
                <a:extLst>
                  <a:ext uri="{FF2B5EF4-FFF2-40B4-BE49-F238E27FC236}">
                    <a16:creationId xmlns:a16="http://schemas.microsoft.com/office/drawing/2014/main" id="{826E5EFB-0EF9-4DB8-99CB-5DD72009DB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30" name="Graphic 78">
                <a:extLst>
                  <a:ext uri="{FF2B5EF4-FFF2-40B4-BE49-F238E27FC236}">
                    <a16:creationId xmlns:a16="http://schemas.microsoft.com/office/drawing/2014/main" id="{86238E12-0689-4123-8B2E-E1CCFCC4C8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31" name="Graphic 78">
                <a:extLst>
                  <a:ext uri="{FF2B5EF4-FFF2-40B4-BE49-F238E27FC236}">
                    <a16:creationId xmlns:a16="http://schemas.microsoft.com/office/drawing/2014/main" id="{8538CF67-A00E-4955-A447-001BE02E7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 useBgFill="1">
        <p:nvSpPr>
          <p:cNvPr id="33" name="Rectangle 32">
            <a:extLst>
              <a:ext uri="{FF2B5EF4-FFF2-40B4-BE49-F238E27FC236}">
                <a16:creationId xmlns:a16="http://schemas.microsoft.com/office/drawing/2014/main" id="{2F9C493A-9F03-49B4-B3FB-19CE5AC115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98"/>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grpSp>
        <p:nvGrpSpPr>
          <p:cNvPr id="35" name="Graphic 78">
            <a:extLst>
              <a:ext uri="{FF2B5EF4-FFF2-40B4-BE49-F238E27FC236}">
                <a16:creationId xmlns:a16="http://schemas.microsoft.com/office/drawing/2014/main" id="{BC3D4A83-1EFA-4B2C-B330-849E3589503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225" y="1708814"/>
            <a:ext cx="972241" cy="45718"/>
            <a:chOff x="4886325" y="3371754"/>
            <a:chExt cx="2418492" cy="113728"/>
          </a:xfrm>
          <a:solidFill>
            <a:schemeClr val="accent1"/>
          </a:solidFill>
        </p:grpSpPr>
        <p:sp>
          <p:nvSpPr>
            <p:cNvPr id="36" name="Graphic 78">
              <a:extLst>
                <a:ext uri="{FF2B5EF4-FFF2-40B4-BE49-F238E27FC236}">
                  <a16:creationId xmlns:a16="http://schemas.microsoft.com/office/drawing/2014/main" id="{3508E11F-ACA4-405C-A9FA-2577500EA2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37" name="Graphic 78">
              <a:extLst>
                <a:ext uri="{FF2B5EF4-FFF2-40B4-BE49-F238E27FC236}">
                  <a16:creationId xmlns:a16="http://schemas.microsoft.com/office/drawing/2014/main" id="{82B1CDA4-B2EA-4968-8276-0552D6D7446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38" name="Graphic 78">
                <a:extLst>
                  <a:ext uri="{FF2B5EF4-FFF2-40B4-BE49-F238E27FC236}">
                    <a16:creationId xmlns:a16="http://schemas.microsoft.com/office/drawing/2014/main" id="{F4337472-CDEB-4AFE-BBB9-5A11CA470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39" name="Graphic 78">
                <a:extLst>
                  <a:ext uri="{FF2B5EF4-FFF2-40B4-BE49-F238E27FC236}">
                    <a16:creationId xmlns:a16="http://schemas.microsoft.com/office/drawing/2014/main" id="{6CD67A6D-EAE7-4891-ACC9-4AC0CCF44A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40" name="Graphic 78">
                <a:extLst>
                  <a:ext uri="{FF2B5EF4-FFF2-40B4-BE49-F238E27FC236}">
                    <a16:creationId xmlns:a16="http://schemas.microsoft.com/office/drawing/2014/main" id="{F1769489-D4BC-4B3B-9E23-87FCFDAB4E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41" name="Graphic 78">
                <a:extLst>
                  <a:ext uri="{FF2B5EF4-FFF2-40B4-BE49-F238E27FC236}">
                    <a16:creationId xmlns:a16="http://schemas.microsoft.com/office/drawing/2014/main" id="{13E13021-8923-4A4D-84FA-DA886E2924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
        <p:nvSpPr>
          <p:cNvPr id="43" name="Freeform: Shape 42">
            <a:extLst>
              <a:ext uri="{FF2B5EF4-FFF2-40B4-BE49-F238E27FC236}">
                <a16:creationId xmlns:a16="http://schemas.microsoft.com/office/drawing/2014/main" id="{90A46C7D-C1BB-49B8-8D37-39742820E9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484683" y="5165905"/>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3">
              <a:lumMod val="40000"/>
              <a:lumOff val="6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8" name="TextBox 1">
            <a:extLst>
              <a:ext uri="{FF2B5EF4-FFF2-40B4-BE49-F238E27FC236}">
                <a16:creationId xmlns:a16="http://schemas.microsoft.com/office/drawing/2014/main" id="{794CC850-6170-3AC4-E761-05E4B0071854}"/>
              </a:ext>
            </a:extLst>
          </p:cNvPr>
          <p:cNvGraphicFramePr/>
          <p:nvPr>
            <p:extLst>
              <p:ext uri="{D42A27DB-BD31-4B8C-83A1-F6EECF244321}">
                <p14:modId xmlns:p14="http://schemas.microsoft.com/office/powerpoint/2010/main" val="3054303951"/>
              </p:ext>
            </p:extLst>
          </p:nvPr>
        </p:nvGraphicFramePr>
        <p:xfrm>
          <a:off x="525462" y="1804163"/>
          <a:ext cx="11004385" cy="44072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5">
            <a:extLst>
              <a:ext uri="{FF2B5EF4-FFF2-40B4-BE49-F238E27FC236}">
                <a16:creationId xmlns:a16="http://schemas.microsoft.com/office/drawing/2014/main" id="{75CDDC4C-A925-7989-8DA5-A4D66391AAF0}"/>
              </a:ext>
            </a:extLst>
          </p:cNvPr>
          <p:cNvSpPr txBox="1">
            <a:spLocks/>
          </p:cNvSpPr>
          <p:nvPr/>
        </p:nvSpPr>
        <p:spPr>
          <a:xfrm>
            <a:off x="1057222" y="266700"/>
            <a:ext cx="10077556" cy="1238319"/>
          </a:xfrm>
          <a:prstGeom prst="rect">
            <a:avLst/>
          </a:prstGeom>
          <a:solidFill>
            <a:schemeClr val="accent6">
              <a:lumMod val="60000"/>
              <a:lumOff val="40000"/>
            </a:schemeClr>
          </a:solidFill>
        </p:spPr>
        <p:txBody>
          <a:bodyPr vert="horz" lIns="91440" tIns="45720" rIns="91440" bIns="45720" rtlCol="0" anchor="ctr">
            <a:normAutofit/>
          </a:bodyPr>
          <a:lstStyle>
            <a:lvl1pPr algn="l" defTabSz="914400" rtl="0" eaLnBrk="1" latinLnBrk="0" hangingPunct="1">
              <a:lnSpc>
                <a:spcPct val="100000"/>
              </a:lnSpc>
              <a:spcBef>
                <a:spcPct val="0"/>
              </a:spcBef>
              <a:buNone/>
              <a:defRPr sz="3600" i="1" kern="1200">
                <a:solidFill>
                  <a:schemeClr val="tx1"/>
                </a:solidFill>
                <a:latin typeface="+mj-lt"/>
                <a:ea typeface="+mj-ea"/>
                <a:cs typeface="+mj-cs"/>
              </a:defRPr>
            </a:lvl1pPr>
          </a:lstStyle>
          <a:p>
            <a:pPr algn="ctr"/>
            <a:r>
              <a:rPr lang="en-IN" sz="4800" b="1" dirty="0">
                <a:effectLst>
                  <a:outerShdw blurRad="38100" dist="38100" dir="2700000" algn="tl">
                    <a:srgbClr val="000000">
                      <a:alpha val="43137"/>
                    </a:srgbClr>
                  </a:outerShdw>
                </a:effectLst>
                <a:latin typeface="Georgia Pro Semibold" panose="020F0502020204030204" pitchFamily="18" charset="0"/>
              </a:rPr>
              <a:t>Risks</a:t>
            </a:r>
          </a:p>
        </p:txBody>
      </p:sp>
    </p:spTree>
    <p:extLst>
      <p:ext uri="{BB962C8B-B14F-4D97-AF65-F5344CB8AC3E}">
        <p14:creationId xmlns:p14="http://schemas.microsoft.com/office/powerpoint/2010/main" val="22859202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EF764F15-B4EC-F289-9FBF-68B1A7A021CE}"/>
            </a:ext>
          </a:extLst>
        </p:cNvPr>
        <p:cNvGrpSpPr/>
        <p:nvPr/>
      </p:nvGrpSpPr>
      <p:grpSpPr>
        <a:xfrm>
          <a:off x="0" y="0"/>
          <a:ext cx="0" cy="0"/>
          <a:chOff x="0" y="0"/>
          <a:chExt cx="0" cy="0"/>
        </a:xfrm>
      </p:grpSpPr>
      <p:sp>
        <p:nvSpPr>
          <p:cNvPr id="107" name="Freeform: Shape 106">
            <a:extLst>
              <a:ext uri="{FF2B5EF4-FFF2-40B4-BE49-F238E27FC236}">
                <a16:creationId xmlns:a16="http://schemas.microsoft.com/office/drawing/2014/main" id="{435959F4-53DA-47FF-BC24-1E5B75C69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109" name="Group 108">
            <a:extLst>
              <a:ext uri="{FF2B5EF4-FFF2-40B4-BE49-F238E27FC236}">
                <a16:creationId xmlns:a16="http://schemas.microsoft.com/office/drawing/2014/main" id="{A7CF83E8-F6F0-41E3-B580-7412A04DDF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776050" y="5204025"/>
            <a:ext cx="886141" cy="802496"/>
            <a:chOff x="10948005" y="3272152"/>
            <a:chExt cx="868640" cy="786648"/>
          </a:xfrm>
          <a:solidFill>
            <a:schemeClr val="accent1"/>
          </a:solidFill>
        </p:grpSpPr>
        <p:sp>
          <p:nvSpPr>
            <p:cNvPr id="110" name="Freeform: Shape 109">
              <a:extLst>
                <a:ext uri="{FF2B5EF4-FFF2-40B4-BE49-F238E27FC236}">
                  <a16:creationId xmlns:a16="http://schemas.microsoft.com/office/drawing/2014/main" id="{1A0B6DBB-705D-48D0-842C-F9DFA7684D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11" name="Freeform: Shape 110">
              <a:extLst>
                <a:ext uri="{FF2B5EF4-FFF2-40B4-BE49-F238E27FC236}">
                  <a16:creationId xmlns:a16="http://schemas.microsoft.com/office/drawing/2014/main" id="{C194A764-16E1-4D0D-9357-76F80E608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12" name="Freeform: Shape 111">
              <a:extLst>
                <a:ext uri="{FF2B5EF4-FFF2-40B4-BE49-F238E27FC236}">
                  <a16:creationId xmlns:a16="http://schemas.microsoft.com/office/drawing/2014/main" id="{115B7F3F-A40D-4F24-8536-E2420B4332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13" name="Graphic 12">
              <a:extLst>
                <a:ext uri="{FF2B5EF4-FFF2-40B4-BE49-F238E27FC236}">
                  <a16:creationId xmlns:a16="http://schemas.microsoft.com/office/drawing/2014/main" id="{CEF42844-A829-4ED2-A360-63BB2A7C4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114" name="Graphic 15">
              <a:extLst>
                <a:ext uri="{FF2B5EF4-FFF2-40B4-BE49-F238E27FC236}">
                  <a16:creationId xmlns:a16="http://schemas.microsoft.com/office/drawing/2014/main" id="{57B23B52-A1C3-44EF-BC11-9094A0DA11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115" name="Graphic 15">
              <a:extLst>
                <a:ext uri="{FF2B5EF4-FFF2-40B4-BE49-F238E27FC236}">
                  <a16:creationId xmlns:a16="http://schemas.microsoft.com/office/drawing/2014/main" id="{064E08E5-DA92-4CF2-A0BF-E34180022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116" name="Freeform: Shape 115">
              <a:extLst>
                <a:ext uri="{FF2B5EF4-FFF2-40B4-BE49-F238E27FC236}">
                  <a16:creationId xmlns:a16="http://schemas.microsoft.com/office/drawing/2014/main" id="{7A222560-E657-4CAE-B667-7BE9E224B2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8" name="Freeform: Shape 117">
            <a:extLst>
              <a:ext uri="{FF2B5EF4-FFF2-40B4-BE49-F238E27FC236}">
                <a16:creationId xmlns:a16="http://schemas.microsoft.com/office/drawing/2014/main" id="{59226104-0061-4319-8237-9C001BF85D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15181"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20" name="Graphic 78">
            <a:extLst>
              <a:ext uri="{FF2B5EF4-FFF2-40B4-BE49-F238E27FC236}">
                <a16:creationId xmlns:a16="http://schemas.microsoft.com/office/drawing/2014/main" id="{AC552FEA-472E-4E74-B31D-531852C1908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225" y="2310569"/>
            <a:ext cx="972241" cy="45718"/>
            <a:chOff x="4886325" y="3371754"/>
            <a:chExt cx="2418492" cy="113728"/>
          </a:xfrm>
          <a:solidFill>
            <a:schemeClr val="accent1"/>
          </a:solidFill>
        </p:grpSpPr>
        <p:sp>
          <p:nvSpPr>
            <p:cNvPr id="121" name="Graphic 78">
              <a:extLst>
                <a:ext uri="{FF2B5EF4-FFF2-40B4-BE49-F238E27FC236}">
                  <a16:creationId xmlns:a16="http://schemas.microsoft.com/office/drawing/2014/main" id="{41DF3078-C636-4776-A616-D5BF3BC280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22" name="Graphic 78">
              <a:extLst>
                <a:ext uri="{FF2B5EF4-FFF2-40B4-BE49-F238E27FC236}">
                  <a16:creationId xmlns:a16="http://schemas.microsoft.com/office/drawing/2014/main" id="{0D1A27FA-1310-4BC3-A071-1566746B2FB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123" name="Graphic 78">
                <a:extLst>
                  <a:ext uri="{FF2B5EF4-FFF2-40B4-BE49-F238E27FC236}">
                    <a16:creationId xmlns:a16="http://schemas.microsoft.com/office/drawing/2014/main" id="{99ACB9EB-84FE-4B33-9EF9-4EC7DAC25D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4" name="Graphic 78">
                <a:extLst>
                  <a:ext uri="{FF2B5EF4-FFF2-40B4-BE49-F238E27FC236}">
                    <a16:creationId xmlns:a16="http://schemas.microsoft.com/office/drawing/2014/main" id="{826E5EFB-0EF9-4DB8-99CB-5DD72009DB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5" name="Graphic 78">
                <a:extLst>
                  <a:ext uri="{FF2B5EF4-FFF2-40B4-BE49-F238E27FC236}">
                    <a16:creationId xmlns:a16="http://schemas.microsoft.com/office/drawing/2014/main" id="{86238E12-0689-4123-8B2E-E1CCFCC4C8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26" name="Graphic 78">
                <a:extLst>
                  <a:ext uri="{FF2B5EF4-FFF2-40B4-BE49-F238E27FC236}">
                    <a16:creationId xmlns:a16="http://schemas.microsoft.com/office/drawing/2014/main" id="{8538CF67-A00E-4955-A447-001BE02E7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 useBgFill="1">
        <p:nvSpPr>
          <p:cNvPr id="128" name="Rectangle 127">
            <a:extLst>
              <a:ext uri="{FF2B5EF4-FFF2-40B4-BE49-F238E27FC236}">
                <a16:creationId xmlns:a16="http://schemas.microsoft.com/office/drawing/2014/main" id="{F420BC5C-C418-4843-B04B-6918968D09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5">
            <a:extLst>
              <a:ext uri="{FF2B5EF4-FFF2-40B4-BE49-F238E27FC236}">
                <a16:creationId xmlns:a16="http://schemas.microsoft.com/office/drawing/2014/main" id="{B5F16090-9F8C-E489-4B05-DA94D2059B2C}"/>
              </a:ext>
            </a:extLst>
          </p:cNvPr>
          <p:cNvSpPr>
            <a:spLocks noGrp="1"/>
          </p:cNvSpPr>
          <p:nvPr>
            <p:ph type="title"/>
          </p:nvPr>
        </p:nvSpPr>
        <p:spPr>
          <a:xfrm>
            <a:off x="517870" y="735308"/>
            <a:ext cx="10915158" cy="1203700"/>
          </a:xfrm>
          <a:solidFill>
            <a:schemeClr val="accent6">
              <a:lumMod val="60000"/>
              <a:lumOff val="40000"/>
            </a:schemeClr>
          </a:solidFill>
        </p:spPr>
        <p:txBody>
          <a:bodyPr vert="horz" lIns="91440" tIns="45720" rIns="91440" bIns="45720" rtlCol="0" anchor="ctr">
            <a:normAutofit/>
          </a:bodyPr>
          <a:lstStyle/>
          <a:p>
            <a:pPr algn="ctr"/>
            <a:r>
              <a:rPr lang="en-US" sz="4800" b="1" dirty="0"/>
              <a:t>Dependencies</a:t>
            </a:r>
          </a:p>
        </p:txBody>
      </p:sp>
      <p:grpSp>
        <p:nvGrpSpPr>
          <p:cNvPr id="130" name="Graphic 78">
            <a:extLst>
              <a:ext uri="{FF2B5EF4-FFF2-40B4-BE49-F238E27FC236}">
                <a16:creationId xmlns:a16="http://schemas.microsoft.com/office/drawing/2014/main" id="{D262907E-3263-4F8C-8D5C-69E4915525A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225" y="2322314"/>
            <a:ext cx="972241" cy="45718"/>
            <a:chOff x="4886325" y="3371754"/>
            <a:chExt cx="2418492" cy="113728"/>
          </a:xfrm>
          <a:solidFill>
            <a:schemeClr val="accent1"/>
          </a:solidFill>
        </p:grpSpPr>
        <p:sp>
          <p:nvSpPr>
            <p:cNvPr id="131" name="Graphic 78">
              <a:extLst>
                <a:ext uri="{FF2B5EF4-FFF2-40B4-BE49-F238E27FC236}">
                  <a16:creationId xmlns:a16="http://schemas.microsoft.com/office/drawing/2014/main" id="{5E9DBF64-4177-41D3-AA4D-C099F5F4C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32" name="Graphic 78">
              <a:extLst>
                <a:ext uri="{FF2B5EF4-FFF2-40B4-BE49-F238E27FC236}">
                  <a16:creationId xmlns:a16="http://schemas.microsoft.com/office/drawing/2014/main" id="{5546CA24-A5EF-409F-99A2-D0131AE9084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133" name="Graphic 78">
                <a:extLst>
                  <a:ext uri="{FF2B5EF4-FFF2-40B4-BE49-F238E27FC236}">
                    <a16:creationId xmlns:a16="http://schemas.microsoft.com/office/drawing/2014/main" id="{79E62C40-0CA5-4755-86D8-03D076F84F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34" name="Graphic 78">
                <a:extLst>
                  <a:ext uri="{FF2B5EF4-FFF2-40B4-BE49-F238E27FC236}">
                    <a16:creationId xmlns:a16="http://schemas.microsoft.com/office/drawing/2014/main" id="{596152FA-4464-4219-802D-3ED79BA32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5" name="Graphic 78">
                <a:extLst>
                  <a:ext uri="{FF2B5EF4-FFF2-40B4-BE49-F238E27FC236}">
                    <a16:creationId xmlns:a16="http://schemas.microsoft.com/office/drawing/2014/main" id="{170D7D1A-E2C7-49B3-92C2-A96021793D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6" name="Graphic 78">
                <a:extLst>
                  <a:ext uri="{FF2B5EF4-FFF2-40B4-BE49-F238E27FC236}">
                    <a16:creationId xmlns:a16="http://schemas.microsoft.com/office/drawing/2014/main" id="{CCCDE866-922A-4BE9-A245-42CB249801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
        <p:nvSpPr>
          <p:cNvPr id="138" name="Freeform: Shape 137">
            <a:extLst>
              <a:ext uri="{FF2B5EF4-FFF2-40B4-BE49-F238E27FC236}">
                <a16:creationId xmlns:a16="http://schemas.microsoft.com/office/drawing/2014/main" id="{A2597A8B-414A-4F6D-9710-2F1BE256E7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506502" y="5652122"/>
            <a:ext cx="2685498" cy="1205872"/>
          </a:xfrm>
          <a:custGeom>
            <a:avLst/>
            <a:gdLst>
              <a:gd name="connsiteX0" fmla="*/ 0 w 4238069"/>
              <a:gd name="connsiteY0" fmla="*/ 0 h 1903025"/>
              <a:gd name="connsiteX1" fmla="*/ 113310 w 4238069"/>
              <a:gd name="connsiteY1" fmla="*/ 8960 h 1903025"/>
              <a:gd name="connsiteX2" fmla="*/ 291503 w 4238069"/>
              <a:gd name="connsiteY2" fmla="*/ 37000 h 1903025"/>
              <a:gd name="connsiteX3" fmla="*/ 3082930 w 4238069"/>
              <a:gd name="connsiteY3" fmla="*/ 1104916 h 1903025"/>
              <a:gd name="connsiteX4" fmla="*/ 3881548 w 4238069"/>
              <a:gd name="connsiteY4" fmla="*/ 1668276 h 1903025"/>
              <a:gd name="connsiteX5" fmla="*/ 4238069 w 4238069"/>
              <a:gd name="connsiteY5" fmla="*/ 1903025 h 1903025"/>
              <a:gd name="connsiteX6" fmla="*/ 0 w 4238069"/>
              <a:gd name="connsiteY6" fmla="*/ 1903025 h 1903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8069" h="1903025">
                <a:moveTo>
                  <a:pt x="0" y="0"/>
                </a:moveTo>
                <a:lnTo>
                  <a:pt x="113310" y="8960"/>
                </a:lnTo>
                <a:cubicBezTo>
                  <a:pt x="173365" y="16155"/>
                  <a:pt x="232870" y="25632"/>
                  <a:pt x="291503" y="37000"/>
                </a:cubicBezTo>
                <a:cubicBezTo>
                  <a:pt x="1250780" y="222537"/>
                  <a:pt x="2264787" y="499636"/>
                  <a:pt x="3082930" y="1104916"/>
                </a:cubicBezTo>
                <a:cubicBezTo>
                  <a:pt x="3348371" y="1301283"/>
                  <a:pt x="3614239" y="1488349"/>
                  <a:pt x="3881548" y="1668276"/>
                </a:cubicBezTo>
                <a:lnTo>
                  <a:pt x="4238069" y="1903025"/>
                </a:lnTo>
                <a:lnTo>
                  <a:pt x="0" y="1903025"/>
                </a:lnTo>
                <a:close/>
              </a:path>
            </a:pathLst>
          </a:custGeom>
          <a:solidFill>
            <a:schemeClr val="accent6">
              <a:lumMod val="40000"/>
              <a:lumOff val="6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40" name="Group 139">
            <a:extLst>
              <a:ext uri="{FF2B5EF4-FFF2-40B4-BE49-F238E27FC236}">
                <a16:creationId xmlns:a16="http://schemas.microsoft.com/office/drawing/2014/main" id="{09BA142B-E03A-4CCD-8C46-8BDDD96AB33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548459" y="5639171"/>
            <a:ext cx="886144" cy="635293"/>
            <a:chOff x="10948005" y="3379098"/>
            <a:chExt cx="868640" cy="622746"/>
          </a:xfrm>
          <a:solidFill>
            <a:schemeClr val="tx2">
              <a:lumMod val="40000"/>
              <a:lumOff val="60000"/>
            </a:schemeClr>
          </a:solidFill>
        </p:grpSpPr>
        <p:sp>
          <p:nvSpPr>
            <p:cNvPr id="141" name="Freeform: Shape 140">
              <a:extLst>
                <a:ext uri="{FF2B5EF4-FFF2-40B4-BE49-F238E27FC236}">
                  <a16:creationId xmlns:a16="http://schemas.microsoft.com/office/drawing/2014/main" id="{E9071096-5B07-42AC-9C76-6B3D847D02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
          <p:nvSpPr>
            <p:cNvPr id="142" name="Freeform: Shape 141">
              <a:extLst>
                <a:ext uri="{FF2B5EF4-FFF2-40B4-BE49-F238E27FC236}">
                  <a16:creationId xmlns:a16="http://schemas.microsoft.com/office/drawing/2014/main" id="{E86A8581-41D2-4ED9-94DE-6EE3A38B27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43" name="Graphic 15">
              <a:extLst>
                <a:ext uri="{FF2B5EF4-FFF2-40B4-BE49-F238E27FC236}">
                  <a16:creationId xmlns:a16="http://schemas.microsoft.com/office/drawing/2014/main" id="{DA930EF0-907F-46F9-B728-0C189FCB4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144" name="Graphic 15">
              <a:extLst>
                <a:ext uri="{FF2B5EF4-FFF2-40B4-BE49-F238E27FC236}">
                  <a16:creationId xmlns:a16="http://schemas.microsoft.com/office/drawing/2014/main" id="{F8E83A83-33D7-4E07-98AC-CA07C0F1E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CDA03248-3CE4-4D20-8293-BFDF226CDB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8" name="TextBox 1">
            <a:extLst>
              <a:ext uri="{FF2B5EF4-FFF2-40B4-BE49-F238E27FC236}">
                <a16:creationId xmlns:a16="http://schemas.microsoft.com/office/drawing/2014/main" id="{B7954CA2-0182-72FA-1805-14F93BE5A582}"/>
              </a:ext>
            </a:extLst>
          </p:cNvPr>
          <p:cNvGraphicFramePr/>
          <p:nvPr>
            <p:extLst>
              <p:ext uri="{D42A27DB-BD31-4B8C-83A1-F6EECF244321}">
                <p14:modId xmlns:p14="http://schemas.microsoft.com/office/powerpoint/2010/main" val="1773265978"/>
              </p:ext>
            </p:extLst>
          </p:nvPr>
        </p:nvGraphicFramePr>
        <p:xfrm>
          <a:off x="525463" y="2522537"/>
          <a:ext cx="10651234" cy="37635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98770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a:extLst>
            <a:ext uri="{FF2B5EF4-FFF2-40B4-BE49-F238E27FC236}">
              <a16:creationId xmlns:a16="http://schemas.microsoft.com/office/drawing/2014/main" id="{3ACF8B55-FCC1-FF0E-4F58-06AF5BFBBB05}"/>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46221EFD-3FB0-725B-5514-7C14E8937CA7}"/>
              </a:ext>
            </a:extLst>
          </p:cNvPr>
          <p:cNvSpPr>
            <a:spLocks noGrp="1"/>
          </p:cNvSpPr>
          <p:nvPr>
            <p:ph type="title"/>
          </p:nvPr>
        </p:nvSpPr>
        <p:spPr>
          <a:xfrm>
            <a:off x="1057222" y="489888"/>
            <a:ext cx="10077556" cy="1325563"/>
          </a:xfrm>
          <a:solidFill>
            <a:schemeClr val="accent2">
              <a:lumMod val="60000"/>
              <a:lumOff val="40000"/>
            </a:schemeClr>
          </a:solidFill>
        </p:spPr>
        <p:txBody>
          <a:bodyPr vert="horz" lIns="91440" tIns="45720" rIns="91440" bIns="45720" rtlCol="0" anchor="ctr">
            <a:normAutofit/>
          </a:bodyPr>
          <a:lstStyle/>
          <a:p>
            <a:pPr algn="ctr"/>
            <a:r>
              <a:rPr lang="en-IN" sz="4800" b="1" dirty="0" err="1">
                <a:latin typeface="Georgia Pro Semibold" panose="020F0502020204030204" pitchFamily="18" charset="0"/>
              </a:rPr>
              <a:t>SignOffs</a:t>
            </a:r>
            <a:endParaRPr lang="en-IN" sz="4800" b="1" dirty="0">
              <a:latin typeface="Georgia Pro Semibold" panose="020F0502020204030204" pitchFamily="18" charset="0"/>
            </a:endParaRPr>
          </a:p>
        </p:txBody>
      </p:sp>
      <p:graphicFrame>
        <p:nvGraphicFramePr>
          <p:cNvPr id="5" name="Table 4">
            <a:extLst>
              <a:ext uri="{FF2B5EF4-FFF2-40B4-BE49-F238E27FC236}">
                <a16:creationId xmlns:a16="http://schemas.microsoft.com/office/drawing/2014/main" id="{77A701D7-C2EC-FDA9-30E2-8B87C55A9F4D}"/>
              </a:ext>
            </a:extLst>
          </p:cNvPr>
          <p:cNvGraphicFramePr>
            <a:graphicFrameLocks noGrp="1"/>
          </p:cNvGraphicFramePr>
          <p:nvPr>
            <p:extLst>
              <p:ext uri="{D42A27DB-BD31-4B8C-83A1-F6EECF244321}">
                <p14:modId xmlns:p14="http://schemas.microsoft.com/office/powerpoint/2010/main" val="646264096"/>
              </p:ext>
            </p:extLst>
          </p:nvPr>
        </p:nvGraphicFramePr>
        <p:xfrm>
          <a:off x="1889760" y="3313853"/>
          <a:ext cx="8128000" cy="1647614"/>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511905409"/>
                    </a:ext>
                  </a:extLst>
                </a:gridCol>
                <a:gridCol w="4064000">
                  <a:extLst>
                    <a:ext uri="{9D8B030D-6E8A-4147-A177-3AD203B41FA5}">
                      <a16:colId xmlns:a16="http://schemas.microsoft.com/office/drawing/2014/main" val="1660884832"/>
                    </a:ext>
                  </a:extLst>
                </a:gridCol>
              </a:tblGrid>
              <a:tr h="823807">
                <a:tc>
                  <a:txBody>
                    <a:bodyPr/>
                    <a:lstStyle/>
                    <a:p>
                      <a:pPr algn="ctr"/>
                      <a:r>
                        <a:rPr lang="en-IN" dirty="0"/>
                        <a:t>Project Sponsor</a:t>
                      </a:r>
                    </a:p>
                  </a:txBody>
                  <a:tcPr anchor="ctr">
                    <a:solidFill>
                      <a:schemeClr val="accent4"/>
                    </a:solidFill>
                  </a:tcPr>
                </a:tc>
                <a:tc>
                  <a:txBody>
                    <a:bodyPr/>
                    <a:lstStyle/>
                    <a:p>
                      <a:r>
                        <a:rPr lang="en-IN" dirty="0"/>
                        <a:t>Name : XYZ</a:t>
                      </a:r>
                    </a:p>
                    <a:p>
                      <a:r>
                        <a:rPr lang="en-IN" dirty="0"/>
                        <a:t>Approval : ________</a:t>
                      </a:r>
                    </a:p>
                  </a:txBody>
                  <a:tcPr anchor="ctr">
                    <a:solidFill>
                      <a:schemeClr val="accent6"/>
                    </a:solidFill>
                  </a:tcPr>
                </a:tc>
                <a:extLst>
                  <a:ext uri="{0D108BD9-81ED-4DB2-BD59-A6C34878D82A}">
                    <a16:rowId xmlns:a16="http://schemas.microsoft.com/office/drawing/2014/main" val="1773463673"/>
                  </a:ext>
                </a:extLst>
              </a:tr>
              <a:tr h="823807">
                <a:tc>
                  <a:txBody>
                    <a:bodyPr/>
                    <a:lstStyle/>
                    <a:p>
                      <a:pPr algn="ctr"/>
                      <a:r>
                        <a:rPr lang="en-IN" dirty="0"/>
                        <a:t>Project Manager</a:t>
                      </a:r>
                    </a:p>
                  </a:txBody>
                  <a:tcPr anchor="ctr">
                    <a:solidFill>
                      <a:schemeClr val="accent5">
                        <a:lumMod val="40000"/>
                        <a:lumOff val="60000"/>
                      </a:schemeClr>
                    </a:solidFill>
                  </a:tcPr>
                </a:tc>
                <a:tc>
                  <a:txBody>
                    <a:bodyPr/>
                    <a:lstStyle/>
                    <a:p>
                      <a:r>
                        <a:rPr lang="en-IN" dirty="0"/>
                        <a:t>Name : ABC</a:t>
                      </a:r>
                    </a:p>
                    <a:p>
                      <a:r>
                        <a:rPr lang="en-IN" dirty="0"/>
                        <a:t>Approval : ________</a:t>
                      </a:r>
                    </a:p>
                  </a:txBody>
                  <a:tcPr>
                    <a:solidFill>
                      <a:schemeClr val="accent5">
                        <a:lumMod val="40000"/>
                        <a:lumOff val="60000"/>
                      </a:schemeClr>
                    </a:solidFill>
                  </a:tcPr>
                </a:tc>
                <a:extLst>
                  <a:ext uri="{0D108BD9-81ED-4DB2-BD59-A6C34878D82A}">
                    <a16:rowId xmlns:a16="http://schemas.microsoft.com/office/drawing/2014/main" val="2086317524"/>
                  </a:ext>
                </a:extLst>
              </a:tr>
            </a:tbl>
          </a:graphicData>
        </a:graphic>
      </p:graphicFrame>
    </p:spTree>
    <p:extLst>
      <p:ext uri="{BB962C8B-B14F-4D97-AF65-F5344CB8AC3E}">
        <p14:creationId xmlns:p14="http://schemas.microsoft.com/office/powerpoint/2010/main" val="206855322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3ABFE5D-309F-5F05-85C4-464A557364B2}"/>
              </a:ext>
            </a:extLst>
          </p:cNvPr>
          <p:cNvSpPr>
            <a:spLocks noGrp="1"/>
          </p:cNvSpPr>
          <p:nvPr>
            <p:ph type="title"/>
          </p:nvPr>
        </p:nvSpPr>
        <p:spPr>
          <a:xfrm>
            <a:off x="1057222" y="524178"/>
            <a:ext cx="10077556" cy="1325563"/>
          </a:xfrm>
          <a:solidFill>
            <a:schemeClr val="accent6">
              <a:lumMod val="60000"/>
              <a:lumOff val="40000"/>
            </a:schemeClr>
          </a:solidFill>
        </p:spPr>
        <p:txBody>
          <a:bodyPr anchor="ctr">
            <a:normAutofit/>
          </a:bodyPr>
          <a:lstStyle/>
          <a:p>
            <a:pPr algn="ctr"/>
            <a:r>
              <a:rPr lang="en-IN" sz="4800" b="1" dirty="0">
                <a:effectLst>
                  <a:outerShdw blurRad="38100" dist="38100" dir="2700000" algn="tl">
                    <a:srgbClr val="000000">
                      <a:alpha val="43137"/>
                    </a:srgbClr>
                  </a:outerShdw>
                </a:effectLst>
                <a:latin typeface="Georgia Pro Semibold" panose="020F0502020204030204" pitchFamily="18" charset="0"/>
              </a:rPr>
              <a:t>Situation/Problem/Opportunity</a:t>
            </a:r>
          </a:p>
        </p:txBody>
      </p:sp>
      <p:sp>
        <p:nvSpPr>
          <p:cNvPr id="8" name="TextBox 7">
            <a:extLst>
              <a:ext uri="{FF2B5EF4-FFF2-40B4-BE49-F238E27FC236}">
                <a16:creationId xmlns:a16="http://schemas.microsoft.com/office/drawing/2014/main" id="{2BD94A54-FA21-128F-3723-BAB618763D2E}"/>
              </a:ext>
            </a:extLst>
          </p:cNvPr>
          <p:cNvSpPr txBox="1"/>
          <p:nvPr/>
        </p:nvSpPr>
        <p:spPr>
          <a:xfrm>
            <a:off x="535305" y="2580640"/>
            <a:ext cx="11121390" cy="3271986"/>
          </a:xfrm>
          <a:prstGeom prst="rect">
            <a:avLst/>
          </a:prstGeom>
          <a:noFill/>
        </p:spPr>
        <p:txBody>
          <a:bodyPr wrap="square" rtlCol="0" anchor="ctr">
            <a:spAutoFit/>
          </a:bodyPr>
          <a:lstStyle/>
          <a:p>
            <a:pPr algn="just">
              <a:lnSpc>
                <a:spcPct val="150000"/>
              </a:lnSpc>
              <a:buClr>
                <a:schemeClr val="tx1"/>
              </a:buClr>
              <a:buFont typeface="Wingdings" panose="05000000000000000000" pitchFamily="2" charset="2"/>
              <a:buChar char="q"/>
            </a:pPr>
            <a:r>
              <a:rPr lang="en-US" sz="2000" b="1" dirty="0"/>
              <a:t>Situation:</a:t>
            </a:r>
            <a:r>
              <a:rPr lang="en-US" sz="2000" dirty="0"/>
              <a:t> Schools still use manual methods for managing attendance, communication, and reports, leading to inefficiency and delays.</a:t>
            </a:r>
          </a:p>
          <a:p>
            <a:pPr algn="just">
              <a:lnSpc>
                <a:spcPct val="150000"/>
              </a:lnSpc>
              <a:buClr>
                <a:schemeClr val="tx1"/>
              </a:buClr>
              <a:buFont typeface="Wingdings" panose="05000000000000000000" pitchFamily="2" charset="2"/>
              <a:buChar char="q"/>
            </a:pPr>
            <a:r>
              <a:rPr lang="en-US" sz="2000" b="1" dirty="0"/>
              <a:t>Problem:</a:t>
            </a:r>
            <a:r>
              <a:rPr lang="en-US" sz="2000" dirty="0"/>
              <a:t> Students, teachers, and parents struggle with poor access to information and lack of a unified system for managing academic activities.</a:t>
            </a:r>
          </a:p>
          <a:p>
            <a:pPr algn="just">
              <a:lnSpc>
                <a:spcPct val="150000"/>
              </a:lnSpc>
              <a:buClr>
                <a:schemeClr val="tx1"/>
              </a:buClr>
              <a:buFont typeface="Wingdings" panose="05000000000000000000" pitchFamily="2" charset="2"/>
              <a:buChar char="q"/>
            </a:pPr>
            <a:r>
              <a:rPr lang="en-US" sz="2000" b="1" dirty="0"/>
              <a:t>Opportunity:</a:t>
            </a:r>
            <a:r>
              <a:rPr lang="en-US" sz="2000" dirty="0"/>
              <a:t> The Edu Care project can create a centralized online portal that connects all users and simplifies academic management through digital learning.</a:t>
            </a:r>
          </a:p>
          <a:p>
            <a:pPr algn="just">
              <a:lnSpc>
                <a:spcPct val="150000"/>
              </a:lnSpc>
            </a:pPr>
            <a:endParaRPr lang="en-IN" sz="2000" dirty="0"/>
          </a:p>
        </p:txBody>
      </p:sp>
    </p:spTree>
    <p:extLst>
      <p:ext uri="{BB962C8B-B14F-4D97-AF65-F5344CB8AC3E}">
        <p14:creationId xmlns:p14="http://schemas.microsoft.com/office/powerpoint/2010/main" val="4186949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361DB-9EB9-C751-0E84-6831E4073A2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984DB8AA-67EC-1C93-5A7B-BB9DCB99271F}"/>
              </a:ext>
            </a:extLst>
          </p:cNvPr>
          <p:cNvSpPr>
            <a:spLocks noGrp="1"/>
          </p:cNvSpPr>
          <p:nvPr>
            <p:ph type="title"/>
          </p:nvPr>
        </p:nvSpPr>
        <p:spPr>
          <a:xfrm>
            <a:off x="1057222" y="524178"/>
            <a:ext cx="10077556" cy="1325563"/>
          </a:xfrm>
          <a:solidFill>
            <a:schemeClr val="accent1">
              <a:lumMod val="60000"/>
              <a:lumOff val="40000"/>
            </a:schemeClr>
          </a:solidFill>
        </p:spPr>
        <p:txBody>
          <a:bodyPr anchor="ctr">
            <a:normAutofit/>
          </a:bodyPr>
          <a:lstStyle/>
          <a:p>
            <a:pPr algn="ctr"/>
            <a:r>
              <a:rPr lang="en-IN" sz="4800" b="1" dirty="0">
                <a:effectLst>
                  <a:outerShdw blurRad="38100" dist="38100" dir="2700000" algn="tl">
                    <a:srgbClr val="000000">
                      <a:alpha val="43137"/>
                    </a:srgbClr>
                  </a:outerShdw>
                </a:effectLst>
                <a:latin typeface="Georgia Pro Semibold" panose="020F0502020204030204" pitchFamily="18" charset="0"/>
              </a:rPr>
              <a:t>Proposed Statement (Goals)</a:t>
            </a:r>
          </a:p>
        </p:txBody>
      </p:sp>
      <p:sp>
        <p:nvSpPr>
          <p:cNvPr id="3" name="TextBox 2">
            <a:extLst>
              <a:ext uri="{FF2B5EF4-FFF2-40B4-BE49-F238E27FC236}">
                <a16:creationId xmlns:a16="http://schemas.microsoft.com/office/drawing/2014/main" id="{42E93607-6641-91B7-B0BA-6D10DA2AD0F2}"/>
              </a:ext>
            </a:extLst>
          </p:cNvPr>
          <p:cNvSpPr txBox="1"/>
          <p:nvPr/>
        </p:nvSpPr>
        <p:spPr>
          <a:xfrm>
            <a:off x="544882" y="2457450"/>
            <a:ext cx="11170868" cy="3164264"/>
          </a:xfrm>
          <a:prstGeom prst="rect">
            <a:avLst/>
          </a:prstGeom>
          <a:noFill/>
        </p:spPr>
        <p:txBody>
          <a:bodyPr wrap="square" rtlCol="0">
            <a:spAutoFit/>
          </a:bodyPr>
          <a:lstStyle/>
          <a:p>
            <a:pPr>
              <a:lnSpc>
                <a:spcPct val="170000"/>
              </a:lnSpc>
              <a:buClr>
                <a:schemeClr val="tx1"/>
              </a:buClr>
              <a:buFont typeface="Wingdings" panose="05000000000000000000" pitchFamily="2" charset="2"/>
              <a:buChar char="q"/>
            </a:pPr>
            <a:r>
              <a:rPr lang="en-US" sz="2000" dirty="0"/>
              <a:t>The purpose of the Edu Care project is to design, develop, and implement an education management portal that simplifies learning processes, enhances communication, and improves academic record management.</a:t>
            </a:r>
          </a:p>
          <a:p>
            <a:pPr>
              <a:lnSpc>
                <a:spcPct val="170000"/>
              </a:lnSpc>
              <a:buClr>
                <a:schemeClr val="tx1"/>
              </a:buClr>
              <a:buFont typeface="Wingdings" panose="05000000000000000000" pitchFamily="2" charset="2"/>
              <a:buChar char="q"/>
            </a:pPr>
            <a:r>
              <a:rPr lang="en-US" sz="2000" dirty="0"/>
              <a:t>Provide a user-friendly system for managing academic information.</a:t>
            </a:r>
          </a:p>
          <a:p>
            <a:pPr>
              <a:lnSpc>
                <a:spcPct val="170000"/>
              </a:lnSpc>
              <a:buClr>
                <a:schemeClr val="tx1"/>
              </a:buClr>
              <a:buFont typeface="Wingdings" panose="05000000000000000000" pitchFamily="2" charset="2"/>
              <a:buChar char="q"/>
            </a:pPr>
            <a:r>
              <a:rPr lang="en-US" sz="2000" dirty="0"/>
              <a:t>Reduce manual effort for teachers through automation.</a:t>
            </a:r>
          </a:p>
          <a:p>
            <a:pPr>
              <a:lnSpc>
                <a:spcPct val="170000"/>
              </a:lnSpc>
              <a:buClr>
                <a:schemeClr val="tx1"/>
              </a:buClr>
              <a:buFont typeface="Wingdings" panose="05000000000000000000" pitchFamily="2" charset="2"/>
              <a:buChar char="q"/>
            </a:pPr>
            <a:r>
              <a:rPr lang="en-US" sz="2000" dirty="0"/>
              <a:t>Ensure data accuracy, transparency, and efficiency in school operations.</a:t>
            </a:r>
          </a:p>
        </p:txBody>
      </p:sp>
    </p:spTree>
    <p:extLst>
      <p:ext uri="{BB962C8B-B14F-4D97-AF65-F5344CB8AC3E}">
        <p14:creationId xmlns:p14="http://schemas.microsoft.com/office/powerpoint/2010/main" val="1996552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1250A-BF33-5FA1-9BC0-EB3381EDA75D}"/>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3FE73F1A-9907-2E41-9C98-8BFCB1D284C2}"/>
              </a:ext>
            </a:extLst>
          </p:cNvPr>
          <p:cNvSpPr>
            <a:spLocks noGrp="1"/>
          </p:cNvSpPr>
          <p:nvPr>
            <p:ph type="title"/>
          </p:nvPr>
        </p:nvSpPr>
        <p:spPr>
          <a:xfrm>
            <a:off x="1057222" y="524178"/>
            <a:ext cx="10077556" cy="1325563"/>
          </a:xfrm>
          <a:solidFill>
            <a:schemeClr val="accent5">
              <a:lumMod val="60000"/>
              <a:lumOff val="40000"/>
            </a:schemeClr>
          </a:solidFill>
        </p:spPr>
        <p:txBody>
          <a:bodyPr anchor="ctr">
            <a:normAutofit/>
          </a:bodyPr>
          <a:lstStyle/>
          <a:p>
            <a:pPr algn="ctr"/>
            <a:r>
              <a:rPr lang="en-IN" sz="4800" b="1" dirty="0">
                <a:effectLst>
                  <a:outerShdw blurRad="38100" dist="38100" dir="2700000" algn="tl">
                    <a:srgbClr val="000000">
                      <a:alpha val="43137"/>
                    </a:srgbClr>
                  </a:outerShdw>
                </a:effectLst>
                <a:latin typeface="Georgia Pro Semibold" panose="020F0502020204030204" pitchFamily="18" charset="0"/>
              </a:rPr>
              <a:t>Project Objectives</a:t>
            </a:r>
          </a:p>
        </p:txBody>
      </p:sp>
      <p:sp>
        <p:nvSpPr>
          <p:cNvPr id="2" name="TextBox 1">
            <a:extLst>
              <a:ext uri="{FF2B5EF4-FFF2-40B4-BE49-F238E27FC236}">
                <a16:creationId xmlns:a16="http://schemas.microsoft.com/office/drawing/2014/main" id="{27DE197F-DFE9-879C-4CA1-1145030FBD2E}"/>
              </a:ext>
            </a:extLst>
          </p:cNvPr>
          <p:cNvSpPr txBox="1"/>
          <p:nvPr/>
        </p:nvSpPr>
        <p:spPr>
          <a:xfrm>
            <a:off x="586740" y="2708910"/>
            <a:ext cx="11018519" cy="2810321"/>
          </a:xfrm>
          <a:prstGeom prst="rect">
            <a:avLst/>
          </a:prstGeom>
          <a:noFill/>
        </p:spPr>
        <p:txBody>
          <a:bodyPr wrap="square" rtlCol="0">
            <a:spAutoFit/>
          </a:bodyPr>
          <a:lstStyle/>
          <a:p>
            <a:pPr marL="342900" indent="-342900">
              <a:lnSpc>
                <a:spcPct val="150000"/>
              </a:lnSpc>
              <a:buFont typeface="Wingdings" panose="05000000000000000000" pitchFamily="2" charset="2"/>
              <a:buChar char="q"/>
            </a:pPr>
            <a:r>
              <a:rPr lang="en-US" sz="2000" dirty="0"/>
              <a:t>To collect and analyze requirements from all users (students, teachers, and parents).</a:t>
            </a:r>
          </a:p>
          <a:p>
            <a:pPr marL="342900" indent="-342900">
              <a:lnSpc>
                <a:spcPct val="150000"/>
              </a:lnSpc>
              <a:buFont typeface="Wingdings" panose="05000000000000000000" pitchFamily="2" charset="2"/>
              <a:buChar char="q"/>
            </a:pPr>
            <a:r>
              <a:rPr lang="en-US" sz="2000" dirty="0"/>
              <a:t>To design an efficient system architecture and database structure.</a:t>
            </a:r>
          </a:p>
          <a:p>
            <a:pPr marL="342900" indent="-342900">
              <a:lnSpc>
                <a:spcPct val="150000"/>
              </a:lnSpc>
              <a:buFont typeface="Wingdings" panose="05000000000000000000" pitchFamily="2" charset="2"/>
              <a:buChar char="q"/>
            </a:pPr>
            <a:r>
              <a:rPr lang="en-US" sz="2000" dirty="0"/>
              <a:t>To test the system modules for accuracy, usability, and performance.</a:t>
            </a:r>
          </a:p>
          <a:p>
            <a:pPr marL="342900" indent="-342900">
              <a:lnSpc>
                <a:spcPct val="150000"/>
              </a:lnSpc>
              <a:buFont typeface="Wingdings" panose="05000000000000000000" pitchFamily="2" charset="2"/>
              <a:buChar char="q"/>
            </a:pPr>
            <a:r>
              <a:rPr lang="en-US" sz="2000" dirty="0"/>
              <a:t>To deploy and implement the portal successfully for real-time academic use.</a:t>
            </a:r>
          </a:p>
          <a:p>
            <a:pPr marL="342900" indent="-342900">
              <a:lnSpc>
                <a:spcPct val="150000"/>
              </a:lnSpc>
              <a:buFont typeface="Wingdings" panose="05000000000000000000" pitchFamily="2" charset="2"/>
              <a:buChar char="q"/>
            </a:pPr>
            <a:r>
              <a:rPr lang="en-US" sz="2000" dirty="0"/>
              <a:t>To provide training to teachers and students for easy adoption.</a:t>
            </a:r>
          </a:p>
          <a:p>
            <a:pPr algn="just">
              <a:lnSpc>
                <a:spcPct val="150000"/>
              </a:lnSpc>
            </a:pPr>
            <a:endParaRPr lang="en-IN" sz="2000" dirty="0"/>
          </a:p>
        </p:txBody>
      </p:sp>
    </p:spTree>
    <p:extLst>
      <p:ext uri="{BB962C8B-B14F-4D97-AF65-F5344CB8AC3E}">
        <p14:creationId xmlns:p14="http://schemas.microsoft.com/office/powerpoint/2010/main" val="4186326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a:extLst>
            <a:ext uri="{FF2B5EF4-FFF2-40B4-BE49-F238E27FC236}">
              <a16:creationId xmlns:a16="http://schemas.microsoft.com/office/drawing/2014/main" id="{7FF91802-4C79-2CEB-2452-9A847A5B2367}"/>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B7686FA5-FF12-4B83-446B-86EC8A8DB33A}"/>
              </a:ext>
            </a:extLst>
          </p:cNvPr>
          <p:cNvSpPr>
            <a:spLocks noGrp="1"/>
          </p:cNvSpPr>
          <p:nvPr>
            <p:ph type="title"/>
          </p:nvPr>
        </p:nvSpPr>
        <p:spPr>
          <a:xfrm>
            <a:off x="1057222" y="581328"/>
            <a:ext cx="10077556" cy="1325563"/>
          </a:xfrm>
          <a:solidFill>
            <a:schemeClr val="accent2">
              <a:lumMod val="60000"/>
              <a:lumOff val="40000"/>
            </a:schemeClr>
          </a:solidFill>
        </p:spPr>
        <p:txBody>
          <a:bodyPr anchor="ctr">
            <a:normAutofit/>
          </a:bodyPr>
          <a:lstStyle/>
          <a:p>
            <a:pPr algn="ctr"/>
            <a:r>
              <a:rPr lang="en-IN" sz="4800" b="1" dirty="0">
                <a:effectLst>
                  <a:outerShdw blurRad="38100" dist="38100" dir="2700000" algn="tl">
                    <a:srgbClr val="000000">
                      <a:alpha val="43137"/>
                    </a:srgbClr>
                  </a:outerShdw>
                </a:effectLst>
                <a:latin typeface="Georgia Pro Semibold" panose="020F0502020204030204" pitchFamily="18" charset="0"/>
              </a:rPr>
              <a:t>Success</a:t>
            </a:r>
            <a:r>
              <a:rPr lang="en-IN" sz="4800" b="1" dirty="0">
                <a:ln w="6600">
                  <a:solidFill>
                    <a:schemeClr val="accent2"/>
                  </a:solidFill>
                  <a:prstDash val="solid"/>
                </a:ln>
                <a:solidFill>
                  <a:srgbClr val="FFFFFF"/>
                </a:solidFill>
                <a:effectLst>
                  <a:outerShdw blurRad="38100" dist="38100" dir="2700000" algn="tl" rotWithShape="0">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 </a:t>
            </a:r>
            <a:r>
              <a:rPr lang="en-IN" sz="4800" b="1" dirty="0">
                <a:effectLst>
                  <a:outerShdw blurRad="38100" dist="38100" dir="2700000" algn="tl">
                    <a:srgbClr val="000000">
                      <a:alpha val="43137"/>
                    </a:srgbClr>
                  </a:outerShdw>
                </a:effectLst>
                <a:latin typeface="Georgia Pro Semibold" panose="020F0502020204030204" pitchFamily="18" charset="0"/>
              </a:rPr>
              <a:t>Criteria</a:t>
            </a:r>
          </a:p>
        </p:txBody>
      </p:sp>
      <p:sp>
        <p:nvSpPr>
          <p:cNvPr id="2" name="TextBox 1">
            <a:extLst>
              <a:ext uri="{FF2B5EF4-FFF2-40B4-BE49-F238E27FC236}">
                <a16:creationId xmlns:a16="http://schemas.microsoft.com/office/drawing/2014/main" id="{81D9B298-C781-ED59-7C81-995A4E771C37}"/>
              </a:ext>
            </a:extLst>
          </p:cNvPr>
          <p:cNvSpPr txBox="1"/>
          <p:nvPr/>
        </p:nvSpPr>
        <p:spPr>
          <a:xfrm>
            <a:off x="455295" y="2476148"/>
            <a:ext cx="11281409" cy="4195316"/>
          </a:xfrm>
          <a:prstGeom prst="rect">
            <a:avLst/>
          </a:prstGeom>
          <a:noFill/>
        </p:spPr>
        <p:txBody>
          <a:bodyPr wrap="square" rtlCol="0">
            <a:spAutoFit/>
          </a:bodyPr>
          <a:lstStyle/>
          <a:p>
            <a:pPr marL="342900" indent="-342900">
              <a:lnSpc>
                <a:spcPct val="150000"/>
              </a:lnSpc>
              <a:buFont typeface="Wingdings" panose="05000000000000000000" pitchFamily="2" charset="2"/>
              <a:buChar char="q"/>
            </a:pPr>
            <a:r>
              <a:rPr lang="en-US" sz="2000" dirty="0"/>
              <a:t>Students can access learning materials and performance data anytime.</a:t>
            </a:r>
          </a:p>
          <a:p>
            <a:pPr marL="342900" indent="-342900">
              <a:lnSpc>
                <a:spcPct val="150000"/>
              </a:lnSpc>
              <a:buFont typeface="Wingdings" panose="05000000000000000000" pitchFamily="2" charset="2"/>
              <a:buChar char="q"/>
            </a:pPr>
            <a:r>
              <a:rPr lang="en-US" sz="2000" dirty="0"/>
              <a:t>Students can easily access study materials, assignments, and grades from anywhere, at any time.</a:t>
            </a:r>
          </a:p>
          <a:p>
            <a:pPr marL="342900" indent="-342900">
              <a:lnSpc>
                <a:spcPct val="150000"/>
              </a:lnSpc>
              <a:buFont typeface="Wingdings" panose="05000000000000000000" pitchFamily="2" charset="2"/>
              <a:buChar char="q"/>
            </a:pPr>
            <a:r>
              <a:rPr lang="en-US" sz="2000" dirty="0"/>
              <a:t>Teachers, students, and parents can communicate instantly through chat, notifications, or messages within the portal.</a:t>
            </a:r>
          </a:p>
          <a:p>
            <a:pPr marL="342900" indent="-342900">
              <a:lnSpc>
                <a:spcPct val="150000"/>
              </a:lnSpc>
              <a:buFont typeface="Wingdings" panose="05000000000000000000" pitchFamily="2" charset="2"/>
              <a:buChar char="q"/>
            </a:pPr>
            <a:r>
              <a:rPr lang="en-US" sz="2000" dirty="0"/>
              <a:t>Academic data such as attendance, marks, and progress reports are securely stored and easily retrievable.</a:t>
            </a:r>
          </a:p>
          <a:p>
            <a:pPr marL="342900" indent="-342900">
              <a:lnSpc>
                <a:spcPct val="150000"/>
              </a:lnSpc>
              <a:buFont typeface="Wingdings" panose="05000000000000000000" pitchFamily="2" charset="2"/>
              <a:buChar char="q"/>
            </a:pPr>
            <a:r>
              <a:rPr lang="en-US" sz="2000" dirty="0"/>
              <a:t>There is a user Satisfaction and Positive feedback from students and teachers regarding usability, convenience, and system reliability.</a:t>
            </a:r>
          </a:p>
        </p:txBody>
      </p:sp>
    </p:spTree>
    <p:extLst>
      <p:ext uri="{BB962C8B-B14F-4D97-AF65-F5344CB8AC3E}">
        <p14:creationId xmlns:p14="http://schemas.microsoft.com/office/powerpoint/2010/main" val="1102418700"/>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1E838B3-5F95-ED2B-98A1-BB6C97440A84}"/>
              </a:ext>
            </a:extLst>
          </p:cNvPr>
          <p:cNvSpPr>
            <a:spLocks noGrp="1"/>
          </p:cNvSpPr>
          <p:nvPr>
            <p:ph type="title"/>
          </p:nvPr>
        </p:nvSpPr>
        <p:spPr>
          <a:xfrm>
            <a:off x="960120" y="642429"/>
            <a:ext cx="10271760" cy="1166847"/>
          </a:xfrm>
          <a:solidFill>
            <a:schemeClr val="accent4">
              <a:lumMod val="60000"/>
              <a:lumOff val="40000"/>
            </a:schemeClr>
          </a:solidFill>
        </p:spPr>
        <p:txBody>
          <a:bodyPr anchor="ctr">
            <a:normAutofit/>
          </a:bodyPr>
          <a:lstStyle/>
          <a:p>
            <a:pPr algn="ctr"/>
            <a:r>
              <a:rPr lang="en-IN" sz="4800" dirty="0"/>
              <a:t>Approach</a:t>
            </a:r>
          </a:p>
        </p:txBody>
      </p:sp>
      <p:sp>
        <p:nvSpPr>
          <p:cNvPr id="6" name="Content Placeholder 5">
            <a:extLst>
              <a:ext uri="{FF2B5EF4-FFF2-40B4-BE49-F238E27FC236}">
                <a16:creationId xmlns:a16="http://schemas.microsoft.com/office/drawing/2014/main" id="{8FFBD423-F962-9E67-FF4F-80896144E2B4}"/>
              </a:ext>
            </a:extLst>
          </p:cNvPr>
          <p:cNvSpPr>
            <a:spLocks noGrp="1"/>
          </p:cNvSpPr>
          <p:nvPr>
            <p:ph idx="1"/>
          </p:nvPr>
        </p:nvSpPr>
        <p:spPr>
          <a:xfrm>
            <a:off x="515557" y="2641601"/>
            <a:ext cx="4279963" cy="3447504"/>
          </a:xfrm>
          <a:solidFill>
            <a:schemeClr val="accent6">
              <a:lumMod val="60000"/>
              <a:lumOff val="40000"/>
            </a:schemeClr>
          </a:solidFill>
        </p:spPr>
        <p:txBody>
          <a:bodyPr>
            <a:normAutofit fontScale="92500" lnSpcReduction="20000"/>
          </a:bodyPr>
          <a:lstStyle/>
          <a:p>
            <a:pPr algn="ctr"/>
            <a:endParaRPr lang="en-US" sz="200" b="1" dirty="0"/>
          </a:p>
          <a:p>
            <a:pPr algn="ctr"/>
            <a:r>
              <a:rPr lang="en-US" b="1" dirty="0"/>
              <a:t>Requirement Gathering</a:t>
            </a:r>
            <a:r>
              <a:rPr lang="en-US" dirty="0"/>
              <a:t> </a:t>
            </a:r>
          </a:p>
          <a:p>
            <a:pPr algn="just">
              <a:lnSpc>
                <a:spcPct val="150000"/>
              </a:lnSpc>
            </a:pPr>
            <a:r>
              <a:rPr lang="en-US" dirty="0"/>
              <a:t>In this stage, user needs are collected from teachers, students, and admin. The main features like login, assignments, and attendance are identified and a list of all required functions and system goals is prepared.</a:t>
            </a:r>
            <a:endParaRPr lang="en-IN" dirty="0"/>
          </a:p>
          <a:p>
            <a:endParaRPr lang="en-IN" dirty="0"/>
          </a:p>
        </p:txBody>
      </p:sp>
      <p:sp>
        <p:nvSpPr>
          <p:cNvPr id="8" name="TextBox 7">
            <a:extLst>
              <a:ext uri="{FF2B5EF4-FFF2-40B4-BE49-F238E27FC236}">
                <a16:creationId xmlns:a16="http://schemas.microsoft.com/office/drawing/2014/main" id="{E4BAE7C7-92C0-BFF3-94F3-82C4D413FFB0}"/>
              </a:ext>
            </a:extLst>
          </p:cNvPr>
          <p:cNvSpPr txBox="1"/>
          <p:nvPr/>
        </p:nvSpPr>
        <p:spPr>
          <a:xfrm>
            <a:off x="960120" y="2019367"/>
            <a:ext cx="10077556" cy="400110"/>
          </a:xfrm>
          <a:prstGeom prst="rect">
            <a:avLst/>
          </a:prstGeom>
          <a:noFill/>
        </p:spPr>
        <p:txBody>
          <a:bodyPr wrap="square" rtlCol="0">
            <a:spAutoFit/>
          </a:bodyPr>
          <a:lstStyle/>
          <a:p>
            <a:pPr algn="ctr"/>
            <a:r>
              <a:rPr lang="en-IN" sz="2000" dirty="0"/>
              <a:t>Stages of waterfall model</a:t>
            </a:r>
          </a:p>
        </p:txBody>
      </p:sp>
      <p:sp>
        <p:nvSpPr>
          <p:cNvPr id="14" name="TextBox 13">
            <a:extLst>
              <a:ext uri="{FF2B5EF4-FFF2-40B4-BE49-F238E27FC236}">
                <a16:creationId xmlns:a16="http://schemas.microsoft.com/office/drawing/2014/main" id="{D95BBDC6-92F2-11B5-45E9-6F79D1513314}"/>
              </a:ext>
            </a:extLst>
          </p:cNvPr>
          <p:cNvSpPr txBox="1"/>
          <p:nvPr/>
        </p:nvSpPr>
        <p:spPr>
          <a:xfrm>
            <a:off x="6339840" y="2653634"/>
            <a:ext cx="4592320" cy="3561937"/>
          </a:xfrm>
          <a:prstGeom prst="rect">
            <a:avLst/>
          </a:prstGeom>
          <a:solidFill>
            <a:schemeClr val="accent5">
              <a:lumMod val="60000"/>
              <a:lumOff val="40000"/>
            </a:schemeClr>
          </a:solidFill>
        </p:spPr>
        <p:txBody>
          <a:bodyPr wrap="square" rtlCol="0">
            <a:spAutoFit/>
          </a:bodyPr>
          <a:lstStyle/>
          <a:p>
            <a:pPr algn="ctr"/>
            <a:endParaRPr lang="en-US" sz="200" dirty="0"/>
          </a:p>
          <a:p>
            <a:pPr algn="ctr"/>
            <a:endParaRPr lang="en-US" sz="200" b="1" dirty="0"/>
          </a:p>
          <a:p>
            <a:pPr algn="ctr"/>
            <a:endParaRPr lang="en-US" sz="200" b="1" dirty="0"/>
          </a:p>
          <a:p>
            <a:pPr algn="ctr"/>
            <a:endParaRPr lang="en-US" sz="200" b="1" dirty="0"/>
          </a:p>
          <a:p>
            <a:pPr algn="ctr"/>
            <a:r>
              <a:rPr lang="en-US" sz="2000" b="1" dirty="0"/>
              <a:t>Requirement</a:t>
            </a:r>
            <a:r>
              <a:rPr lang="en-US" b="1" dirty="0"/>
              <a:t> Analysis</a:t>
            </a:r>
            <a:endParaRPr lang="en-US" dirty="0"/>
          </a:p>
          <a:p>
            <a:endParaRPr lang="en-US" sz="100" dirty="0"/>
          </a:p>
          <a:p>
            <a:pPr>
              <a:lnSpc>
                <a:spcPct val="150000"/>
              </a:lnSpc>
            </a:pPr>
            <a:endParaRPr lang="en-US" sz="700" dirty="0"/>
          </a:p>
          <a:p>
            <a:pPr>
              <a:lnSpc>
                <a:spcPct val="150000"/>
              </a:lnSpc>
            </a:pPr>
            <a:r>
              <a:rPr lang="en-US" dirty="0"/>
              <a:t>In this stage, all gathered requirements are studied and analyzed. Functional and non-functional requirements are separated clearly. The technical and budget feasibility is checked, and the SRS (Software Requirement Specification) document is prepared.</a:t>
            </a:r>
            <a:endParaRPr lang="en-IN" dirty="0"/>
          </a:p>
        </p:txBody>
      </p:sp>
    </p:spTree>
    <p:extLst>
      <p:ext uri="{BB962C8B-B14F-4D97-AF65-F5344CB8AC3E}">
        <p14:creationId xmlns:p14="http://schemas.microsoft.com/office/powerpoint/2010/main" val="279551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C21E5-B965-5FE6-03A2-B1CDB92E561F}"/>
              </a:ext>
            </a:extLst>
          </p:cNvPr>
          <p:cNvSpPr>
            <a:spLocks noGrp="1"/>
          </p:cNvSpPr>
          <p:nvPr>
            <p:ph type="title"/>
          </p:nvPr>
        </p:nvSpPr>
        <p:spPr>
          <a:xfrm>
            <a:off x="525717" y="613523"/>
            <a:ext cx="10690923" cy="1113678"/>
          </a:xfrm>
          <a:solidFill>
            <a:schemeClr val="accent4">
              <a:lumMod val="60000"/>
              <a:lumOff val="40000"/>
            </a:schemeClr>
          </a:solidFill>
        </p:spPr>
        <p:txBody>
          <a:bodyPr anchor="ctr"/>
          <a:lstStyle/>
          <a:p>
            <a:pPr algn="ctr"/>
            <a:r>
              <a:rPr lang="en-IN" dirty="0"/>
              <a:t>Approach</a:t>
            </a:r>
          </a:p>
        </p:txBody>
      </p:sp>
      <p:sp>
        <p:nvSpPr>
          <p:cNvPr id="3" name="Content Placeholder 2">
            <a:extLst>
              <a:ext uri="{FF2B5EF4-FFF2-40B4-BE49-F238E27FC236}">
                <a16:creationId xmlns:a16="http://schemas.microsoft.com/office/drawing/2014/main" id="{E3E04972-4118-5C4D-4107-A276F7C6EE11}"/>
              </a:ext>
            </a:extLst>
          </p:cNvPr>
          <p:cNvSpPr>
            <a:spLocks noGrp="1"/>
          </p:cNvSpPr>
          <p:nvPr>
            <p:ph idx="1"/>
          </p:nvPr>
        </p:nvSpPr>
        <p:spPr>
          <a:xfrm>
            <a:off x="525717" y="2641601"/>
            <a:ext cx="4838763" cy="3612210"/>
          </a:xfrm>
          <a:solidFill>
            <a:schemeClr val="accent1">
              <a:lumMod val="60000"/>
              <a:lumOff val="40000"/>
            </a:schemeClr>
          </a:solidFill>
        </p:spPr>
        <p:txBody>
          <a:bodyPr>
            <a:normAutofit/>
          </a:bodyPr>
          <a:lstStyle/>
          <a:p>
            <a:pPr algn="ctr"/>
            <a:endParaRPr lang="en-US" sz="200" b="1" dirty="0"/>
          </a:p>
          <a:p>
            <a:pPr algn="ctr"/>
            <a:r>
              <a:rPr lang="en-US" b="1" dirty="0"/>
              <a:t>Design</a:t>
            </a:r>
          </a:p>
          <a:p>
            <a:pPr algn="just"/>
            <a:r>
              <a:rPr lang="en-US" dirty="0"/>
              <a:t>In this stage, system architecture, flowcharts, and database design are created. User interface layouts are designed for all user types. Programming languages, tools, and frameworks are decided, and detailed design documents are prepared for developers to follow.</a:t>
            </a:r>
            <a:endParaRPr lang="en-IN" dirty="0"/>
          </a:p>
        </p:txBody>
      </p:sp>
      <p:sp>
        <p:nvSpPr>
          <p:cNvPr id="7" name="TextBox 6">
            <a:extLst>
              <a:ext uri="{FF2B5EF4-FFF2-40B4-BE49-F238E27FC236}">
                <a16:creationId xmlns:a16="http://schemas.microsoft.com/office/drawing/2014/main" id="{1E04583E-7E4F-E681-A20D-C6A879570D1E}"/>
              </a:ext>
            </a:extLst>
          </p:cNvPr>
          <p:cNvSpPr txBox="1"/>
          <p:nvPr/>
        </p:nvSpPr>
        <p:spPr>
          <a:xfrm>
            <a:off x="6245797" y="2651762"/>
            <a:ext cx="4838763" cy="3592715"/>
          </a:xfrm>
          <a:prstGeom prst="rect">
            <a:avLst/>
          </a:prstGeom>
          <a:solidFill>
            <a:schemeClr val="accent2">
              <a:lumMod val="60000"/>
              <a:lumOff val="40000"/>
            </a:schemeClr>
          </a:solidFill>
        </p:spPr>
        <p:txBody>
          <a:bodyPr wrap="square">
            <a:spAutoFit/>
          </a:bodyPr>
          <a:lstStyle/>
          <a:p>
            <a:pPr algn="ctr"/>
            <a:endParaRPr lang="en-US" sz="800" b="1" dirty="0"/>
          </a:p>
          <a:p>
            <a:pPr algn="ctr"/>
            <a:r>
              <a:rPr lang="en-US" sz="2000" b="1" dirty="0"/>
              <a:t>Development</a:t>
            </a:r>
            <a:r>
              <a:rPr lang="en-US" dirty="0"/>
              <a:t> </a:t>
            </a:r>
          </a:p>
          <a:p>
            <a:pPr algn="just">
              <a:lnSpc>
                <a:spcPct val="150000"/>
              </a:lnSpc>
            </a:pPr>
            <a:endParaRPr lang="en-US" sz="900" dirty="0"/>
          </a:p>
          <a:p>
            <a:pPr algn="just">
              <a:lnSpc>
                <a:spcPct val="150000"/>
              </a:lnSpc>
            </a:pPr>
            <a:r>
              <a:rPr lang="en-US" dirty="0"/>
              <a:t>This stage involves starting the coding of each module as per the design. Both the front-end and back-end parts are developed. All modules are integrated to form a complete </a:t>
            </a:r>
            <a:r>
              <a:rPr lang="en-US" dirty="0" err="1"/>
              <a:t>EduCare</a:t>
            </a:r>
            <a:r>
              <a:rPr lang="en-US" dirty="0"/>
              <a:t> portal, and the code is reviewed to maintain quality and performance.</a:t>
            </a:r>
            <a:endParaRPr lang="en-IN" dirty="0"/>
          </a:p>
        </p:txBody>
      </p:sp>
      <p:sp>
        <p:nvSpPr>
          <p:cNvPr id="8" name="TextBox 7">
            <a:extLst>
              <a:ext uri="{FF2B5EF4-FFF2-40B4-BE49-F238E27FC236}">
                <a16:creationId xmlns:a16="http://schemas.microsoft.com/office/drawing/2014/main" id="{E8D98265-A70C-F4F2-3984-AD0A6411A34D}"/>
              </a:ext>
            </a:extLst>
          </p:cNvPr>
          <p:cNvSpPr txBox="1"/>
          <p:nvPr/>
        </p:nvSpPr>
        <p:spPr>
          <a:xfrm>
            <a:off x="960120" y="2019367"/>
            <a:ext cx="10077556" cy="400110"/>
          </a:xfrm>
          <a:prstGeom prst="rect">
            <a:avLst/>
          </a:prstGeom>
          <a:noFill/>
        </p:spPr>
        <p:txBody>
          <a:bodyPr wrap="square" rtlCol="0">
            <a:spAutoFit/>
          </a:bodyPr>
          <a:lstStyle/>
          <a:p>
            <a:pPr algn="ctr"/>
            <a:r>
              <a:rPr lang="en-IN" sz="2000" dirty="0"/>
              <a:t>Stages of waterfall model</a:t>
            </a:r>
          </a:p>
        </p:txBody>
      </p:sp>
    </p:spTree>
    <p:extLst>
      <p:ext uri="{BB962C8B-B14F-4D97-AF65-F5344CB8AC3E}">
        <p14:creationId xmlns:p14="http://schemas.microsoft.com/office/powerpoint/2010/main" val="1269763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a:extLst>
            <a:ext uri="{FF2B5EF4-FFF2-40B4-BE49-F238E27FC236}">
              <a16:creationId xmlns:a16="http://schemas.microsoft.com/office/drawing/2014/main" id="{78E0C63F-ADD7-A204-A7B7-CB207CE2C717}"/>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35B9220C-0374-4EB0-A7A4-82A1C1856A0D}"/>
              </a:ext>
            </a:extLst>
          </p:cNvPr>
          <p:cNvSpPr>
            <a:spLocks noGrp="1"/>
          </p:cNvSpPr>
          <p:nvPr>
            <p:ph type="title"/>
          </p:nvPr>
        </p:nvSpPr>
        <p:spPr>
          <a:xfrm>
            <a:off x="1057221" y="272718"/>
            <a:ext cx="10077557" cy="1325563"/>
          </a:xfrm>
          <a:solidFill>
            <a:schemeClr val="accent4">
              <a:lumMod val="60000"/>
              <a:lumOff val="40000"/>
            </a:schemeClr>
          </a:solidFill>
        </p:spPr>
        <p:txBody>
          <a:bodyPr vert="horz" lIns="91440" tIns="45720" rIns="91440" bIns="45720" rtlCol="0" anchor="ctr">
            <a:normAutofit/>
          </a:bodyPr>
          <a:lstStyle/>
          <a:p>
            <a:pPr algn="ctr"/>
            <a:r>
              <a:rPr lang="en-IN" sz="4800" b="1" dirty="0">
                <a:effectLst>
                  <a:outerShdw blurRad="38100" dist="38100" dir="2700000" algn="tl">
                    <a:srgbClr val="000000">
                      <a:alpha val="43137"/>
                    </a:srgbClr>
                  </a:outerShdw>
                </a:effectLst>
                <a:latin typeface="Georgia Pro Semibold" panose="020F0502020204030204" pitchFamily="18" charset="0"/>
              </a:rPr>
              <a:t>Approach</a:t>
            </a:r>
          </a:p>
        </p:txBody>
      </p:sp>
      <p:sp>
        <p:nvSpPr>
          <p:cNvPr id="3" name="Content Placeholder 2">
            <a:extLst>
              <a:ext uri="{FF2B5EF4-FFF2-40B4-BE49-F238E27FC236}">
                <a16:creationId xmlns:a16="http://schemas.microsoft.com/office/drawing/2014/main" id="{F4081153-34A6-5ACB-A3DF-10B995F045C9}"/>
              </a:ext>
            </a:extLst>
          </p:cNvPr>
          <p:cNvSpPr>
            <a:spLocks noGrp="1"/>
          </p:cNvSpPr>
          <p:nvPr>
            <p:ph sz="half" idx="1"/>
          </p:nvPr>
        </p:nvSpPr>
        <p:spPr>
          <a:xfrm>
            <a:off x="525716" y="2621280"/>
            <a:ext cx="4972113" cy="3555682"/>
          </a:xfrm>
          <a:solidFill>
            <a:schemeClr val="accent2">
              <a:lumMod val="60000"/>
              <a:lumOff val="40000"/>
            </a:schemeClr>
          </a:solidFill>
        </p:spPr>
        <p:txBody>
          <a:bodyPr>
            <a:normAutofit fontScale="92500" lnSpcReduction="10000"/>
          </a:bodyPr>
          <a:lstStyle/>
          <a:p>
            <a:pPr algn="ctr"/>
            <a:endParaRPr lang="en-US" sz="100" b="1" dirty="0"/>
          </a:p>
          <a:p>
            <a:pPr algn="ctr"/>
            <a:r>
              <a:rPr lang="en-US" b="1" dirty="0"/>
              <a:t>Testing</a:t>
            </a:r>
            <a:r>
              <a:rPr lang="en-US" dirty="0"/>
              <a:t> </a:t>
            </a:r>
          </a:p>
          <a:p>
            <a:endParaRPr lang="en-US" sz="900" dirty="0"/>
          </a:p>
          <a:p>
            <a:pPr>
              <a:lnSpc>
                <a:spcPct val="150000"/>
              </a:lnSpc>
            </a:pPr>
            <a:r>
              <a:rPr lang="en-US" dirty="0"/>
              <a:t>In this stage, each feature is tested for errors and bugs. Unit, integration, and system testing are performed. The portal is checked to ensure it meets all requirements, and any identified bugs are fixed before deployment.</a:t>
            </a:r>
            <a:endParaRPr lang="en-IN" dirty="0"/>
          </a:p>
        </p:txBody>
      </p:sp>
      <p:sp>
        <p:nvSpPr>
          <p:cNvPr id="4" name="Content Placeholder 3">
            <a:extLst>
              <a:ext uri="{FF2B5EF4-FFF2-40B4-BE49-F238E27FC236}">
                <a16:creationId xmlns:a16="http://schemas.microsoft.com/office/drawing/2014/main" id="{BEA84279-9D5E-DC87-C1E2-0ED4E380043E}"/>
              </a:ext>
            </a:extLst>
          </p:cNvPr>
          <p:cNvSpPr>
            <a:spLocks noGrp="1"/>
          </p:cNvSpPr>
          <p:nvPr>
            <p:ph sz="half" idx="2"/>
          </p:nvPr>
        </p:nvSpPr>
        <p:spPr>
          <a:xfrm>
            <a:off x="6579851" y="2621280"/>
            <a:ext cx="4972113" cy="3555682"/>
          </a:xfrm>
          <a:solidFill>
            <a:schemeClr val="accent1">
              <a:lumMod val="60000"/>
              <a:lumOff val="40000"/>
            </a:schemeClr>
          </a:solidFill>
        </p:spPr>
        <p:txBody>
          <a:bodyPr>
            <a:normAutofit fontScale="92500" lnSpcReduction="10000"/>
          </a:bodyPr>
          <a:lstStyle/>
          <a:p>
            <a:pPr algn="ctr"/>
            <a:endParaRPr lang="en-US" sz="500" b="1" dirty="0"/>
          </a:p>
          <a:p>
            <a:pPr algn="ctr"/>
            <a:r>
              <a:rPr lang="en-US" b="1" dirty="0"/>
              <a:t>Deployment and Implementation</a:t>
            </a:r>
            <a:r>
              <a:rPr lang="en-US" dirty="0"/>
              <a:t> </a:t>
            </a:r>
          </a:p>
          <a:p>
            <a:pPr>
              <a:lnSpc>
                <a:spcPct val="160000"/>
              </a:lnSpc>
            </a:pPr>
            <a:endParaRPr lang="en-US" sz="600" dirty="0"/>
          </a:p>
          <a:p>
            <a:pPr>
              <a:lnSpc>
                <a:spcPct val="160000"/>
              </a:lnSpc>
            </a:pPr>
            <a:r>
              <a:rPr lang="en-US" dirty="0"/>
              <a:t>In this stage, the Edu Care portal is installed on a live server. Access is provided to students, teachers, and admin. Users are trained to operate the system efficiently, and the system performance is monitored after launch.</a:t>
            </a:r>
            <a:endParaRPr lang="en-IN" dirty="0"/>
          </a:p>
        </p:txBody>
      </p:sp>
      <p:sp>
        <p:nvSpPr>
          <p:cNvPr id="2" name="TextBox 1">
            <a:extLst>
              <a:ext uri="{FF2B5EF4-FFF2-40B4-BE49-F238E27FC236}">
                <a16:creationId xmlns:a16="http://schemas.microsoft.com/office/drawing/2014/main" id="{C7A987DA-B1EA-6D67-45B6-E2103F73FA34}"/>
              </a:ext>
            </a:extLst>
          </p:cNvPr>
          <p:cNvSpPr txBox="1"/>
          <p:nvPr/>
        </p:nvSpPr>
        <p:spPr>
          <a:xfrm>
            <a:off x="1918335" y="1825552"/>
            <a:ext cx="7865745" cy="369332"/>
          </a:xfrm>
          <a:prstGeom prst="rect">
            <a:avLst/>
          </a:prstGeom>
          <a:noFill/>
        </p:spPr>
        <p:txBody>
          <a:bodyPr wrap="square" rtlCol="0">
            <a:spAutoFit/>
          </a:bodyPr>
          <a:lstStyle/>
          <a:p>
            <a:pPr algn="ctr"/>
            <a:r>
              <a:rPr lang="en-IN" dirty="0"/>
              <a:t>Stages of waterfall model</a:t>
            </a:r>
          </a:p>
        </p:txBody>
      </p:sp>
    </p:spTree>
    <p:extLst>
      <p:ext uri="{BB962C8B-B14F-4D97-AF65-F5344CB8AC3E}">
        <p14:creationId xmlns:p14="http://schemas.microsoft.com/office/powerpoint/2010/main" val="2114517968"/>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a:extLst>
            <a:ext uri="{FF2B5EF4-FFF2-40B4-BE49-F238E27FC236}">
              <a16:creationId xmlns:a16="http://schemas.microsoft.com/office/drawing/2014/main" id="{3BDC1391-99F7-7CB3-2906-C59F1A9493B7}"/>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88D5FDB8-B998-1DF6-93D6-A65BD700E6CB}"/>
              </a:ext>
            </a:extLst>
          </p:cNvPr>
          <p:cNvSpPr>
            <a:spLocks noGrp="1"/>
          </p:cNvSpPr>
          <p:nvPr>
            <p:ph type="title"/>
          </p:nvPr>
        </p:nvSpPr>
        <p:spPr>
          <a:xfrm>
            <a:off x="558133" y="406068"/>
            <a:ext cx="11075733" cy="1325563"/>
          </a:xfrm>
          <a:solidFill>
            <a:schemeClr val="accent4">
              <a:lumMod val="60000"/>
              <a:lumOff val="40000"/>
            </a:schemeClr>
          </a:solidFill>
        </p:spPr>
        <p:txBody>
          <a:bodyPr vert="horz" lIns="91440" tIns="45720" rIns="91440" bIns="45720" rtlCol="0" anchor="ctr">
            <a:normAutofit/>
          </a:bodyPr>
          <a:lstStyle/>
          <a:p>
            <a:pPr algn="ctr"/>
            <a:r>
              <a:rPr lang="en-IN" sz="4800" b="1" dirty="0">
                <a:effectLst>
                  <a:outerShdw blurRad="38100" dist="38100" dir="2700000" algn="tl">
                    <a:srgbClr val="000000">
                      <a:alpha val="43137"/>
                    </a:srgbClr>
                  </a:outerShdw>
                </a:effectLst>
                <a:latin typeface="Georgia Pro Semibold" panose="020F0502020204030204" pitchFamily="18" charset="0"/>
              </a:rPr>
              <a:t>Approach</a:t>
            </a:r>
          </a:p>
        </p:txBody>
      </p:sp>
      <p:sp>
        <p:nvSpPr>
          <p:cNvPr id="3" name="Content Placeholder 2">
            <a:extLst>
              <a:ext uri="{FF2B5EF4-FFF2-40B4-BE49-F238E27FC236}">
                <a16:creationId xmlns:a16="http://schemas.microsoft.com/office/drawing/2014/main" id="{28B061FE-421F-6CF4-AAA3-992A669195B0}"/>
              </a:ext>
            </a:extLst>
          </p:cNvPr>
          <p:cNvSpPr>
            <a:spLocks noGrp="1"/>
          </p:cNvSpPr>
          <p:nvPr>
            <p:ph sz="half" idx="1"/>
          </p:nvPr>
        </p:nvSpPr>
        <p:spPr>
          <a:xfrm>
            <a:off x="670560" y="2521885"/>
            <a:ext cx="10576560" cy="3655077"/>
          </a:xfrm>
          <a:solidFill>
            <a:schemeClr val="accent5">
              <a:lumMod val="60000"/>
              <a:lumOff val="40000"/>
            </a:schemeClr>
          </a:solidFill>
        </p:spPr>
        <p:txBody>
          <a:bodyPr/>
          <a:lstStyle/>
          <a:p>
            <a:pPr algn="ctr">
              <a:lnSpc>
                <a:spcPct val="150000"/>
              </a:lnSpc>
            </a:pPr>
            <a:r>
              <a:rPr lang="en-IN" b="1" dirty="0"/>
              <a:t>Maintenance</a:t>
            </a:r>
          </a:p>
          <a:p>
            <a:pPr>
              <a:lnSpc>
                <a:spcPct val="150000"/>
              </a:lnSpc>
            </a:pPr>
            <a:r>
              <a:rPr lang="en-US" dirty="0"/>
              <a:t>Finally, in the </a:t>
            </a:r>
            <a:r>
              <a:rPr lang="en-US" b="1" dirty="0"/>
              <a:t>Maintenance</a:t>
            </a:r>
            <a:r>
              <a:rPr lang="en-US" dirty="0"/>
              <a:t> stage, the system is continuously checked for issues. Bugs or errors reported by users are fixed. The portal is updated with new features as needed, ensuring smooth functioning and an improved user experience.</a:t>
            </a:r>
            <a:endParaRPr lang="en-IN" b="1" dirty="0"/>
          </a:p>
        </p:txBody>
      </p:sp>
      <p:sp>
        <p:nvSpPr>
          <p:cNvPr id="2" name="TextBox 1">
            <a:extLst>
              <a:ext uri="{FF2B5EF4-FFF2-40B4-BE49-F238E27FC236}">
                <a16:creationId xmlns:a16="http://schemas.microsoft.com/office/drawing/2014/main" id="{766A24A3-6EB8-7E3A-0453-AFD05FCFD954}"/>
              </a:ext>
            </a:extLst>
          </p:cNvPr>
          <p:cNvSpPr txBox="1"/>
          <p:nvPr/>
        </p:nvSpPr>
        <p:spPr>
          <a:xfrm>
            <a:off x="904240" y="1889760"/>
            <a:ext cx="10403840" cy="369332"/>
          </a:xfrm>
          <a:prstGeom prst="rect">
            <a:avLst/>
          </a:prstGeom>
          <a:noFill/>
        </p:spPr>
        <p:txBody>
          <a:bodyPr wrap="square" rtlCol="0">
            <a:spAutoFit/>
          </a:bodyPr>
          <a:lstStyle/>
          <a:p>
            <a:pPr algn="ctr"/>
            <a:r>
              <a:rPr lang="en-IN" dirty="0"/>
              <a:t>After implementation, maintenance stage starts and support team will take care.</a:t>
            </a:r>
          </a:p>
        </p:txBody>
      </p:sp>
    </p:spTree>
    <p:extLst>
      <p:ext uri="{BB962C8B-B14F-4D97-AF65-F5344CB8AC3E}">
        <p14:creationId xmlns:p14="http://schemas.microsoft.com/office/powerpoint/2010/main" val="2057640111"/>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RocaVTI">
  <a:themeElements>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fontScheme name="Custom 36">
      <a:majorFont>
        <a:latin typeface="Georgia Pro Semibold"/>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ocaVTI" id="{D79FE1D1-0489-4A69-8531-D0B8CDC31CBE}" vid="{CEBA7FE6-C04B-474E-964F-B022887AD13B}"/>
    </a:ext>
  </a:extLst>
</a:theme>
</file>

<file path=ppt/theme/themeOverride1.xml><?xml version="1.0" encoding="utf-8"?>
<a:themeOverride xmlns:a="http://schemas.openxmlformats.org/drawingml/2006/main">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themeOverride>
</file>

<file path=ppt/theme/themeOverride2.xml><?xml version="1.0" encoding="utf-8"?>
<a:themeOverride xmlns:a="http://schemas.openxmlformats.org/drawingml/2006/main">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themeOverride>
</file>

<file path=ppt/theme/themeOverride3.xml><?xml version="1.0" encoding="utf-8"?>
<a:themeOverride xmlns:a="http://schemas.openxmlformats.org/drawingml/2006/main">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themeOverride>
</file>

<file path=ppt/theme/themeOverride4.xml><?xml version="1.0" encoding="utf-8"?>
<a:themeOverride xmlns:a="http://schemas.openxmlformats.org/drawingml/2006/main">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themeOverride>
</file>

<file path=ppt/theme/themeOverride5.xml><?xml version="1.0" encoding="utf-8"?>
<a:themeOverride xmlns:a="http://schemas.openxmlformats.org/drawingml/2006/main">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themeOverride>
</file>

<file path=ppt/theme/themeOverride6.xml><?xml version="1.0" encoding="utf-8"?>
<a:themeOverride xmlns:a="http://schemas.openxmlformats.org/drawingml/2006/main">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themeOverride>
</file>

<file path=ppt/theme/themeOverride7.xml><?xml version="1.0" encoding="utf-8"?>
<a:themeOverride xmlns:a="http://schemas.openxmlformats.org/drawingml/2006/main">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themeOverride>
</file>

<file path=docProps/app.xml><?xml version="1.0" encoding="utf-8"?>
<Properties xmlns="http://schemas.openxmlformats.org/officeDocument/2006/extended-properties" xmlns:vt="http://schemas.openxmlformats.org/officeDocument/2006/docPropsVTypes">
  <Template/>
  <TotalTime>513</TotalTime>
  <Words>897</Words>
  <Application>Microsoft Office PowerPoint</Application>
  <PresentationFormat>Widescreen</PresentationFormat>
  <Paragraphs>84</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Avenir Next LT Pro</vt:lpstr>
      <vt:lpstr>Avenir Next LT Pro Light</vt:lpstr>
      <vt:lpstr>Calibri</vt:lpstr>
      <vt:lpstr>Georgia Pro Semibold</vt:lpstr>
      <vt:lpstr>Wingdings</vt:lpstr>
      <vt:lpstr>RocaVTI</vt:lpstr>
      <vt:lpstr>Edu care  application</vt:lpstr>
      <vt:lpstr>Situation/Problem/Opportunity</vt:lpstr>
      <vt:lpstr>Proposed Statement (Goals)</vt:lpstr>
      <vt:lpstr>Project Objectives</vt:lpstr>
      <vt:lpstr>Success Criteria</vt:lpstr>
      <vt:lpstr>Approach</vt:lpstr>
      <vt:lpstr>Approach</vt:lpstr>
      <vt:lpstr>Approach</vt:lpstr>
      <vt:lpstr>Approach</vt:lpstr>
      <vt:lpstr>Resources</vt:lpstr>
      <vt:lpstr>PowerPoint Presentation</vt:lpstr>
      <vt:lpstr>Dependencies</vt:lpstr>
      <vt:lpstr>SignOffs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 health  management</dc:title>
  <dc:creator>Adskn01138</dc:creator>
  <cp:lastModifiedBy>Janya sree</cp:lastModifiedBy>
  <cp:revision>5</cp:revision>
  <dcterms:created xsi:type="dcterms:W3CDTF">2024-02-09T11:52:59Z</dcterms:created>
  <dcterms:modified xsi:type="dcterms:W3CDTF">2025-11-07T05:49:50Z</dcterms:modified>
</cp:coreProperties>
</file>