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5" r:id="rId4"/>
    <p:sldId id="266" r:id="rId5"/>
    <p:sldId id="258" r:id="rId6"/>
    <p:sldId id="269" r:id="rId7"/>
    <p:sldId id="259" r:id="rId8"/>
    <p:sldId id="260" r:id="rId9"/>
    <p:sldId id="261" r:id="rId10"/>
    <p:sldId id="262" r:id="rId11"/>
    <p:sldId id="263" r:id="rId12"/>
    <p:sldId id="268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7" d="100"/>
          <a:sy n="77" d="100"/>
        </p:scale>
        <p:origin x="-11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Prepared by: </a:t>
            </a:r>
            <a:r>
              <a:rPr dirty="0" err="1" smtClean="0"/>
              <a:t>Sus</a:t>
            </a:r>
            <a:r>
              <a:rPr lang="en-US" dirty="0" err="1" smtClean="0"/>
              <a:t>mita</a:t>
            </a:r>
            <a:r>
              <a:rPr lang="en-US" dirty="0" smtClean="0"/>
              <a:t> Devi</a:t>
            </a:r>
            <a:r>
              <a:rPr dirty="0" smtClean="0"/>
              <a:t> </a:t>
            </a:r>
            <a:endParaRPr lang="en-US" dirty="0" smtClean="0"/>
          </a:p>
          <a:p>
            <a:r>
              <a:rPr dirty="0" smtClean="0"/>
              <a:t> </a:t>
            </a:r>
            <a:r>
              <a:rPr dirty="0"/>
              <a:t>Date: </a:t>
            </a:r>
            <a:r>
              <a:rPr lang="en-US" dirty="0" smtClean="0"/>
              <a:t>5</a:t>
            </a:r>
            <a:r>
              <a:rPr dirty="0" smtClean="0"/>
              <a:t>/0</a:t>
            </a:r>
            <a:r>
              <a:rPr lang="en-US" dirty="0" smtClean="0"/>
              <a:t>7</a:t>
            </a:r>
            <a:r>
              <a:rPr dirty="0" smtClean="0"/>
              <a:t>/2025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CRM Enhancement Project Proposal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Recourses-  </a:t>
            </a:r>
            <a:r>
              <a:rPr lang="en-US" dirty="0" smtClean="0"/>
              <a:t>stakeholders, developers, UI/UX team, product owner, database support, compliance team</a:t>
            </a:r>
            <a:endParaRPr dirty="0"/>
          </a:p>
          <a:p>
            <a:r>
              <a:rPr dirty="0" smtClean="0"/>
              <a:t>Time</a:t>
            </a:r>
            <a:r>
              <a:rPr dirty="0"/>
              <a:t>: </a:t>
            </a:r>
            <a:r>
              <a:rPr lang="en-US" dirty="0" smtClean="0"/>
              <a:t>6-8 weeks, 4 sprint, 4 months</a:t>
            </a:r>
            <a:endParaRPr dirty="0"/>
          </a:p>
          <a:p>
            <a:r>
              <a:rPr dirty="0" smtClean="0"/>
              <a:t>Budget</a:t>
            </a:r>
            <a:r>
              <a:rPr lang="en-US" dirty="0" smtClean="0"/>
              <a:t>: 25 lakhs</a:t>
            </a:r>
            <a:endParaRPr dirty="0"/>
          </a:p>
          <a:p>
            <a:r>
              <a:rPr dirty="0" smtClean="0"/>
              <a:t>Tools</a:t>
            </a:r>
            <a:r>
              <a:rPr dirty="0" smtClean="0"/>
              <a:t>:</a:t>
            </a:r>
            <a:r>
              <a:rPr lang="en-US" dirty="0" smtClean="0"/>
              <a:t> Business Analysis tools- JIRA/</a:t>
            </a:r>
            <a:r>
              <a:rPr lang="en-US" dirty="0" err="1" smtClean="0"/>
              <a:t>Trello</a:t>
            </a:r>
            <a:r>
              <a:rPr lang="en-US" dirty="0" smtClean="0"/>
              <a:t> , Draw.io, power BI, CRM dashboard. Development tools- React/Angular front end- For building interactive components like Chatbot UI, escalation dashboard, JAVA/.NET, APIs.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Risks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dirty="0" smtClean="0"/>
              <a:t>CRM </a:t>
            </a:r>
            <a:r>
              <a:rPr dirty="0"/>
              <a:t>is tightly integrated with legacy systems; changes may impact stability</a:t>
            </a:r>
          </a:p>
          <a:p>
            <a:r>
              <a:rPr dirty="0" smtClean="0"/>
              <a:t>End-users </a:t>
            </a:r>
            <a:r>
              <a:rPr dirty="0"/>
              <a:t>(RMs, Ops staff) may resist changes to familiar </a:t>
            </a:r>
            <a:r>
              <a:rPr dirty="0" smtClean="0"/>
              <a:t>workflows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Risk </a:t>
            </a:r>
            <a:r>
              <a:rPr lang="en-US" dirty="0"/>
              <a:t>of integration issues or unintended disruption to existing workflows while implementing new features (e.g., overlays, </a:t>
            </a:r>
            <a:r>
              <a:rPr lang="en-US" dirty="0" smtClean="0"/>
              <a:t>dashboards).</a:t>
            </a:r>
            <a:endParaRPr dirty="0" smtClean="0"/>
          </a:p>
          <a:p>
            <a:r>
              <a:rPr dirty="0" smtClean="0"/>
              <a:t>Improvements </a:t>
            </a:r>
            <a:r>
              <a:rPr dirty="0" smtClean="0"/>
              <a:t>like feedback loops may not show immediate ROI, affecting management buy-in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Technical dependency on internal IT teams and CRM vendors may delay sprints</a:t>
            </a:r>
          </a:p>
          <a:p>
            <a:r>
              <a:rPr lang="en-US" dirty="0" smtClean="0"/>
              <a:t>Regulatory </a:t>
            </a:r>
            <a:r>
              <a:rPr lang="en-US" dirty="0"/>
              <a:t>compliance needs to be considered in all workflow modifications</a:t>
            </a:r>
          </a:p>
        </p:txBody>
      </p:sp>
    </p:spTree>
    <p:extLst>
      <p:ext uri="{BB962C8B-B14F-4D97-AF65-F5344CB8AC3E}">
        <p14:creationId xmlns:p14="http://schemas.microsoft.com/office/powerpoint/2010/main" val="3219237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dirty="0" smtClean="0"/>
              <a:t>Project </a:t>
            </a:r>
            <a:r>
              <a:rPr dirty="0"/>
              <a:t>Sponsor: </a:t>
            </a:r>
            <a:r>
              <a:rPr dirty="0" smtClean="0"/>
              <a:t>[</a:t>
            </a:r>
            <a:r>
              <a:rPr lang="en-US" dirty="0"/>
              <a:t> </a:t>
            </a:r>
            <a:r>
              <a:rPr lang="en-US" dirty="0" err="1"/>
              <a:t>E</a:t>
            </a:r>
            <a:r>
              <a:rPr lang="en-US" dirty="0" err="1" smtClean="0"/>
              <a:t>ndrew</a:t>
            </a:r>
            <a:r>
              <a:rPr lang="en-US" dirty="0" smtClean="0"/>
              <a:t> Jacob</a:t>
            </a:r>
            <a:r>
              <a:rPr dirty="0" smtClean="0"/>
              <a:t>]</a:t>
            </a:r>
            <a:endParaRPr dirty="0"/>
          </a:p>
          <a:p>
            <a:r>
              <a:rPr dirty="0" smtClean="0"/>
              <a:t>Project </a:t>
            </a:r>
            <a:r>
              <a:rPr dirty="0"/>
              <a:t>Manager: </a:t>
            </a:r>
            <a:r>
              <a:rPr dirty="0" smtClean="0"/>
              <a:t>[</a:t>
            </a:r>
            <a:r>
              <a:rPr lang="en-US" dirty="0"/>
              <a:t> </a:t>
            </a:r>
            <a:r>
              <a:rPr lang="en-US" dirty="0" smtClean="0"/>
              <a:t>Harish </a:t>
            </a:r>
            <a:r>
              <a:rPr lang="en-US" dirty="0" err="1" smtClean="0"/>
              <a:t>Balli</a:t>
            </a:r>
            <a:r>
              <a:rPr dirty="0" smtClean="0"/>
              <a:t>]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Situation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RMs use CRM to handle lead generation, KYC uploads, account opening, and service requests.</a:t>
            </a:r>
          </a:p>
          <a:p>
            <a:r>
              <a:rPr lang="en-US" dirty="0"/>
              <a:t>Initial training is provided, but RMs often face difficulties during live CRM usage.</a:t>
            </a:r>
          </a:p>
          <a:p>
            <a:r>
              <a:rPr lang="en-US" dirty="0"/>
              <a:t>Common issues include forgetting steps, misinterpreting fields, or system navigation errors.</a:t>
            </a:r>
          </a:p>
          <a:p>
            <a:r>
              <a:rPr lang="en-US" dirty="0"/>
              <a:t>RMs frequently depend on peers for help, leading to wasted hours and work delays.</a:t>
            </a:r>
          </a:p>
          <a:p>
            <a:r>
              <a:rPr lang="en-US" dirty="0"/>
              <a:t>Once an escalation is raised, there is limited visibility on its status or ownership.</a:t>
            </a:r>
          </a:p>
          <a:p>
            <a:r>
              <a:rPr lang="en-US" dirty="0"/>
              <a:t>Customer feedback is collected externally (email/SMS) and not visible to RMs inside CRM.</a:t>
            </a:r>
          </a:p>
          <a:p>
            <a:r>
              <a:rPr lang="en-US" dirty="0"/>
              <a:t>No structured notification system exists to remind RMs of pending tasks or follow-ups.</a:t>
            </a:r>
          </a:p>
          <a:p>
            <a:r>
              <a:rPr lang="en-US" dirty="0"/>
              <a:t>These gaps impact service quality, TAT, client communication, and overall CRM usability.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900" dirty="0"/>
              <a:t>RMs lack </a:t>
            </a:r>
            <a:r>
              <a:rPr lang="en-US" sz="2900" b="1" dirty="0"/>
              <a:t>real-time support</a:t>
            </a:r>
            <a:r>
              <a:rPr lang="en-US" sz="2900" dirty="0"/>
              <a:t> while performing CRM tasks, leading to operational delays.</a:t>
            </a:r>
          </a:p>
          <a:p>
            <a:r>
              <a:rPr lang="en-US" sz="2900" b="1" dirty="0"/>
              <a:t>Over-reliance on peers</a:t>
            </a:r>
            <a:r>
              <a:rPr lang="en-US" sz="2900" dirty="0"/>
              <a:t> during working hours slows down task completion.</a:t>
            </a:r>
          </a:p>
          <a:p>
            <a:r>
              <a:rPr lang="en-US" sz="2900" b="1" dirty="0"/>
              <a:t>No visibility</a:t>
            </a:r>
            <a:r>
              <a:rPr lang="en-US" sz="2900" dirty="0"/>
              <a:t> into the progress of raised escalations creates confusion and missed SLAs.</a:t>
            </a:r>
          </a:p>
          <a:p>
            <a:r>
              <a:rPr lang="en-US" sz="2900" dirty="0"/>
              <a:t>CRM does not offer a </a:t>
            </a:r>
            <a:r>
              <a:rPr lang="en-US" sz="2900" b="1" dirty="0"/>
              <a:t>built-in feedback loop</a:t>
            </a:r>
            <a:r>
              <a:rPr lang="en-US" sz="2900" dirty="0"/>
              <a:t>, so client sentiments remain hidden.</a:t>
            </a:r>
          </a:p>
          <a:p>
            <a:r>
              <a:rPr lang="en-US" sz="2900" b="1" dirty="0"/>
              <a:t>Missed follow-ups and deadlines</a:t>
            </a:r>
            <a:r>
              <a:rPr lang="en-US" sz="2900" dirty="0"/>
              <a:t> occur due to absence of intelligent reminders or alerts.</a:t>
            </a:r>
          </a:p>
          <a:p>
            <a:r>
              <a:rPr lang="en-US" sz="2900" dirty="0"/>
              <a:t>Client trust and satisfaction drop when </a:t>
            </a:r>
            <a:r>
              <a:rPr lang="en-US" sz="2900" b="1" dirty="0"/>
              <a:t>service delays or repeated issues</a:t>
            </a:r>
            <a:r>
              <a:rPr lang="en-US" sz="2900" dirty="0"/>
              <a:t> go unaddressed.</a:t>
            </a:r>
          </a:p>
          <a:p>
            <a:r>
              <a:rPr lang="en-US" sz="2900" dirty="0"/>
              <a:t>These challenges lead to </a:t>
            </a:r>
            <a:r>
              <a:rPr lang="en-US" sz="2900" b="1" dirty="0"/>
              <a:t>inefficiencies, errors, and inconsistent service quality</a:t>
            </a:r>
            <a:r>
              <a:rPr lang="en-US" sz="2900" dirty="0"/>
              <a:t> across teams.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216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Introduce an </a:t>
            </a:r>
            <a:r>
              <a:rPr lang="en-US" b="1" dirty="0"/>
              <a:t>in-app </a:t>
            </a:r>
            <a:r>
              <a:rPr lang="en-US" b="1" dirty="0" smtClean="0"/>
              <a:t>Chabot</a:t>
            </a:r>
            <a:r>
              <a:rPr lang="en-US" dirty="0" smtClean="0"/>
              <a:t> </a:t>
            </a:r>
            <a:r>
              <a:rPr lang="en-US" dirty="0"/>
              <a:t>to guide RMs in real-time, reducing dependency on peers.</a:t>
            </a:r>
          </a:p>
          <a:p>
            <a:r>
              <a:rPr lang="en-US" dirty="0"/>
              <a:t>Build an </a:t>
            </a:r>
            <a:r>
              <a:rPr lang="en-US" b="1" dirty="0"/>
              <a:t>escalation tracking dashboard</a:t>
            </a:r>
            <a:r>
              <a:rPr lang="en-US" dirty="0"/>
              <a:t> to provide visibility and accountability across teams.</a:t>
            </a:r>
          </a:p>
          <a:p>
            <a:r>
              <a:rPr lang="en-US" dirty="0"/>
              <a:t>Integrate a </a:t>
            </a:r>
            <a:r>
              <a:rPr lang="en-US" b="1" dirty="0"/>
              <a:t>feedback loop</a:t>
            </a:r>
            <a:r>
              <a:rPr lang="en-US" dirty="0"/>
              <a:t> to capture client experience immediately after key actions.</a:t>
            </a:r>
          </a:p>
          <a:p>
            <a:r>
              <a:rPr lang="en-US" dirty="0"/>
              <a:t>Implement a </a:t>
            </a:r>
            <a:r>
              <a:rPr lang="en-US" b="1" dirty="0"/>
              <a:t>smart notification engine</a:t>
            </a:r>
            <a:r>
              <a:rPr lang="en-US" dirty="0"/>
              <a:t> to remind RMs of pending tasks, follow-ups, and SLA deadlines.</a:t>
            </a:r>
          </a:p>
          <a:p>
            <a:r>
              <a:rPr lang="en-US" dirty="0"/>
              <a:t>Enhance overall </a:t>
            </a:r>
            <a:r>
              <a:rPr lang="en-US" b="1" dirty="0"/>
              <a:t>user experience and process efficiency</a:t>
            </a:r>
            <a:r>
              <a:rPr lang="en-US" dirty="0"/>
              <a:t> within the CRM.</a:t>
            </a:r>
          </a:p>
          <a:p>
            <a:r>
              <a:rPr lang="en-US" dirty="0"/>
              <a:t>Enable RMs to provide more </a:t>
            </a:r>
            <a:r>
              <a:rPr lang="en-US" b="1" dirty="0"/>
              <a:t>proactive and consistent service</a:t>
            </a:r>
            <a:r>
              <a:rPr lang="en-US" dirty="0"/>
              <a:t>, improving customer satisfaction.</a:t>
            </a:r>
          </a:p>
          <a:p>
            <a:r>
              <a:rPr lang="en-US" dirty="0"/>
              <a:t>Empower team leads and supervisors with </a:t>
            </a:r>
            <a:r>
              <a:rPr lang="en-US" b="1" dirty="0"/>
              <a:t>data-driven insights</a:t>
            </a:r>
            <a:r>
              <a:rPr lang="en-US" dirty="0"/>
              <a:t> on performance and resolution gaps.</a:t>
            </a:r>
          </a:p>
        </p:txBody>
      </p:sp>
    </p:spTree>
    <p:extLst>
      <p:ext uri="{BB962C8B-B14F-4D97-AF65-F5344CB8AC3E}">
        <p14:creationId xmlns:p14="http://schemas.microsoft.com/office/powerpoint/2010/main" val="551152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Purpose </a:t>
            </a:r>
            <a:r>
              <a:rPr dirty="0" smtClean="0"/>
              <a:t>Statement </a:t>
            </a:r>
            <a:r>
              <a:rPr dirty="0"/>
              <a:t>(Goals)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enhance CRM usability and efficiency for Relationship Managers through real-time support, tracking, and automation.</a:t>
            </a:r>
            <a:br>
              <a:rPr lang="en-US" dirty="0"/>
            </a:br>
            <a:r>
              <a:rPr lang="en-US" dirty="0"/>
              <a:t>Improve customer experience with timely follow-ups, feedback capture, and escalation transparency.</a:t>
            </a:r>
            <a:br>
              <a:rPr lang="en-US" dirty="0"/>
            </a:br>
            <a:r>
              <a:rPr lang="en-US" dirty="0"/>
              <a:t>Deliver business value through faster service, better compliance, and increased RM productivity.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Improve Relationship Manager (RM) efficiency by enabling real-time, in-app support and reducing peer dependency.</a:t>
            </a:r>
          </a:p>
          <a:p>
            <a:r>
              <a:rPr lang="en-US" dirty="0"/>
              <a:t>Build an interactive </a:t>
            </a:r>
            <a:r>
              <a:rPr lang="en-US" dirty="0" err="1"/>
              <a:t>chatbot</a:t>
            </a:r>
            <a:r>
              <a:rPr lang="en-US" dirty="0"/>
              <a:t>/help overlay to guide RMs during critical CRM workflows like lead input, KYC submission, and account opening.</a:t>
            </a:r>
          </a:p>
          <a:p>
            <a:r>
              <a:rPr lang="en-US" dirty="0"/>
              <a:t>Increase transparency and ownership in issue resolution through an integrated escalation tracker dashboard with SLA indicators and role-based access.</a:t>
            </a:r>
          </a:p>
          <a:p>
            <a:r>
              <a:rPr lang="en-US" dirty="0"/>
              <a:t>Strengthen customer satisfaction by implementing a feedback loop that captures sentiment after key RM-client interactions.</a:t>
            </a:r>
          </a:p>
          <a:p>
            <a:r>
              <a:rPr lang="en-US" dirty="0"/>
              <a:t>Ensure timely follow-ups and task closures by introducing a smart notification and reminder engine with configurable alerts.</a:t>
            </a:r>
          </a:p>
          <a:p>
            <a:r>
              <a:rPr lang="en-US" dirty="0"/>
              <a:t>Deliver all features incrementally as MVPs through Agile sprints, allowing early user validation and minimizing delivery risk.</a:t>
            </a:r>
          </a:p>
          <a:p>
            <a:r>
              <a:rPr lang="en-US" dirty="0"/>
              <a:t>Track and measure outcomes post-implementation through KPIs such as SLA adherence, task completion rates, RM adoption, and feedback response scores.</a:t>
            </a:r>
          </a:p>
        </p:txBody>
      </p:sp>
    </p:spTree>
    <p:extLst>
      <p:ext uri="{BB962C8B-B14F-4D97-AF65-F5344CB8AC3E}">
        <p14:creationId xmlns:p14="http://schemas.microsoft.com/office/powerpoint/2010/main" val="2524381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Criteria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900" dirty="0"/>
              <a:t>RMs are able to complete CRM tasks independently with reduced peer dependency, improving productivity.</a:t>
            </a:r>
          </a:p>
          <a:p>
            <a:r>
              <a:rPr lang="en-US" sz="2900" dirty="0"/>
              <a:t>Escalation handling time is reduced due to real-time visibility and SLA tracking.</a:t>
            </a:r>
          </a:p>
          <a:p>
            <a:r>
              <a:rPr lang="en-US" sz="2900" dirty="0"/>
              <a:t>Follow-ups and task deadlines are met consistently through smart notifications and reminder triggers.</a:t>
            </a:r>
          </a:p>
          <a:p>
            <a:r>
              <a:rPr lang="en-US" sz="2900" dirty="0"/>
              <a:t>At least </a:t>
            </a:r>
            <a:r>
              <a:rPr lang="en-US" sz="2900" b="1" dirty="0"/>
              <a:t>50% of clients respond</a:t>
            </a:r>
            <a:r>
              <a:rPr lang="en-US" sz="2900" dirty="0"/>
              <a:t> to feedback prompts, helping identify dissatisfaction early.</a:t>
            </a:r>
          </a:p>
          <a:p>
            <a:r>
              <a:rPr lang="en-US" sz="2900" dirty="0"/>
              <a:t>New RMs require </a:t>
            </a:r>
            <a:r>
              <a:rPr lang="en-US" sz="2900" b="1" dirty="0"/>
              <a:t>less time to become proficient</a:t>
            </a:r>
            <a:r>
              <a:rPr lang="en-US" sz="2900" dirty="0"/>
              <a:t> in CRM operations due to in-app support.</a:t>
            </a:r>
          </a:p>
          <a:p>
            <a:r>
              <a:rPr lang="en-US" sz="2900" dirty="0"/>
              <a:t>Target improvements in key metrics:</a:t>
            </a:r>
          </a:p>
          <a:p>
            <a:r>
              <a:rPr lang="en-US" sz="2900" dirty="0"/>
              <a:t>+10% increase in SLA adherence</a:t>
            </a:r>
          </a:p>
          <a:p>
            <a:r>
              <a:rPr lang="en-US" sz="2900" dirty="0"/>
              <a:t>+15% reduction in task delays</a:t>
            </a:r>
          </a:p>
          <a:p>
            <a:r>
              <a:rPr lang="en-US" sz="2900" dirty="0"/>
              <a:t>+3-point growth in Net Promoter Score (NPS)</a:t>
            </a:r>
          </a:p>
          <a:p>
            <a:r>
              <a:rPr lang="en-US" sz="2900" dirty="0"/>
              <a:t>Features are successfully implemented using Agile methodology, with iterative delivery and continuous stakeholder input.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Agile method- reason for choosing it.</a:t>
            </a:r>
          </a:p>
          <a:p>
            <a:r>
              <a:rPr lang="en-US" sz="2200" dirty="0" smtClean="0"/>
              <a:t>The project involves multiple small enhancements-best suited for phased, iterative development.</a:t>
            </a:r>
          </a:p>
          <a:p>
            <a:r>
              <a:rPr lang="en-US" sz="2200" dirty="0" smtClean="0"/>
              <a:t>The end users and stakeholders could validate each features quickly, allowing room for course correction.</a:t>
            </a:r>
          </a:p>
          <a:p>
            <a:r>
              <a:rPr lang="en-US" sz="2200" dirty="0" smtClean="0"/>
              <a:t>Agile-scrum allows flexibility in prioritizing feature based on urgency and impact(</a:t>
            </a:r>
            <a:r>
              <a:rPr lang="en-US" sz="2200" dirty="0" err="1" smtClean="0"/>
              <a:t>eg</a:t>
            </a:r>
            <a:r>
              <a:rPr lang="en-US" sz="2200" dirty="0" smtClean="0"/>
              <a:t>. Chatbot before dashboard)</a:t>
            </a:r>
          </a:p>
          <a:p>
            <a:r>
              <a:rPr lang="en-US" sz="2200" dirty="0" smtClean="0"/>
              <a:t>Support collaborations between cross-functional teams-business tech QA and end users.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86" y="228600"/>
            <a:ext cx="8403666" cy="722870"/>
          </a:xfrm>
        </p:spPr>
        <p:txBody>
          <a:bodyPr>
            <a:normAutofit/>
          </a:bodyPr>
          <a:lstStyle/>
          <a:p>
            <a:r>
              <a:rPr dirty="0" smtClean="0"/>
              <a:t> Approach</a:t>
            </a:r>
            <a:r>
              <a:rPr lang="en-US" dirty="0" smtClean="0"/>
              <a:t>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69307"/>
            <a:ext cx="8503920" cy="4757351"/>
          </a:xfrm>
        </p:spPr>
        <p:txBody>
          <a:bodyPr>
            <a:normAutofit fontScale="70000" lnSpcReduction="20000"/>
          </a:bodyPr>
          <a:lstStyle/>
          <a:p>
            <a:r>
              <a:rPr dirty="0" smtClean="0"/>
              <a:t>Conduct </a:t>
            </a:r>
            <a:r>
              <a:rPr dirty="0"/>
              <a:t>stakeholder meetings to identify current pain points in </a:t>
            </a:r>
            <a:r>
              <a:rPr dirty="0" smtClean="0"/>
              <a:t>CRM</a:t>
            </a:r>
            <a:r>
              <a:rPr lang="en-US" dirty="0" smtClean="0"/>
              <a:t> and gathered requirements</a:t>
            </a:r>
            <a:endParaRPr dirty="0"/>
          </a:p>
          <a:p>
            <a:r>
              <a:rPr lang="en-US" dirty="0" smtClean="0"/>
              <a:t>Created product backlog representing all CRM enhancement features, applied MOSCOW framework to prioritize them.</a:t>
            </a:r>
          </a:p>
          <a:p>
            <a:r>
              <a:rPr lang="en-US" dirty="0" smtClean="0"/>
              <a:t>Identified and documented MVP.</a:t>
            </a:r>
          </a:p>
          <a:p>
            <a:r>
              <a:rPr lang="en-US" dirty="0" smtClean="0"/>
              <a:t>Created clear  user stories with acceptance criteria, ensuring alignment with both business goal and development needs.</a:t>
            </a:r>
          </a:p>
          <a:p>
            <a:r>
              <a:rPr lang="en-US" dirty="0" smtClean="0"/>
              <a:t>Supported development team in estimating efforts using story points assigned business value to help prioritize high-impact story.</a:t>
            </a:r>
          </a:p>
          <a:p>
            <a:r>
              <a:rPr lang="en-US" dirty="0" smtClean="0"/>
              <a:t>Conducted and participated in sprint planning daily standups, sprint reviews and retrospectives.</a:t>
            </a:r>
          </a:p>
          <a:p>
            <a:r>
              <a:rPr lang="en-US" dirty="0"/>
              <a:t>Collaborate with UI/UX and development teams to prototype </a:t>
            </a:r>
            <a:r>
              <a:rPr lang="en-US" dirty="0" smtClean="0"/>
              <a:t>solutions.</a:t>
            </a:r>
          </a:p>
          <a:p>
            <a:r>
              <a:rPr lang="en-US" dirty="0" smtClean="0"/>
              <a:t>Tracked progress, via sprint burn downtime, discussed blockers and ensured sprint goals stay on track.</a:t>
            </a:r>
          </a:p>
          <a:p>
            <a:r>
              <a:rPr lang="en-US" dirty="0" smtClean="0"/>
              <a:t>Conducted UAT or demoed features to stakeholders, business team after each sprint.</a:t>
            </a:r>
          </a:p>
          <a:p>
            <a:r>
              <a:rPr lang="en-US" dirty="0" smtClean="0"/>
              <a:t>Supported in delivering working features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5622</TotalTime>
  <Words>993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CRM Enhancement Project Proposal</vt:lpstr>
      <vt:lpstr>Situation </vt:lpstr>
      <vt:lpstr>Problem</vt:lpstr>
      <vt:lpstr>Opportunity</vt:lpstr>
      <vt:lpstr>Purpose Statement (Goals)</vt:lpstr>
      <vt:lpstr>Project Objective</vt:lpstr>
      <vt:lpstr>Success Criteria</vt:lpstr>
      <vt:lpstr>Methods</vt:lpstr>
      <vt:lpstr> Approaches</vt:lpstr>
      <vt:lpstr>Resources</vt:lpstr>
      <vt:lpstr>Risks </vt:lpstr>
      <vt:lpstr>Dependencies</vt:lpstr>
      <vt:lpstr>Project Governance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CRM Enhancement Project Proposal</dc:title>
  <dc:creator>DELL</dc:creator>
  <dc:description>generated using python-pptx</dc:description>
  <cp:lastModifiedBy>DELL</cp:lastModifiedBy>
  <cp:revision>19</cp:revision>
  <dcterms:created xsi:type="dcterms:W3CDTF">2013-01-27T09:14:16Z</dcterms:created>
  <dcterms:modified xsi:type="dcterms:W3CDTF">2025-07-15T15:45:55Z</dcterms:modified>
</cp:coreProperties>
</file>