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48" autoAdjust="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ita Acharya" userId="fc34dd32727c8fce" providerId="LiveId" clId="{6887F4A5-C5F8-470C-9AF2-8F76C3BE4292}"/>
    <pc:docChg chg="undo redo custSel addSld delSld modSld">
      <pc:chgData name="Sunita Acharya" userId="fc34dd32727c8fce" providerId="LiveId" clId="{6887F4A5-C5F8-470C-9AF2-8F76C3BE4292}" dt="2025-08-26T16:10:16.342" v="5821" actId="20577"/>
      <pc:docMkLst>
        <pc:docMk/>
      </pc:docMkLst>
      <pc:sldChg chg="addSp delSp modSp mod">
        <pc:chgData name="Sunita Acharya" userId="fc34dd32727c8fce" providerId="LiveId" clId="{6887F4A5-C5F8-470C-9AF2-8F76C3BE4292}" dt="2025-08-26T16:10:16.342" v="5821" actId="20577"/>
        <pc:sldMkLst>
          <pc:docMk/>
          <pc:sldMk cId="4205317592" sldId="256"/>
        </pc:sldMkLst>
        <pc:spChg chg="mod">
          <ac:chgData name="Sunita Acharya" userId="fc34dd32727c8fce" providerId="LiveId" clId="{6887F4A5-C5F8-470C-9AF2-8F76C3BE4292}" dt="2025-08-26T16:10:16.342" v="5821" actId="20577"/>
          <ac:spMkLst>
            <pc:docMk/>
            <pc:sldMk cId="4205317592" sldId="256"/>
            <ac:spMk id="2" creationId="{09B8829F-16ED-7419-F10B-8D3A1139D0E8}"/>
          </ac:spMkLst>
        </pc:spChg>
        <pc:spChg chg="add del mod">
          <ac:chgData name="Sunita Acharya" userId="fc34dd32727c8fce" providerId="LiveId" clId="{6887F4A5-C5F8-470C-9AF2-8F76C3BE4292}" dt="2025-08-26T16:07:21.411" v="5802" actId="2711"/>
          <ac:spMkLst>
            <pc:docMk/>
            <pc:sldMk cId="4205317592" sldId="256"/>
            <ac:spMk id="3" creationId="{9BB560B2-8ABA-2D13-FB13-7BD7E2CBFD22}"/>
          </ac:spMkLst>
        </pc:spChg>
      </pc:sldChg>
      <pc:sldChg chg="modSp mod">
        <pc:chgData name="Sunita Acharya" userId="fc34dd32727c8fce" providerId="LiveId" clId="{6887F4A5-C5F8-470C-9AF2-8F76C3BE4292}" dt="2025-08-26T14:59:01.880" v="1392" actId="2711"/>
        <pc:sldMkLst>
          <pc:docMk/>
          <pc:sldMk cId="2872795931" sldId="257"/>
        </pc:sldMkLst>
        <pc:spChg chg="mod">
          <ac:chgData name="Sunita Acharya" userId="fc34dd32727c8fce" providerId="LiveId" clId="{6887F4A5-C5F8-470C-9AF2-8F76C3BE4292}" dt="2025-08-26T14:59:01.880" v="1392" actId="2711"/>
          <ac:spMkLst>
            <pc:docMk/>
            <pc:sldMk cId="2872795931" sldId="257"/>
            <ac:spMk id="2" creationId="{E6AD384B-A647-BAF9-0468-D441A247AD62}"/>
          </ac:spMkLst>
        </pc:spChg>
        <pc:spChg chg="mod">
          <ac:chgData name="Sunita Acharya" userId="fc34dd32727c8fce" providerId="LiveId" clId="{6887F4A5-C5F8-470C-9AF2-8F76C3BE4292}" dt="2025-08-26T14:58:56.260" v="1391" actId="255"/>
          <ac:spMkLst>
            <pc:docMk/>
            <pc:sldMk cId="2872795931" sldId="257"/>
            <ac:spMk id="3" creationId="{33FAB0D3-FE70-457D-9FBF-C0DF8FC650E6}"/>
          </ac:spMkLst>
        </pc:spChg>
      </pc:sldChg>
      <pc:sldChg chg="modSp mod">
        <pc:chgData name="Sunita Acharya" userId="fc34dd32727c8fce" providerId="LiveId" clId="{6887F4A5-C5F8-470C-9AF2-8F76C3BE4292}" dt="2025-08-26T14:59:12.922" v="1394" actId="2711"/>
        <pc:sldMkLst>
          <pc:docMk/>
          <pc:sldMk cId="1497907933" sldId="258"/>
        </pc:sldMkLst>
        <pc:spChg chg="mod">
          <ac:chgData name="Sunita Acharya" userId="fc34dd32727c8fce" providerId="LiveId" clId="{6887F4A5-C5F8-470C-9AF2-8F76C3BE4292}" dt="2025-08-26T14:59:07.130" v="1393" actId="2711"/>
          <ac:spMkLst>
            <pc:docMk/>
            <pc:sldMk cId="1497907933" sldId="258"/>
            <ac:spMk id="2" creationId="{B8A678C0-395C-033B-F617-E5FFD076515A}"/>
          </ac:spMkLst>
        </pc:spChg>
        <pc:spChg chg="mod">
          <ac:chgData name="Sunita Acharya" userId="fc34dd32727c8fce" providerId="LiveId" clId="{6887F4A5-C5F8-470C-9AF2-8F76C3BE4292}" dt="2025-08-26T14:59:12.922" v="1394" actId="2711"/>
          <ac:spMkLst>
            <pc:docMk/>
            <pc:sldMk cId="1497907933" sldId="258"/>
            <ac:spMk id="3" creationId="{81A73388-9A6E-563D-9FF5-6CF4C0C0DBBE}"/>
          </ac:spMkLst>
        </pc:spChg>
      </pc:sldChg>
      <pc:sldChg chg="modSp mod">
        <pc:chgData name="Sunita Acharya" userId="fc34dd32727c8fce" providerId="LiveId" clId="{6887F4A5-C5F8-470C-9AF2-8F76C3BE4292}" dt="2025-08-26T14:59:25.595" v="1396" actId="2711"/>
        <pc:sldMkLst>
          <pc:docMk/>
          <pc:sldMk cId="3314757852" sldId="259"/>
        </pc:sldMkLst>
        <pc:spChg chg="mod">
          <ac:chgData name="Sunita Acharya" userId="fc34dd32727c8fce" providerId="LiveId" clId="{6887F4A5-C5F8-470C-9AF2-8F76C3BE4292}" dt="2025-08-26T14:59:20.904" v="1395" actId="2711"/>
          <ac:spMkLst>
            <pc:docMk/>
            <pc:sldMk cId="3314757852" sldId="259"/>
            <ac:spMk id="2" creationId="{2401966C-3412-4A38-5D8A-891F24A19D2C}"/>
          </ac:spMkLst>
        </pc:spChg>
        <pc:spChg chg="mod">
          <ac:chgData name="Sunita Acharya" userId="fc34dd32727c8fce" providerId="LiveId" clId="{6887F4A5-C5F8-470C-9AF2-8F76C3BE4292}" dt="2025-08-26T14:59:25.595" v="1396" actId="2711"/>
          <ac:spMkLst>
            <pc:docMk/>
            <pc:sldMk cId="3314757852" sldId="259"/>
            <ac:spMk id="3" creationId="{6B04F6DF-3D00-0DCB-A982-873A56099FC2}"/>
          </ac:spMkLst>
        </pc:spChg>
      </pc:sldChg>
      <pc:sldChg chg="modSp new mod">
        <pc:chgData name="Sunita Acharya" userId="fc34dd32727c8fce" providerId="LiveId" clId="{6887F4A5-C5F8-470C-9AF2-8F76C3BE4292}" dt="2025-08-26T14:59:34.598" v="1398" actId="2711"/>
        <pc:sldMkLst>
          <pc:docMk/>
          <pc:sldMk cId="316867660" sldId="260"/>
        </pc:sldMkLst>
        <pc:spChg chg="mod">
          <ac:chgData name="Sunita Acharya" userId="fc34dd32727c8fce" providerId="LiveId" clId="{6887F4A5-C5F8-470C-9AF2-8F76C3BE4292}" dt="2025-08-26T14:59:31.436" v="1397" actId="2711"/>
          <ac:spMkLst>
            <pc:docMk/>
            <pc:sldMk cId="316867660" sldId="260"/>
            <ac:spMk id="2" creationId="{6A24173A-E232-9FC3-482E-F640D67F26DC}"/>
          </ac:spMkLst>
        </pc:spChg>
        <pc:spChg chg="mod">
          <ac:chgData name="Sunita Acharya" userId="fc34dd32727c8fce" providerId="LiveId" clId="{6887F4A5-C5F8-470C-9AF2-8F76C3BE4292}" dt="2025-08-26T14:59:34.598" v="1398" actId="2711"/>
          <ac:spMkLst>
            <pc:docMk/>
            <pc:sldMk cId="316867660" sldId="260"/>
            <ac:spMk id="3" creationId="{1B4B0710-1EC7-7F55-A0EB-54B7CBE4A369}"/>
          </ac:spMkLst>
        </pc:spChg>
      </pc:sldChg>
      <pc:sldChg chg="modSp new mod">
        <pc:chgData name="Sunita Acharya" userId="fc34dd32727c8fce" providerId="LiveId" clId="{6887F4A5-C5F8-470C-9AF2-8F76C3BE4292}" dt="2025-08-26T14:59:45.784" v="1400" actId="2711"/>
        <pc:sldMkLst>
          <pc:docMk/>
          <pc:sldMk cId="2207773275" sldId="261"/>
        </pc:sldMkLst>
        <pc:spChg chg="mod">
          <ac:chgData name="Sunita Acharya" userId="fc34dd32727c8fce" providerId="LiveId" clId="{6887F4A5-C5F8-470C-9AF2-8F76C3BE4292}" dt="2025-08-26T14:59:41.769" v="1399" actId="2711"/>
          <ac:spMkLst>
            <pc:docMk/>
            <pc:sldMk cId="2207773275" sldId="261"/>
            <ac:spMk id="2" creationId="{F8B798A6-86A7-15DC-7DAC-CD534FB5231D}"/>
          </ac:spMkLst>
        </pc:spChg>
        <pc:spChg chg="mod">
          <ac:chgData name="Sunita Acharya" userId="fc34dd32727c8fce" providerId="LiveId" clId="{6887F4A5-C5F8-470C-9AF2-8F76C3BE4292}" dt="2025-08-26T14:59:45.784" v="1400" actId="2711"/>
          <ac:spMkLst>
            <pc:docMk/>
            <pc:sldMk cId="2207773275" sldId="261"/>
            <ac:spMk id="3" creationId="{FB0AFFA1-27B2-03EF-B38C-7261396628B3}"/>
          </ac:spMkLst>
        </pc:spChg>
      </pc:sldChg>
      <pc:sldChg chg="modSp new mod">
        <pc:chgData name="Sunita Acharya" userId="fc34dd32727c8fce" providerId="LiveId" clId="{6887F4A5-C5F8-470C-9AF2-8F76C3BE4292}" dt="2025-08-26T15:04:11.603" v="1824" actId="20577"/>
        <pc:sldMkLst>
          <pc:docMk/>
          <pc:sldMk cId="1666836947" sldId="262"/>
        </pc:sldMkLst>
        <pc:spChg chg="mod">
          <ac:chgData name="Sunita Acharya" userId="fc34dd32727c8fce" providerId="LiveId" clId="{6887F4A5-C5F8-470C-9AF2-8F76C3BE4292}" dt="2025-08-26T14:59:53.936" v="1401" actId="2711"/>
          <ac:spMkLst>
            <pc:docMk/>
            <pc:sldMk cId="1666836947" sldId="262"/>
            <ac:spMk id="2" creationId="{F9F094C2-7D62-4CF8-7B4E-2DADCB8261F3}"/>
          </ac:spMkLst>
        </pc:spChg>
        <pc:spChg chg="mod">
          <ac:chgData name="Sunita Acharya" userId="fc34dd32727c8fce" providerId="LiveId" clId="{6887F4A5-C5F8-470C-9AF2-8F76C3BE4292}" dt="2025-08-26T15:04:11.603" v="1824" actId="20577"/>
          <ac:spMkLst>
            <pc:docMk/>
            <pc:sldMk cId="1666836947" sldId="262"/>
            <ac:spMk id="3" creationId="{7F019ADC-5BC8-EC0A-79C2-B1ABC1CFA72F}"/>
          </ac:spMkLst>
        </pc:spChg>
      </pc:sldChg>
      <pc:sldChg chg="modSp new mod">
        <pc:chgData name="Sunita Acharya" userId="fc34dd32727c8fce" providerId="LiveId" clId="{6887F4A5-C5F8-470C-9AF2-8F76C3BE4292}" dt="2025-08-26T15:32:58.287" v="3356" actId="2711"/>
        <pc:sldMkLst>
          <pc:docMk/>
          <pc:sldMk cId="1534607701" sldId="263"/>
        </pc:sldMkLst>
        <pc:spChg chg="mod">
          <ac:chgData name="Sunita Acharya" userId="fc34dd32727c8fce" providerId="LiveId" clId="{6887F4A5-C5F8-470C-9AF2-8F76C3BE4292}" dt="2025-08-26T15:32:58.287" v="3356" actId="2711"/>
          <ac:spMkLst>
            <pc:docMk/>
            <pc:sldMk cId="1534607701" sldId="263"/>
            <ac:spMk id="2" creationId="{544D9DFD-B942-D708-E8A8-29686BF2D1C2}"/>
          </ac:spMkLst>
        </pc:spChg>
        <pc:spChg chg="mod">
          <ac:chgData name="Sunita Acharya" userId="fc34dd32727c8fce" providerId="LiveId" clId="{6887F4A5-C5F8-470C-9AF2-8F76C3BE4292}" dt="2025-08-26T15:32:55.403" v="3355" actId="2711"/>
          <ac:spMkLst>
            <pc:docMk/>
            <pc:sldMk cId="1534607701" sldId="263"/>
            <ac:spMk id="3" creationId="{92EDDE04-7D16-DA46-4E9A-4A1128A62E09}"/>
          </ac:spMkLst>
        </pc:spChg>
      </pc:sldChg>
      <pc:sldChg chg="delSp modSp new mod">
        <pc:chgData name="Sunita Acharya" userId="fc34dd32727c8fce" providerId="LiveId" clId="{6887F4A5-C5F8-470C-9AF2-8F76C3BE4292}" dt="2025-08-26T16:06:48.163" v="5800" actId="27636"/>
        <pc:sldMkLst>
          <pc:docMk/>
          <pc:sldMk cId="1641124525" sldId="264"/>
        </pc:sldMkLst>
        <pc:spChg chg="del">
          <ac:chgData name="Sunita Acharya" userId="fc34dd32727c8fce" providerId="LiveId" clId="{6887F4A5-C5F8-470C-9AF2-8F76C3BE4292}" dt="2025-08-26T15:23:14.833" v="2646" actId="21"/>
          <ac:spMkLst>
            <pc:docMk/>
            <pc:sldMk cId="1641124525" sldId="264"/>
            <ac:spMk id="2" creationId="{65BEA25E-72E9-B557-F6D3-8BF80D60F26B}"/>
          </ac:spMkLst>
        </pc:spChg>
        <pc:spChg chg="mod">
          <ac:chgData name="Sunita Acharya" userId="fc34dd32727c8fce" providerId="LiveId" clId="{6887F4A5-C5F8-470C-9AF2-8F76C3BE4292}" dt="2025-08-26T16:06:48.163" v="5800" actId="27636"/>
          <ac:spMkLst>
            <pc:docMk/>
            <pc:sldMk cId="1641124525" sldId="264"/>
            <ac:spMk id="3" creationId="{C678FCFB-8D95-05BE-1619-CA87521A94E7}"/>
          </ac:spMkLst>
        </pc:spChg>
      </pc:sldChg>
      <pc:sldChg chg="modSp new mod">
        <pc:chgData name="Sunita Acharya" userId="fc34dd32727c8fce" providerId="LiveId" clId="{6887F4A5-C5F8-470C-9AF2-8F76C3BE4292}" dt="2025-08-26T15:45:18.040" v="4215" actId="27636"/>
        <pc:sldMkLst>
          <pc:docMk/>
          <pc:sldMk cId="3243699108" sldId="265"/>
        </pc:sldMkLst>
        <pc:spChg chg="mod">
          <ac:chgData name="Sunita Acharya" userId="fc34dd32727c8fce" providerId="LiveId" clId="{6887F4A5-C5F8-470C-9AF2-8F76C3BE4292}" dt="2025-08-26T15:44:58.522" v="4202" actId="14100"/>
          <ac:spMkLst>
            <pc:docMk/>
            <pc:sldMk cId="3243699108" sldId="265"/>
            <ac:spMk id="2" creationId="{BD9AE277-141C-F8B4-9834-1203C693FF58}"/>
          </ac:spMkLst>
        </pc:spChg>
        <pc:spChg chg="mod">
          <ac:chgData name="Sunita Acharya" userId="fc34dd32727c8fce" providerId="LiveId" clId="{6887F4A5-C5F8-470C-9AF2-8F76C3BE4292}" dt="2025-08-26T15:45:18.040" v="4215" actId="27636"/>
          <ac:spMkLst>
            <pc:docMk/>
            <pc:sldMk cId="3243699108" sldId="265"/>
            <ac:spMk id="3" creationId="{FFD18468-7476-D50C-2B65-BF275EBD4960}"/>
          </ac:spMkLst>
        </pc:spChg>
      </pc:sldChg>
      <pc:sldChg chg="delSp modSp new mod">
        <pc:chgData name="Sunita Acharya" userId="fc34dd32727c8fce" providerId="LiveId" clId="{6887F4A5-C5F8-470C-9AF2-8F76C3BE4292}" dt="2025-08-26T15:54:02.536" v="4635" actId="20577"/>
        <pc:sldMkLst>
          <pc:docMk/>
          <pc:sldMk cId="873484424" sldId="266"/>
        </pc:sldMkLst>
        <pc:spChg chg="del">
          <ac:chgData name="Sunita Acharya" userId="fc34dd32727c8fce" providerId="LiveId" clId="{6887F4A5-C5F8-470C-9AF2-8F76C3BE4292}" dt="2025-08-26T15:45:31.673" v="4218" actId="21"/>
          <ac:spMkLst>
            <pc:docMk/>
            <pc:sldMk cId="873484424" sldId="266"/>
            <ac:spMk id="2" creationId="{E6772FBB-1ECE-0CDF-720F-D3DD44CAC54E}"/>
          </ac:spMkLst>
        </pc:spChg>
        <pc:spChg chg="mod">
          <ac:chgData name="Sunita Acharya" userId="fc34dd32727c8fce" providerId="LiveId" clId="{6887F4A5-C5F8-470C-9AF2-8F76C3BE4292}" dt="2025-08-26T15:54:02.536" v="4635" actId="20577"/>
          <ac:spMkLst>
            <pc:docMk/>
            <pc:sldMk cId="873484424" sldId="266"/>
            <ac:spMk id="3" creationId="{542F4BA7-916D-EA30-6007-4A2325918C26}"/>
          </ac:spMkLst>
        </pc:spChg>
      </pc:sldChg>
      <pc:sldChg chg="new del">
        <pc:chgData name="Sunita Acharya" userId="fc34dd32727c8fce" providerId="LiveId" clId="{6887F4A5-C5F8-470C-9AF2-8F76C3BE4292}" dt="2025-08-26T15:44:57.862" v="4200" actId="680"/>
        <pc:sldMkLst>
          <pc:docMk/>
          <pc:sldMk cId="3776265618" sldId="266"/>
        </pc:sldMkLst>
      </pc:sldChg>
      <pc:sldChg chg="modSp new mod">
        <pc:chgData name="Sunita Acharya" userId="fc34dd32727c8fce" providerId="LiveId" clId="{6887F4A5-C5F8-470C-9AF2-8F76C3BE4292}" dt="2025-08-26T16:08:59.679" v="5809" actId="27636"/>
        <pc:sldMkLst>
          <pc:docMk/>
          <pc:sldMk cId="1786839062" sldId="267"/>
        </pc:sldMkLst>
        <pc:spChg chg="mod">
          <ac:chgData name="Sunita Acharya" userId="fc34dd32727c8fce" providerId="LiveId" clId="{6887F4A5-C5F8-470C-9AF2-8F76C3BE4292}" dt="2025-08-26T16:03:22.937" v="5556" actId="2711"/>
          <ac:spMkLst>
            <pc:docMk/>
            <pc:sldMk cId="1786839062" sldId="267"/>
            <ac:spMk id="2" creationId="{790E9C59-F5B2-23F3-51D6-63C562951DD5}"/>
          </ac:spMkLst>
        </pc:spChg>
        <pc:spChg chg="mod">
          <ac:chgData name="Sunita Acharya" userId="fc34dd32727c8fce" providerId="LiveId" clId="{6887F4A5-C5F8-470C-9AF2-8F76C3BE4292}" dt="2025-08-26T16:08:59.679" v="5809" actId="27636"/>
          <ac:spMkLst>
            <pc:docMk/>
            <pc:sldMk cId="1786839062" sldId="267"/>
            <ac:spMk id="3" creationId="{AA610026-957A-9BBA-C1E1-66BE511E9177}"/>
          </ac:spMkLst>
        </pc:spChg>
      </pc:sldChg>
      <pc:sldChg chg="delSp modSp new del mod">
        <pc:chgData name="Sunita Acharya" userId="fc34dd32727c8fce" providerId="LiveId" clId="{6887F4A5-C5F8-470C-9AF2-8F76C3BE4292}" dt="2025-08-26T16:09:06.111" v="5810" actId="2696"/>
        <pc:sldMkLst>
          <pc:docMk/>
          <pc:sldMk cId="1874632289" sldId="268"/>
        </pc:sldMkLst>
        <pc:spChg chg="del">
          <ac:chgData name="Sunita Acharya" userId="fc34dd32727c8fce" providerId="LiveId" clId="{6887F4A5-C5F8-470C-9AF2-8F76C3BE4292}" dt="2025-08-26T16:06:36.213" v="5798" actId="21"/>
          <ac:spMkLst>
            <pc:docMk/>
            <pc:sldMk cId="1874632289" sldId="268"/>
            <ac:spMk id="2" creationId="{4B1E432F-E2E6-1888-70EC-D256CDC963EA}"/>
          </ac:spMkLst>
        </pc:spChg>
        <pc:spChg chg="mod">
          <ac:chgData name="Sunita Acharya" userId="fc34dd32727c8fce" providerId="LiveId" clId="{6887F4A5-C5F8-470C-9AF2-8F76C3BE4292}" dt="2025-08-26T16:08:49.407" v="5804" actId="21"/>
          <ac:spMkLst>
            <pc:docMk/>
            <pc:sldMk cId="1874632289" sldId="268"/>
            <ac:spMk id="3" creationId="{B60ADAEF-D71A-93F2-FBF1-B2F0000A3A44}"/>
          </ac:spMkLst>
        </pc:spChg>
      </pc:sldChg>
      <pc:sldChg chg="new del">
        <pc:chgData name="Sunita Acharya" userId="fc34dd32727c8fce" providerId="LiveId" clId="{6887F4A5-C5F8-470C-9AF2-8F76C3BE4292}" dt="2025-08-26T16:04:42.998" v="5756" actId="2696"/>
        <pc:sldMkLst>
          <pc:docMk/>
          <pc:sldMk cId="955909791" sldId="269"/>
        </pc:sldMkLst>
      </pc:sldChg>
      <pc:sldChg chg="delSp modSp add del mod">
        <pc:chgData name="Sunita Acharya" userId="fc34dd32727c8fce" providerId="LiveId" clId="{6887F4A5-C5F8-470C-9AF2-8F76C3BE4292}" dt="2025-08-26T16:08:30.568" v="5803" actId="2696"/>
        <pc:sldMkLst>
          <pc:docMk/>
          <pc:sldMk cId="1616923827" sldId="269"/>
        </pc:sldMkLst>
        <pc:spChg chg="mod">
          <ac:chgData name="Sunita Acharya" userId="fc34dd32727c8fce" providerId="LiveId" clId="{6887F4A5-C5F8-470C-9AF2-8F76C3BE4292}" dt="2025-08-26T16:05:05.817" v="5768" actId="20577"/>
          <ac:spMkLst>
            <pc:docMk/>
            <pc:sldMk cId="1616923827" sldId="269"/>
            <ac:spMk id="2" creationId="{FB3D8C8D-D75D-83EE-82E3-37A4136CDA42}"/>
          </ac:spMkLst>
        </pc:spChg>
        <pc:spChg chg="del">
          <ac:chgData name="Sunita Acharya" userId="fc34dd32727c8fce" providerId="LiveId" clId="{6887F4A5-C5F8-470C-9AF2-8F76C3BE4292}" dt="2025-08-26T16:05:14.813" v="5769" actId="21"/>
          <ac:spMkLst>
            <pc:docMk/>
            <pc:sldMk cId="1616923827" sldId="269"/>
            <ac:spMk id="3" creationId="{AFC7880D-50E3-63CE-65A9-DF102DBF23F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9AC6-911E-5D80-B7DC-6D041713E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A6E2D-3F44-FF6D-C418-704E9506B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E4E45-41E8-EE1E-D62F-82FA9AB53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32386-A2F1-E010-3448-1108CC0F9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854DE-D2C2-B7A5-FE67-B9AA1F565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72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8CCD-EE13-F893-3F8F-86C047650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AF00F8-0015-324E-A0BE-B0B1F301C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271E6-8509-4308-5A6A-AD698F44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3CADD-61F9-F466-896A-B182CF01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93B85-487C-5523-E452-42F1FB99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045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8D027-C125-9BE9-B2B6-03450A62C7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9CE9D-4598-C33E-446D-98CECBEFB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86344-3A70-6746-F6A7-006B0AB4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6B4C4-75EA-ED01-0599-5E5EB4A4F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D0ACA-F470-03E0-349A-039F5284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9340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55943-0C04-5F56-0D79-C4860604E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9CF33-F2F2-1281-E9F0-C0976D1E5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5EC1-D183-1244-04CF-FE3D7460F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9F4D1-E850-2C53-BC35-4E244AF5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31323-B486-0172-7BA8-951586EE4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8702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3B816-8182-1937-6D5F-3FB84C049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FA1E5-18CE-750D-0837-CF25E7304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D1209-9488-11DA-6DD5-78149195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91E3B-ED19-F8A8-FC83-D7BCABDA9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4CBAB-09C8-85D8-0767-FD1EF4391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06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A9F23-3D60-F7FA-1D82-0CBD7CA8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CA5EE-D234-EB97-1CAA-DC9595DB1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6D0E3-0371-E4F3-D0C5-322D142B9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19C66-15F4-67D3-844E-5DF5B090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0D0AA-C1F9-3CC7-2E4B-42B5E00A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89DEB-677B-49CD-FEEE-F4A65799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999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ACCA3-5510-DACB-E006-CD2D7734C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459CB-05A8-F78D-0150-92165A0A3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B5486-A8D3-1B77-F0BF-3B0DFB4EC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71198D-360A-0F64-B1A2-0C4B7BC996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62AC7-DAF6-CB32-E02E-80F55BBB1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1B8A6-100D-6F7C-1549-45019325E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94B766-A7AA-5DDB-E544-2BA929205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9FDF-AAC3-07BF-96FC-7DCD2A0C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B9A8-8053-2161-25AF-DF47F501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4DD0D8-D60E-2466-D4A3-4B2990C3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5F40C-A8D7-0014-84AB-7A6E16A6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170E6-66E4-2608-2075-0351129E7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60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DF004-EF7C-0AB0-5A02-1A680EE63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2B25D3-8648-95F5-9EAF-5ABA7CD44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78C74-3BAD-A04D-5D8A-10D8D5A9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880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6EAAD-3823-D15D-FE2A-74ACF9A51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8FBB6-B320-21A5-65EA-11F06C2DE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437649-EA70-88F3-589B-5B7BFCA0C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C6ACA-0C8E-F0F0-94E2-AFCEB2285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6F16F-6301-2DF0-09A2-3DB34CB8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93E2D-CF96-546A-6DA6-67BA226BD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514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53309-39E6-0135-6D88-8DDE7398F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F0B55-EC9D-F349-53B7-D3E712093E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262CC-7A0A-E2D6-2ECE-F1555BF9C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6B6EC-850A-D405-7E5A-E0D5CC8EC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49C17-FE4B-E757-2191-8D6AE062D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DD4AE-CDF9-2D1F-89D7-E8AAF2EC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1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A3E5C-20C9-FCD0-843E-87687CD44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25FEB-0A85-2BFC-4491-15555363C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D11C3-4926-FF45-1AB6-6873887B80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805925-E6D2-4CD4-B6E5-8253293F7EE3}" type="datetimeFigureOut">
              <a:rPr lang="en-IN" smtClean="0"/>
              <a:t>26-08-2025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1E483-DD52-AA1B-EEF1-40E39B7E8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F5EF2-8D75-D930-B9CF-B38DE899B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5F5A5-F45F-4904-8842-F6447772F2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197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829F-16ED-7419-F10B-8D3A1139D0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HRMS Exit / Retirement Management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560B2-8ABA-2D13-FB13-7BD7E2CBF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pPr algn="r"/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By Sunita Acharya</a:t>
            </a:r>
          </a:p>
        </p:txBody>
      </p:sp>
    </p:spTree>
    <p:extLst>
      <p:ext uri="{BB962C8B-B14F-4D97-AF65-F5344CB8AC3E}">
        <p14:creationId xmlns:p14="http://schemas.microsoft.com/office/powerpoint/2010/main" val="4205317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AE277-141C-F8B4-9834-1203C693F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18468-7476-D50C-2B65-BF275EBD4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: Skilled professional in Java, JavaScript, Bootstrap and SQL for development, along with testers and HR domain experts for validation.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Estimated project timeline of 2-3 months, following waterfall phases sequentially.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: Approx Rs 15,00,000, covering development, testing and deployment.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Training &amp; services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Rs 2,00,000 for training HR staff and departmental users on the new clearance workflow</a:t>
            </a:r>
          </a:p>
        </p:txBody>
      </p:sp>
    </p:spTree>
    <p:extLst>
      <p:ext uri="{BB962C8B-B14F-4D97-AF65-F5344CB8AC3E}">
        <p14:creationId xmlns:p14="http://schemas.microsoft.com/office/powerpoint/2010/main" val="324369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F4BA7-916D-EA30-6007-4A232591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043"/>
            <a:ext cx="10515600" cy="5911920"/>
          </a:xfrm>
        </p:spPr>
        <p:txBody>
          <a:bodyPr/>
          <a:lstStyle/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HRMS platform licences and supporting tools (such as IDE, testing tools) would cost Rs 3,00,000 overall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Hardware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Servers, storage and backup infrastructure would cost around Rs 5,00,000 to support smooth performance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Other miscellaneous cost would be around Rs 2,00,000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Technologies: 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HTML5, CSS3, Bootstrap, 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JavaScript, </a:t>
            </a:r>
            <a:r>
              <a:rPr lang="en-IN" sz="2800" dirty="0" err="1">
                <a:latin typeface="Arial" panose="020B0604020202020204" pitchFamily="34" charset="0"/>
                <a:cs typeface="Arial" panose="020B0604020202020204" pitchFamily="34" charset="0"/>
              </a:rPr>
              <a:t>JQuery</a:t>
            </a: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Java (Spring/Servlet/JSP), Rest API, 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Oracle, SQL/PL SQL,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 err="1">
                <a:latin typeface="Arial" panose="020B0604020202020204" pitchFamily="34" charset="0"/>
                <a:cs typeface="Arial" panose="020B0604020202020204" pitchFamily="34" charset="0"/>
              </a:rPr>
              <a:t>Weblogic</a:t>
            </a: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, GitHub, Maven, 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Junit, Selenium, Postman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JIRA, SSL Certificates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73484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9C59-F5B2-23F3-51D6-63C562951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10026-957A-9BBA-C1E1-66BE511E9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161"/>
            <a:ext cx="10515600" cy="4603802"/>
          </a:xfrm>
        </p:spPr>
        <p:txBody>
          <a:bodyPr>
            <a:normAutofit fontScale="85000" lnSpcReduction="10000"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If department heads do not update clearance status from their end on time then the entire clearance workflow will get stuck.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Incomplete or incorrect employee records in the HRMS database could lead to data inaccuracy which can cause errors in clearing processing.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Technical issue may arise due to  downtime of servers or bugs in the workflow which can delay exit formalities.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Department staff may resist using the new system if proper training is not provided.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Since this workflow will be integrated with other modules like payroll or leave encashment, so any chances in these module may impact the workflow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If clearance steps are missed or incorrectly tracked, it could cause compliance risks which leads to legal or audit issues.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D384B-A647-BAF9-0468-D441A247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AB0D3-FE70-457D-9FBF-C0DF8FC65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In the current HRMS, exit and retirement processes are mostly manual, leading to delays in clearance and final approvals.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HR and departments face confusion about pending clearances since there is no centralized system to track overall status.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To ease the process, an enhancement is needed to introduce an automated Employee Exit/Retirement Management functionality.</a:t>
            </a:r>
          </a:p>
        </p:txBody>
      </p:sp>
    </p:spTree>
    <p:extLst>
      <p:ext uri="{BB962C8B-B14F-4D97-AF65-F5344CB8AC3E}">
        <p14:creationId xmlns:p14="http://schemas.microsoft.com/office/powerpoint/2010/main" val="287279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78C0-395C-033B-F617-E5FFD0765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 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73388-9A6E-563D-9FF5-6CF4C0C0D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When an employee resigns or retires, multiple departments like IT, Finance, Admin, Manager are involved in the clearing process.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Currently, there is no such system is present in HRMS to track who has cleared process or who hasn’t, which creates delays and confusion.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HR often struggles to finalize the exit on time because pending approvals are not visible in one place.</a:t>
            </a:r>
          </a:p>
        </p:txBody>
      </p:sp>
    </p:spTree>
    <p:extLst>
      <p:ext uri="{BB962C8B-B14F-4D97-AF65-F5344CB8AC3E}">
        <p14:creationId xmlns:p14="http://schemas.microsoft.com/office/powerpoint/2010/main" val="149790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1966C-3412-4A38-5D8A-891F24A1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OPPURTUNITY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4F6DF-3D00-0DCB-A982-873A56099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centralized exit management module will make the clearance process faster and more transparent.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HR can track all pending approvals in one place instead of manually following up with each department.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Departments will be more accountable since their clearance status is logged in the system.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overall process will reduce delays by ensuring their exit and retirement settlements in timely manner.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757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4173A-E232-9FC3-482E-F640D67F2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B0710-1EC7-7F55-A0EB-54B7CBE4A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goal of this enhancement is to streamline the employee exit and retirement process by introducing a centralized clearance workflow in HRMS, ensuring faster approvals, reduced manual follow-ups and completion of all formalities on time.</a:t>
            </a:r>
          </a:p>
        </p:txBody>
      </p:sp>
    </p:spTree>
    <p:extLst>
      <p:ext uri="{BB962C8B-B14F-4D97-AF65-F5344CB8AC3E}">
        <p14:creationId xmlns:p14="http://schemas.microsoft.com/office/powerpoint/2010/main" val="31686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798A6-86A7-15DC-7DAC-CD534FB52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AFFA1-27B2-03EF-B38C-726139662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Develop a centralized clearance workflow within HRMS for exit and retirement employees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Ensure all department clearances (IT, finance, Admin, Manager) are tracked in one system.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Reduce manual follow-ups by providing real-time status visibility to HR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Improve accountability by keeping the logs for each department’s clearance action digitally.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Enable timely generation of exit/retirement letters after all approvals are given to an employee. </a:t>
            </a:r>
          </a:p>
        </p:txBody>
      </p:sp>
    </p:spTree>
    <p:extLst>
      <p:ext uri="{BB962C8B-B14F-4D97-AF65-F5344CB8AC3E}">
        <p14:creationId xmlns:p14="http://schemas.microsoft.com/office/powerpoint/2010/main" val="220777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94C2-7D62-4CF8-7B4E-2DADCB826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19ADC-5BC8-EC0A-79C2-B1ABC1CFA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HR team are able to complete exit and retirement clearances without chasing multiple departments manually.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All departments update their clearance status in HRMS within the expected timeline.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system consistently generates accurate and timely exit/retirement letters once approvals are complete.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Overall exit processing time is reduced compared to the current manual approach.</a:t>
            </a:r>
          </a:p>
        </p:txBody>
      </p:sp>
    </p:spTree>
    <p:extLst>
      <p:ext uri="{BB962C8B-B14F-4D97-AF65-F5344CB8AC3E}">
        <p14:creationId xmlns:p14="http://schemas.microsoft.com/office/powerpoint/2010/main" val="1666836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D9DFD-B942-D708-E8A8-29686BF2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METHODS / APPORACHES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DDE04-7D16-DA46-4E9A-4A1128A62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IN" dirty="0"/>
              <a:t>In this project, Waterfall model is used by gathering HR and department requirements first, then designing, developing, testing and deploying the clearance workflow step-by-step, ensuring a structured and sequential project.</a:t>
            </a:r>
          </a:p>
          <a:p>
            <a:r>
              <a:rPr lang="en-IN" u="sng" dirty="0"/>
              <a:t>Requirement Gathering</a:t>
            </a:r>
            <a:r>
              <a:rPr lang="en-IN" dirty="0"/>
              <a:t> : Collected detailed requirements for exit/retirement clearance workflow from HR and departments. This 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ensures</a:t>
            </a:r>
            <a:r>
              <a:rPr lang="en-IN" dirty="0"/>
              <a:t> that all stakeholder needs are captured before moving to the next phase</a:t>
            </a:r>
            <a:endParaRPr lang="en-IN" u="sng" dirty="0"/>
          </a:p>
          <a:p>
            <a:r>
              <a:rPr lang="en-IN" u="sng" dirty="0"/>
              <a:t>System Design</a:t>
            </a:r>
            <a:r>
              <a:rPr lang="en-IN" dirty="0"/>
              <a:t>: Prepare the design of the module, including clearance checklist screens and workflows.</a:t>
            </a:r>
          </a:p>
        </p:txBody>
      </p:sp>
    </p:spTree>
    <p:extLst>
      <p:ext uri="{BB962C8B-B14F-4D97-AF65-F5344CB8AC3E}">
        <p14:creationId xmlns:p14="http://schemas.microsoft.com/office/powerpoint/2010/main" val="1534607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8FCFB-8D95-05BE-1619-CA87521A9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207"/>
            <a:ext cx="10515600" cy="5016756"/>
          </a:xfrm>
        </p:spPr>
        <p:txBody>
          <a:bodyPr>
            <a:normAutofit/>
          </a:bodyPr>
          <a:lstStyle/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Build the functionality as per the approved design specifications. All features are coded strictly according to the finalized design documents.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Conduct through testing of the module to ensure accuracy, timely updates and document generation with correct data. Any bugs identified are fixed before the system is released.</a:t>
            </a:r>
          </a:p>
          <a:p>
            <a:r>
              <a:rPr lang="en-IN" u="sng" dirty="0">
                <a:latin typeface="Arial" panose="020B0604020202020204" pitchFamily="34" charset="0"/>
                <a:cs typeface="Arial" panose="020B0604020202020204" pitchFamily="34" charset="0"/>
              </a:rPr>
              <a:t>Deployment &amp; Maintenance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 Deploy the enhancement in HRMS and provide support for any post-implementation issues. User training and feedback are also addressed at this stage for smooth adoption. </a:t>
            </a:r>
          </a:p>
        </p:txBody>
      </p:sp>
    </p:spTree>
    <p:extLst>
      <p:ext uri="{BB962C8B-B14F-4D97-AF65-F5344CB8AC3E}">
        <p14:creationId xmlns:p14="http://schemas.microsoft.com/office/powerpoint/2010/main" val="1641124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849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Wingdings</vt:lpstr>
      <vt:lpstr>Office Theme</vt:lpstr>
      <vt:lpstr>HRMS Exit / Retirement Management System</vt:lpstr>
      <vt:lpstr>SITUATION</vt:lpstr>
      <vt:lpstr> PROBLEM</vt:lpstr>
      <vt:lpstr>OPPURTUNITY</vt:lpstr>
      <vt:lpstr>PURPOSE STATEMENT</vt:lpstr>
      <vt:lpstr>PROJECT OBJECTIVES</vt:lpstr>
      <vt:lpstr>SUCCESS CRITERIA</vt:lpstr>
      <vt:lpstr>METHODS / APPORACHES</vt:lpstr>
      <vt:lpstr>PowerPoint Presentation</vt:lpstr>
      <vt:lpstr>RESOURCES</vt:lpstr>
      <vt:lpstr>PowerPoint Presentation</vt:lpstr>
      <vt:lpstr>RISKS AND DEPENDENCIES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Sunita Acharya</dc:creator>
  <cp:lastModifiedBy>Sunita Acharya</cp:lastModifiedBy>
  <cp:revision>1</cp:revision>
  <dcterms:created xsi:type="dcterms:W3CDTF">2025-08-26T14:16:43Z</dcterms:created>
  <dcterms:modified xsi:type="dcterms:W3CDTF">2025-08-26T16:10:22Z</dcterms:modified>
</cp:coreProperties>
</file>