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66" r:id="rId4"/>
    <p:sldId id="267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Migration from ExShare to RDOS</a:t>
            </a:r>
            <a:br>
              <a:rPr lang="en-US" dirty="0"/>
            </a:b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Presented by: </a:t>
            </a:r>
            <a:r>
              <a:rPr lang="en-IN" dirty="0"/>
              <a:t>Gouthami Palepu</a:t>
            </a:r>
            <a:endParaRPr dirty="0"/>
          </a:p>
          <a:p>
            <a:r>
              <a:rPr dirty="0"/>
              <a:t>Date: </a:t>
            </a:r>
            <a:r>
              <a:rPr lang="en-IN" dirty="0"/>
              <a:t>27 June 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Skills Demonstrated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Business &amp; Systems Analysis</a:t>
            </a:r>
          </a:p>
          <a:p>
            <a:r>
              <a:t>Legacy to Modern Platform Migration</a:t>
            </a:r>
          </a:p>
          <a:p>
            <a:r>
              <a:t>Process Documentation (BRD, FSD, RTM)</a:t>
            </a:r>
          </a:p>
          <a:p>
            <a:r>
              <a:t>Data Mapping &amp; Validation</a:t>
            </a:r>
          </a:p>
          <a:p>
            <a:r>
              <a:t>Waterfall SDLC Coordination</a:t>
            </a:r>
          </a:p>
          <a:p>
            <a:r>
              <a:t>Stakeholder Engagement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&amp; Technologies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📄 MS Word / Excel / PowerPoint</a:t>
            </a:r>
          </a:p>
          <a:p>
            <a:r>
              <a:t>🛠️ Visio (Process Flows)</a:t>
            </a:r>
          </a:p>
          <a:p>
            <a:r>
              <a:t>📑 TFS / SharePoint (Documentation &amp; Issue Tracking)</a:t>
            </a:r>
          </a:p>
          <a:p>
            <a:r>
              <a:t>📊 SQL (Data Validation)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Let’s Connect!</a:t>
            </a:r>
          </a:p>
          <a:p>
            <a:r>
              <a:t>[Your Full Name]</a:t>
            </a:r>
          </a:p>
          <a:p>
            <a:r>
              <a:t>[Email ID]</a:t>
            </a:r>
          </a:p>
          <a:p>
            <a:r>
              <a:t>[LinkedIn (optional)]</a:t>
            </a:r>
          </a:p>
          <a:p>
            <a:r>
              <a:t>[Phone Number]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2BCD5-126B-4E10-7056-7272DD61D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CA64E-E925-5C1E-6E79-E5F7F7D41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organization has been using ExShare, a legacy document management system, for over a decade to store, manage, and share enterprise documents across departments. While the system served its purpose, it lacked scalability, modern security protocols, and compatibility with current technologies.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04320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C18CA-90E4-2A12-73E4-89298ECED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Problem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5B32977-2A83-617F-88CA-B578A85EC4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595603"/>
            <a:ext cx="8674169" cy="4196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Outdated Technology: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ExShare is no longer supported by vendors and has</a:t>
            </a:r>
          </a:p>
          <a:p>
            <a:pPr mar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frequent performance lags.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Security Risks: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Lacked compliance with modern data security and regulatory </a:t>
            </a:r>
            <a:endParaRPr lang="en-US" altLang="en-US" sz="1800" dirty="0">
              <a:latin typeface="Arial" panose="020B0604020202020204" pitchFamily="34" charset="0"/>
            </a:endParaRPr>
          </a:p>
          <a:p>
            <a:pPr mar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requirements (e.g., audit trails, role-based access).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Inefficient Workflows: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Manual document routing and approvals led to process </a:t>
            </a:r>
          </a:p>
          <a:p>
            <a:pPr mar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delays and errors.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Poor Integration: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No seamless integration with new enterprise systems </a:t>
            </a:r>
          </a:p>
          <a:p>
            <a:pPr mar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(e.g., ERP, CRM).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 Maintenance Costs: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Increasing effort and cost to maintain, patch, and </a:t>
            </a:r>
          </a:p>
          <a:p>
            <a:pPr mar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support ExShare.</a:t>
            </a:r>
          </a:p>
        </p:txBody>
      </p:sp>
    </p:spTree>
    <p:extLst>
      <p:ext uri="{BB962C8B-B14F-4D97-AF65-F5344CB8AC3E}">
        <p14:creationId xmlns:p14="http://schemas.microsoft.com/office/powerpoint/2010/main" val="2734623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8E9F5-627F-043C-344B-E27462B55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Opportunity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E0513E7-D835-55BD-FF0F-CF07DED78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17338" y="1678598"/>
            <a:ext cx="7869462" cy="333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Modernize the document management system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by migrating to 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RDOS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Enhance data security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ensure compliance with evolving standards.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Streamline document workflows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automation and audit tracking.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Reduce IT overhead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by retiring legacy infrastructure.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 user experience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system performance across the enterprise.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 accuracy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by reducing manual and negligence errors</a:t>
            </a:r>
          </a:p>
        </p:txBody>
      </p:sp>
    </p:spTree>
    <p:extLst>
      <p:ext uri="{BB962C8B-B14F-4D97-AF65-F5344CB8AC3E}">
        <p14:creationId xmlns:p14="http://schemas.microsoft.com/office/powerpoint/2010/main" val="2962506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/>
              <a:t>Project Name: ExShare to RDOS Migration</a:t>
            </a:r>
          </a:p>
          <a:p>
            <a:r>
              <a:rPr dirty="0"/>
              <a:t>Client: [Client/Organization Name]</a:t>
            </a:r>
          </a:p>
          <a:p>
            <a:r>
              <a:rPr dirty="0"/>
              <a:t>Methodology: Waterfall</a:t>
            </a:r>
          </a:p>
          <a:p>
            <a:r>
              <a:rPr dirty="0"/>
              <a:t>Duration: Jan 2024 – Dec 2024</a:t>
            </a:r>
          </a:p>
          <a:p>
            <a:r>
              <a:rPr dirty="0"/>
              <a:t>Domain: Document Management / Legacy System Migration</a:t>
            </a:r>
          </a:p>
          <a:p>
            <a:br>
              <a:rPr dirty="0"/>
            </a:br>
            <a:r>
              <a:rPr dirty="0"/>
              <a:t>Objective:</a:t>
            </a:r>
            <a:br>
              <a:rPr dirty="0"/>
            </a:br>
            <a:r>
              <a:rPr dirty="0"/>
              <a:t>Migrate legacy document management application (ExShare) to RDOS for improved scalability, security, and compliance.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Roles &amp;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/>
          </a:p>
          <a:p>
            <a:r>
              <a:t>Conducted requirement gathering with cross-functional stakeholders</a:t>
            </a:r>
          </a:p>
          <a:p>
            <a:r>
              <a:t>Developed BRD, FSD, Gap Analysis, RTM</a:t>
            </a:r>
          </a:p>
          <a:p>
            <a:r>
              <a:t>Documented data mapping &amp; migration rules</a:t>
            </a:r>
          </a:p>
          <a:p>
            <a:r>
              <a:t>Created workflow diagrams and field-level specifications</a:t>
            </a:r>
          </a:p>
          <a:p>
            <a:r>
              <a:t>Supported UAT and defect triaging</a:t>
            </a:r>
          </a:p>
          <a:p>
            <a:r>
              <a:t>Provided post-migration support and user training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Waterfall Phases – Key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/>
          </a:p>
          <a:p>
            <a:r>
              <a:t>Requirement Analysis: Stakeholder interviews, BRD, Gap Analysis</a:t>
            </a:r>
          </a:p>
          <a:p>
            <a:r>
              <a:t>System Specification: FSD, Data Mapping, Integration Specs</a:t>
            </a:r>
          </a:p>
          <a:p>
            <a:r>
              <a:t>Design: Workflow design, UI review, Sign-offs</a:t>
            </a:r>
          </a:p>
          <a:p>
            <a:r>
              <a:t>Development: Change Request tracking, Clarifications</a:t>
            </a:r>
          </a:p>
          <a:p>
            <a:r>
              <a:t>Testing: UAT Planning, Test Case Review, RTM</a:t>
            </a:r>
          </a:p>
          <a:p>
            <a:r>
              <a:t>Go-Live: Validation, SOPs, Training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Deliverables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/>
          </a:p>
          <a:p>
            <a:r>
              <a:t>✅ Business Requirement Document (BRD)</a:t>
            </a:r>
          </a:p>
          <a:p>
            <a:r>
              <a:t>✅ Functional Specification Document (FSD)</a:t>
            </a:r>
          </a:p>
          <a:p>
            <a:r>
              <a:t>✅ Data Mapping Sheet</a:t>
            </a:r>
          </a:p>
          <a:p>
            <a:r>
              <a:t>✅ Workflow Diagrams (Visio)</a:t>
            </a:r>
          </a:p>
          <a:p>
            <a:r>
              <a:t>✅ Requirements Traceability Matrix (RTM)</a:t>
            </a:r>
          </a:p>
          <a:p>
            <a:r>
              <a:t>✅ UAT Scenarios and Defect Logs</a:t>
            </a:r>
          </a:p>
          <a:p>
            <a:r>
              <a:t>✅ User Manuals / SOPs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Outcome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✔️ 100% document and metadata migration</a:t>
            </a:r>
          </a:p>
          <a:p>
            <a:r>
              <a:t>✔️ Improved access speed and compliance</a:t>
            </a:r>
          </a:p>
          <a:p>
            <a:r>
              <a:t>✔️ 40% reduction in manual workflows</a:t>
            </a:r>
          </a:p>
          <a:p>
            <a:r>
              <a:t>✔️ Legacy system decommissioned successfully</a:t>
            </a:r>
          </a:p>
          <a:p>
            <a:r>
              <a:t>✔️ Stakeholder satisfaction with RDOS performance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532</Words>
  <Application>Microsoft Office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Migration from ExShare to RDOS </vt:lpstr>
      <vt:lpstr>SITUATION</vt:lpstr>
      <vt:lpstr>Problem</vt:lpstr>
      <vt:lpstr>Opportunity</vt:lpstr>
      <vt:lpstr>Project Overview</vt:lpstr>
      <vt:lpstr>Roles &amp; Responsibilities</vt:lpstr>
      <vt:lpstr>Waterfall Phases – Key Activities</vt:lpstr>
      <vt:lpstr>Key Deliverables</vt:lpstr>
      <vt:lpstr>Project Outcome</vt:lpstr>
      <vt:lpstr>Skills Demonstrated</vt:lpstr>
      <vt:lpstr>Tools &amp; Technologies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thati bhargav</dc:creator>
  <cp:keywords/>
  <dc:description>generated using python-pptx</dc:description>
  <cp:lastModifiedBy>thati bhargav</cp:lastModifiedBy>
  <cp:revision>2</cp:revision>
  <dcterms:created xsi:type="dcterms:W3CDTF">2013-01-27T09:14:16Z</dcterms:created>
  <dcterms:modified xsi:type="dcterms:W3CDTF">2025-06-27T01:36:30Z</dcterms:modified>
  <cp:category/>
</cp:coreProperties>
</file>