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9" r:id="rId9"/>
    <p:sldId id="270" r:id="rId10"/>
    <p:sldId id="265" r:id="rId11"/>
    <p:sldId id="272" r:id="rId12"/>
    <p:sldId id="273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A8C152-BD54-4CBB-978E-327A7AC8F583}" v="45" dt="2025-10-04T15:29:50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stubh pawar" userId="3c811e9d7fce8153" providerId="LiveId" clId="{BD5AF256-DE81-44B6-B422-F46B6327D6EA}"/>
    <pc:docChg chg="undo redo custSel addSld delSld modSld">
      <pc:chgData name="kaustubh pawar" userId="3c811e9d7fce8153" providerId="LiveId" clId="{BD5AF256-DE81-44B6-B422-F46B6327D6EA}" dt="2025-10-04T15:56:29.238" v="2368" actId="20577"/>
      <pc:docMkLst>
        <pc:docMk/>
      </pc:docMkLst>
      <pc:sldChg chg="modSp mod">
        <pc:chgData name="kaustubh pawar" userId="3c811e9d7fce8153" providerId="LiveId" clId="{BD5AF256-DE81-44B6-B422-F46B6327D6EA}" dt="2025-10-04T15:30:25.917" v="2300" actId="122"/>
        <pc:sldMkLst>
          <pc:docMk/>
          <pc:sldMk cId="942880407" sldId="256"/>
        </pc:sldMkLst>
        <pc:spChg chg="mod">
          <ac:chgData name="kaustubh pawar" userId="3c811e9d7fce8153" providerId="LiveId" clId="{BD5AF256-DE81-44B6-B422-F46B6327D6EA}" dt="2025-10-04T15:30:25.917" v="2300" actId="122"/>
          <ac:spMkLst>
            <pc:docMk/>
            <pc:sldMk cId="942880407" sldId="256"/>
            <ac:spMk id="2" creationId="{C31E1B04-7365-0C25-C301-BCA79C451CDE}"/>
          </ac:spMkLst>
        </pc:spChg>
        <pc:spChg chg="mod">
          <ac:chgData name="kaustubh pawar" userId="3c811e9d7fce8153" providerId="LiveId" clId="{BD5AF256-DE81-44B6-B422-F46B6327D6EA}" dt="2025-10-04T13:41:03.967" v="1197" actId="27636"/>
          <ac:spMkLst>
            <pc:docMk/>
            <pc:sldMk cId="942880407" sldId="256"/>
            <ac:spMk id="3" creationId="{F9BFD8B0-95A2-26F2-4C02-B30769EF1E51}"/>
          </ac:spMkLst>
        </pc:spChg>
      </pc:sldChg>
      <pc:sldChg chg="addSp modSp mod">
        <pc:chgData name="kaustubh pawar" userId="3c811e9d7fce8153" providerId="LiveId" clId="{BD5AF256-DE81-44B6-B422-F46B6327D6EA}" dt="2025-10-04T15:27:19.095" v="2233" actId="113"/>
        <pc:sldMkLst>
          <pc:docMk/>
          <pc:sldMk cId="2164977363" sldId="257"/>
        </pc:sldMkLst>
        <pc:spChg chg="mod">
          <ac:chgData name="kaustubh pawar" userId="3c811e9d7fce8153" providerId="LiveId" clId="{BD5AF256-DE81-44B6-B422-F46B6327D6EA}" dt="2025-10-04T15:27:19.095" v="2233" actId="113"/>
          <ac:spMkLst>
            <pc:docMk/>
            <pc:sldMk cId="2164977363" sldId="257"/>
            <ac:spMk id="3" creationId="{61C80D96-D050-17AF-40AB-3438D1065ACD}"/>
          </ac:spMkLst>
        </pc:spChg>
        <pc:spChg chg="add">
          <ac:chgData name="kaustubh pawar" userId="3c811e9d7fce8153" providerId="LiveId" clId="{BD5AF256-DE81-44B6-B422-F46B6327D6EA}" dt="2025-10-04T15:26:01.790" v="2168"/>
          <ac:spMkLst>
            <pc:docMk/>
            <pc:sldMk cId="2164977363" sldId="257"/>
            <ac:spMk id="4" creationId="{A8645832-799C-C5F4-92C2-2CC2ACCF1038}"/>
          </ac:spMkLst>
        </pc:spChg>
        <pc:spChg chg="add">
          <ac:chgData name="kaustubh pawar" userId="3c811e9d7fce8153" providerId="LiveId" clId="{BD5AF256-DE81-44B6-B422-F46B6327D6EA}" dt="2025-10-04T15:26:11.784" v="2171"/>
          <ac:spMkLst>
            <pc:docMk/>
            <pc:sldMk cId="2164977363" sldId="257"/>
            <ac:spMk id="5" creationId="{65C7E1EA-8DFE-129C-D594-C75C0B6D04E5}"/>
          </ac:spMkLst>
        </pc:spChg>
      </pc:sldChg>
      <pc:sldChg chg="addSp modSp mod">
        <pc:chgData name="kaustubh pawar" userId="3c811e9d7fce8153" providerId="LiveId" clId="{BD5AF256-DE81-44B6-B422-F46B6327D6EA}" dt="2025-10-04T15:29:01.379" v="2247" actId="2711"/>
        <pc:sldMkLst>
          <pc:docMk/>
          <pc:sldMk cId="590860592" sldId="259"/>
        </pc:sldMkLst>
        <pc:spChg chg="add">
          <ac:chgData name="kaustubh pawar" userId="3c811e9d7fce8153" providerId="LiveId" clId="{BD5AF256-DE81-44B6-B422-F46B6327D6EA}" dt="2025-10-04T15:28:07.218" v="2235"/>
          <ac:spMkLst>
            <pc:docMk/>
            <pc:sldMk cId="590860592" sldId="259"/>
            <ac:spMk id="3" creationId="{A54E1916-ACB8-9B03-A3A9-36F529CEE956}"/>
          </ac:spMkLst>
        </pc:spChg>
        <pc:spChg chg="mod">
          <ac:chgData name="kaustubh pawar" userId="3c811e9d7fce8153" providerId="LiveId" clId="{BD5AF256-DE81-44B6-B422-F46B6327D6EA}" dt="2025-10-04T15:29:01.379" v="2247" actId="2711"/>
          <ac:spMkLst>
            <pc:docMk/>
            <pc:sldMk cId="590860592" sldId="259"/>
            <ac:spMk id="4" creationId="{03A76B17-11A4-9077-B6F0-FE3EF04D1E63}"/>
          </ac:spMkLst>
        </pc:spChg>
        <pc:spChg chg="add">
          <ac:chgData name="kaustubh pawar" userId="3c811e9d7fce8153" providerId="LiveId" clId="{BD5AF256-DE81-44B6-B422-F46B6327D6EA}" dt="2025-10-04T15:28:24.571" v="2238"/>
          <ac:spMkLst>
            <pc:docMk/>
            <pc:sldMk cId="590860592" sldId="259"/>
            <ac:spMk id="5" creationId="{23A868F7-3E46-FE35-5F20-6697A9B8D08F}"/>
          </ac:spMkLst>
        </pc:spChg>
      </pc:sldChg>
      <pc:sldChg chg="modSp mod">
        <pc:chgData name="kaustubh pawar" userId="3c811e9d7fce8153" providerId="LiveId" clId="{BD5AF256-DE81-44B6-B422-F46B6327D6EA}" dt="2025-10-04T15:30:01.083" v="2297" actId="2711"/>
        <pc:sldMkLst>
          <pc:docMk/>
          <pc:sldMk cId="173793770" sldId="260"/>
        </pc:sldMkLst>
        <pc:spChg chg="mod">
          <ac:chgData name="kaustubh pawar" userId="3c811e9d7fce8153" providerId="LiveId" clId="{BD5AF256-DE81-44B6-B422-F46B6327D6EA}" dt="2025-10-04T15:30:01.083" v="2297" actId="2711"/>
          <ac:spMkLst>
            <pc:docMk/>
            <pc:sldMk cId="173793770" sldId="260"/>
            <ac:spMk id="3" creationId="{735BB174-2B73-2152-C771-E8431105D20B}"/>
          </ac:spMkLst>
        </pc:spChg>
      </pc:sldChg>
      <pc:sldChg chg="modSp mod">
        <pc:chgData name="kaustubh pawar" userId="3c811e9d7fce8153" providerId="LiveId" clId="{BD5AF256-DE81-44B6-B422-F46B6327D6EA}" dt="2025-10-04T15:53:57.280" v="2349" actId="20577"/>
        <pc:sldMkLst>
          <pc:docMk/>
          <pc:sldMk cId="1256998807" sldId="261"/>
        </pc:sldMkLst>
        <pc:spChg chg="mod">
          <ac:chgData name="kaustubh pawar" userId="3c811e9d7fce8153" providerId="LiveId" clId="{BD5AF256-DE81-44B6-B422-F46B6327D6EA}" dt="2025-10-04T15:53:57.280" v="2349" actId="20577"/>
          <ac:spMkLst>
            <pc:docMk/>
            <pc:sldMk cId="1256998807" sldId="261"/>
            <ac:spMk id="4" creationId="{D329EB0D-7934-C956-2BE6-7335B9C48E3A}"/>
          </ac:spMkLst>
        </pc:spChg>
      </pc:sldChg>
      <pc:sldChg chg="modSp mod">
        <pc:chgData name="kaustubh pawar" userId="3c811e9d7fce8153" providerId="LiveId" clId="{BD5AF256-DE81-44B6-B422-F46B6327D6EA}" dt="2025-10-04T15:21:44.943" v="2082" actId="2711"/>
        <pc:sldMkLst>
          <pc:docMk/>
          <pc:sldMk cId="2533899664" sldId="262"/>
        </pc:sldMkLst>
        <pc:spChg chg="mod">
          <ac:chgData name="kaustubh pawar" userId="3c811e9d7fce8153" providerId="LiveId" clId="{BD5AF256-DE81-44B6-B422-F46B6327D6EA}" dt="2025-10-04T15:21:44.943" v="2082" actId="2711"/>
          <ac:spMkLst>
            <pc:docMk/>
            <pc:sldMk cId="2533899664" sldId="262"/>
            <ac:spMk id="3" creationId="{29820D9B-67F3-E580-0C3B-6F267B01D2F3}"/>
          </ac:spMkLst>
        </pc:spChg>
      </pc:sldChg>
      <pc:sldChg chg="modSp mod">
        <pc:chgData name="kaustubh pawar" userId="3c811e9d7fce8153" providerId="LiveId" clId="{BD5AF256-DE81-44B6-B422-F46B6327D6EA}" dt="2025-10-04T15:20:43.253" v="2057" actId="2711"/>
        <pc:sldMkLst>
          <pc:docMk/>
          <pc:sldMk cId="1654558048" sldId="263"/>
        </pc:sldMkLst>
        <pc:spChg chg="mod">
          <ac:chgData name="kaustubh pawar" userId="3c811e9d7fce8153" providerId="LiveId" clId="{BD5AF256-DE81-44B6-B422-F46B6327D6EA}" dt="2025-10-04T15:20:43.253" v="2057" actId="2711"/>
          <ac:spMkLst>
            <pc:docMk/>
            <pc:sldMk cId="1654558048" sldId="263"/>
            <ac:spMk id="4" creationId="{DD2A979E-86AB-532C-2CDD-B5CD3B4E2FDA}"/>
          </ac:spMkLst>
        </pc:spChg>
      </pc:sldChg>
      <pc:sldChg chg="del">
        <pc:chgData name="kaustubh pawar" userId="3c811e9d7fce8153" providerId="LiveId" clId="{BD5AF256-DE81-44B6-B422-F46B6327D6EA}" dt="2025-09-23T06:33:32" v="740" actId="2696"/>
        <pc:sldMkLst>
          <pc:docMk/>
          <pc:sldMk cId="182480477" sldId="264"/>
        </pc:sldMkLst>
      </pc:sldChg>
      <pc:sldChg chg="addSp delSp modSp mod">
        <pc:chgData name="kaustubh pawar" userId="3c811e9d7fce8153" providerId="LiveId" clId="{BD5AF256-DE81-44B6-B422-F46B6327D6EA}" dt="2025-10-04T15:12:15.224" v="1790" actId="20577"/>
        <pc:sldMkLst>
          <pc:docMk/>
          <pc:sldMk cId="3767305699" sldId="265"/>
        </pc:sldMkLst>
        <pc:graphicFrameChg chg="add mod modGraphic">
          <ac:chgData name="kaustubh pawar" userId="3c811e9d7fce8153" providerId="LiveId" clId="{BD5AF256-DE81-44B6-B422-F46B6327D6EA}" dt="2025-10-04T15:12:15.224" v="1790" actId="20577"/>
          <ac:graphicFrameMkLst>
            <pc:docMk/>
            <pc:sldMk cId="3767305699" sldId="265"/>
            <ac:graphicFrameMk id="3" creationId="{2409119C-3D08-EF79-2D89-74ACB9EB18A5}"/>
          </ac:graphicFrameMkLst>
        </pc:graphicFrameChg>
      </pc:sldChg>
      <pc:sldChg chg="modSp mod">
        <pc:chgData name="kaustubh pawar" userId="3c811e9d7fce8153" providerId="LiveId" clId="{BD5AF256-DE81-44B6-B422-F46B6327D6EA}" dt="2025-10-04T14:13:17.409" v="1531" actId="115"/>
        <pc:sldMkLst>
          <pc:docMk/>
          <pc:sldMk cId="186807813" sldId="266"/>
        </pc:sldMkLst>
        <pc:spChg chg="mod">
          <ac:chgData name="kaustubh pawar" userId="3c811e9d7fce8153" providerId="LiveId" clId="{BD5AF256-DE81-44B6-B422-F46B6327D6EA}" dt="2025-10-04T14:13:17.409" v="1531" actId="115"/>
          <ac:spMkLst>
            <pc:docMk/>
            <pc:sldMk cId="186807813" sldId="266"/>
            <ac:spMk id="2" creationId="{965B86A3-8915-B708-273E-22FABAA3D3C7}"/>
          </ac:spMkLst>
        </pc:spChg>
        <pc:spChg chg="mod">
          <ac:chgData name="kaustubh pawar" userId="3c811e9d7fce8153" providerId="LiveId" clId="{BD5AF256-DE81-44B6-B422-F46B6327D6EA}" dt="2025-10-04T14:01:59.789" v="1328" actId="2711"/>
          <ac:spMkLst>
            <pc:docMk/>
            <pc:sldMk cId="186807813" sldId="266"/>
            <ac:spMk id="3" creationId="{8C91D03C-5D50-3825-93A5-175ED1C8A9BC}"/>
          </ac:spMkLst>
        </pc:spChg>
      </pc:sldChg>
      <pc:sldChg chg="modSp mod">
        <pc:chgData name="kaustubh pawar" userId="3c811e9d7fce8153" providerId="LiveId" clId="{BD5AF256-DE81-44B6-B422-F46B6327D6EA}" dt="2025-10-04T14:13:24.923" v="1532" actId="115"/>
        <pc:sldMkLst>
          <pc:docMk/>
          <pc:sldMk cId="917155522" sldId="267"/>
        </pc:sldMkLst>
        <pc:spChg chg="mod">
          <ac:chgData name="kaustubh pawar" userId="3c811e9d7fce8153" providerId="LiveId" clId="{BD5AF256-DE81-44B6-B422-F46B6327D6EA}" dt="2025-10-04T14:13:24.923" v="1532" actId="115"/>
          <ac:spMkLst>
            <pc:docMk/>
            <pc:sldMk cId="917155522" sldId="267"/>
            <ac:spMk id="2" creationId="{D6269E6F-C2D9-17CD-D3DA-89D0C8AC0C9A}"/>
          </ac:spMkLst>
        </pc:spChg>
        <pc:spChg chg="mod">
          <ac:chgData name="kaustubh pawar" userId="3c811e9d7fce8153" providerId="LiveId" clId="{BD5AF256-DE81-44B6-B422-F46B6327D6EA}" dt="2025-10-04T14:02:42.310" v="1378" actId="2711"/>
          <ac:spMkLst>
            <pc:docMk/>
            <pc:sldMk cId="917155522" sldId="267"/>
            <ac:spMk id="3" creationId="{A18A7452-BF47-2000-A2F5-ABC521172C4F}"/>
          </ac:spMkLst>
        </pc:spChg>
      </pc:sldChg>
      <pc:sldChg chg="modSp mod">
        <pc:chgData name="kaustubh pawar" userId="3c811e9d7fce8153" providerId="LiveId" clId="{BD5AF256-DE81-44B6-B422-F46B6327D6EA}" dt="2025-10-04T15:17:41.908" v="1967" actId="20577"/>
        <pc:sldMkLst>
          <pc:docMk/>
          <pc:sldMk cId="555718341" sldId="269"/>
        </pc:sldMkLst>
        <pc:spChg chg="mod">
          <ac:chgData name="kaustubh pawar" userId="3c811e9d7fce8153" providerId="LiveId" clId="{BD5AF256-DE81-44B6-B422-F46B6327D6EA}" dt="2025-10-04T14:06:52.788" v="1398" actId="20577"/>
          <ac:spMkLst>
            <pc:docMk/>
            <pc:sldMk cId="555718341" sldId="269"/>
            <ac:spMk id="2" creationId="{4E02DC9F-6B9A-0B6F-38AB-4A481D1E5653}"/>
          </ac:spMkLst>
        </pc:spChg>
        <pc:spChg chg="mod">
          <ac:chgData name="kaustubh pawar" userId="3c811e9d7fce8153" providerId="LiveId" clId="{BD5AF256-DE81-44B6-B422-F46B6327D6EA}" dt="2025-10-04T15:17:41.908" v="1967" actId="20577"/>
          <ac:spMkLst>
            <pc:docMk/>
            <pc:sldMk cId="555718341" sldId="269"/>
            <ac:spMk id="4" creationId="{FACF8EF7-BFD1-A022-DE30-055CEDA18759}"/>
          </ac:spMkLst>
        </pc:spChg>
        <pc:spChg chg="mod">
          <ac:chgData name="kaustubh pawar" userId="3c811e9d7fce8153" providerId="LiveId" clId="{BD5AF256-DE81-44B6-B422-F46B6327D6EA}" dt="2025-10-04T14:08:26.437" v="1416" actId="113"/>
          <ac:spMkLst>
            <pc:docMk/>
            <pc:sldMk cId="555718341" sldId="269"/>
            <ac:spMk id="5" creationId="{325EE240-C574-F7A5-ACB1-20CF38644F60}"/>
          </ac:spMkLst>
        </pc:spChg>
      </pc:sldChg>
      <pc:sldChg chg="addSp modSp new mod">
        <pc:chgData name="kaustubh pawar" userId="3c811e9d7fce8153" providerId="LiveId" clId="{BD5AF256-DE81-44B6-B422-F46B6327D6EA}" dt="2025-10-04T15:19:29.951" v="1970" actId="2711"/>
        <pc:sldMkLst>
          <pc:docMk/>
          <pc:sldMk cId="3472568800" sldId="270"/>
        </pc:sldMkLst>
        <pc:spChg chg="add mod">
          <ac:chgData name="kaustubh pawar" userId="3c811e9d7fce8153" providerId="LiveId" clId="{BD5AF256-DE81-44B6-B422-F46B6327D6EA}" dt="2025-10-04T15:19:29.951" v="1970" actId="2711"/>
          <ac:spMkLst>
            <pc:docMk/>
            <pc:sldMk cId="3472568800" sldId="270"/>
            <ac:spMk id="2" creationId="{6F108C86-D272-36D7-E78B-88D06C97ED7C}"/>
          </ac:spMkLst>
        </pc:spChg>
      </pc:sldChg>
      <pc:sldChg chg="add del">
        <pc:chgData name="kaustubh pawar" userId="3c811e9d7fce8153" providerId="LiveId" clId="{BD5AF256-DE81-44B6-B422-F46B6327D6EA}" dt="2025-09-23T06:27:57.594" v="632" actId="47"/>
        <pc:sldMkLst>
          <pc:docMk/>
          <pc:sldMk cId="3138856945" sldId="271"/>
        </pc:sldMkLst>
      </pc:sldChg>
      <pc:sldChg chg="addSp modSp new mod">
        <pc:chgData name="kaustubh pawar" userId="3c811e9d7fce8153" providerId="LiveId" clId="{BD5AF256-DE81-44B6-B422-F46B6327D6EA}" dt="2025-10-04T15:56:29.238" v="2368" actId="20577"/>
        <pc:sldMkLst>
          <pc:docMk/>
          <pc:sldMk cId="2624899882" sldId="272"/>
        </pc:sldMkLst>
        <pc:spChg chg="add mod">
          <ac:chgData name="kaustubh pawar" userId="3c811e9d7fce8153" providerId="LiveId" clId="{BD5AF256-DE81-44B6-B422-F46B6327D6EA}" dt="2025-10-04T15:56:29.238" v="2368" actId="20577"/>
          <ac:spMkLst>
            <pc:docMk/>
            <pc:sldMk cId="2624899882" sldId="272"/>
            <ac:spMk id="3" creationId="{06A1B3BC-6A39-CFAD-9C56-AA4C0C9CA845}"/>
          </ac:spMkLst>
        </pc:spChg>
        <pc:graphicFrameChg chg="add mod modGraphic">
          <ac:chgData name="kaustubh pawar" userId="3c811e9d7fce8153" providerId="LiveId" clId="{BD5AF256-DE81-44B6-B422-F46B6327D6EA}" dt="2025-09-23T06:59:53.212" v="1012" actId="1038"/>
          <ac:graphicFrameMkLst>
            <pc:docMk/>
            <pc:sldMk cId="2624899882" sldId="272"/>
            <ac:graphicFrameMk id="2" creationId="{322AB9D1-2846-8D9A-B170-DBEE8E06B6BC}"/>
          </ac:graphicFrameMkLst>
        </pc:graphicFrameChg>
      </pc:sldChg>
      <pc:sldChg chg="addSp modSp new mod">
        <pc:chgData name="kaustubh pawar" userId="3c811e9d7fce8153" providerId="LiveId" clId="{BD5AF256-DE81-44B6-B422-F46B6327D6EA}" dt="2025-10-04T15:11:01.160" v="1747" actId="2711"/>
        <pc:sldMkLst>
          <pc:docMk/>
          <pc:sldMk cId="1600998526" sldId="273"/>
        </pc:sldMkLst>
        <pc:spChg chg="add mod">
          <ac:chgData name="kaustubh pawar" userId="3c811e9d7fce8153" providerId="LiveId" clId="{BD5AF256-DE81-44B6-B422-F46B6327D6EA}" dt="2025-10-04T15:11:01.160" v="1747" actId="2711"/>
          <ac:spMkLst>
            <pc:docMk/>
            <pc:sldMk cId="1600998526" sldId="273"/>
            <ac:spMk id="2" creationId="{D052B8B6-9A9A-0021-3E99-EF61D1CFAF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985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745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1577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8409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6906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3815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864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805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240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9284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602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575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4622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550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335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892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611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CAE8FFF-3D86-472F-BA99-EF6491411D14}" type="datetimeFigureOut">
              <a:rPr lang="en-IN" smtClean="0"/>
              <a:t>04-10-2025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505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1B04-7365-0C25-C301-BCA79C451C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3479" y="1383445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en-IN" sz="4400" dirty="0">
                <a:latin typeface="Arial" panose="020B0604020202020204" pitchFamily="34" charset="0"/>
                <a:cs typeface="Arial" panose="020B0604020202020204" pitchFamily="34" charset="0"/>
              </a:rPr>
              <a:t>“Seat Booking- Copeland, Pune”</a:t>
            </a: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Agile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BFD8B0-95A2-26F2-4C02-B30769EF1E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2690" y="4852556"/>
            <a:ext cx="4237615" cy="1371599"/>
          </a:xfrm>
        </p:spPr>
        <p:txBody>
          <a:bodyPr>
            <a:normAutofit/>
          </a:bodyPr>
          <a:lstStyle/>
          <a:p>
            <a:pPr algn="r"/>
            <a:endParaRPr lang="en-IN" dirty="0"/>
          </a:p>
          <a:p>
            <a:pPr algn="r"/>
            <a:endParaRPr lang="en-IN" dirty="0"/>
          </a:p>
          <a:p>
            <a:pPr algn="r"/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by- Ruchita Pawar</a:t>
            </a:r>
          </a:p>
        </p:txBody>
      </p:sp>
    </p:spTree>
    <p:extLst>
      <p:ext uri="{BB962C8B-B14F-4D97-AF65-F5344CB8AC3E}">
        <p14:creationId xmlns:p14="http://schemas.microsoft.com/office/powerpoint/2010/main" val="942880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F698C-C92B-3FA3-8186-054F9DC91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DE4330-DA00-8246-6BD5-62DB723BB49E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409119C-3D08-EF79-2D89-74ACB9EB1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820872"/>
              </p:ext>
            </p:extLst>
          </p:nvPr>
        </p:nvGraphicFramePr>
        <p:xfrm>
          <a:off x="1709323" y="1634066"/>
          <a:ext cx="8127999" cy="2865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1304453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4666783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021922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Involvement</a:t>
                      </a:r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Period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002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Project (9 months)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76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Java Developers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 to 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43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Database Admins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 to 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843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 Admins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Dev, Testing, UAT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804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 Testers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Testing &amp; UAT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576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Entire lifecycle (9 months)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438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305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22AB9D1-2846-8D9A-B170-DBEE8E06B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824229"/>
              </p:ext>
            </p:extLst>
          </p:nvPr>
        </p:nvGraphicFramePr>
        <p:xfrm>
          <a:off x="2981597" y="1883448"/>
          <a:ext cx="6096000" cy="3581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26024688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236944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562902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Key</a:t>
                      </a:r>
                      <a:r>
                        <a:rPr lang="en-IN" dirty="0"/>
                        <a:t> </a:t>
                      </a:r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768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 Gathering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 Interviews, Documentation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774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Wireframes, mock-ups, prototype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63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Coding, DB Setup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006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 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482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Feedback, Bug fixes, Approval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3638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A1B3BC-6A39-CFAD-9C56-AA4C0C9CA845}"/>
              </a:ext>
            </a:extLst>
          </p:cNvPr>
          <p:cNvSpPr txBox="1"/>
          <p:nvPr/>
        </p:nvSpPr>
        <p:spPr>
          <a:xfrm>
            <a:off x="1799303" y="422787"/>
            <a:ext cx="56928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Total Duration: 9 Months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Total Budget: 500,000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4899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52B8B6-9A9A-0021-3E99-EF61D1CFAF43}"/>
              </a:ext>
            </a:extLst>
          </p:cNvPr>
          <p:cNvSpPr txBox="1"/>
          <p:nvPr/>
        </p:nvSpPr>
        <p:spPr>
          <a:xfrm>
            <a:off x="2143432" y="1317523"/>
            <a:ext cx="877037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Other resources:</a:t>
            </a:r>
          </a:p>
          <a:p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Hardware: Servers for hosting the Application and database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Software: Development &amp; Testing tools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Network: Secure global access (VPN, high-speed internet)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People: BA, HR, IT, Database Admin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Training resources for employees to use application.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00998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D5A47-14AD-7A78-AD52-138FD5BAD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5B86A3-8915-B708-273E-22FABAA3D3C7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91D03C-5D50-3825-93A5-175ED1C8A9BC}"/>
              </a:ext>
            </a:extLst>
          </p:cNvPr>
          <p:cNvSpPr txBox="1"/>
          <p:nvPr/>
        </p:nvSpPr>
        <p:spPr>
          <a:xfrm>
            <a:off x="1897626" y="2458068"/>
            <a:ext cx="9842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Low adoption by employees.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Technical downtime / infra issues.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Manager approval delays.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privacy &amp; security concerns.</a:t>
            </a:r>
          </a:p>
        </p:txBody>
      </p:sp>
    </p:spTree>
    <p:extLst>
      <p:ext uri="{BB962C8B-B14F-4D97-AF65-F5344CB8AC3E}">
        <p14:creationId xmlns:p14="http://schemas.microsoft.com/office/powerpoint/2010/main" val="186807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1AF91-28EA-F44A-90E0-88F480EC3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269E6F-C2D9-17CD-D3DA-89D0C8AC0C9A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8A7452-BF47-2000-A2F5-ABC521172C4F}"/>
              </a:ext>
            </a:extLst>
          </p:cNvPr>
          <p:cNvSpPr txBox="1"/>
          <p:nvPr/>
        </p:nvSpPr>
        <p:spPr>
          <a:xfrm>
            <a:off x="1897626" y="2290918"/>
            <a:ext cx="98420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Availability of IT team &amp; budget approvals.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HR &amp; Manager collaboration.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Infrastructure readiness (servers, devices).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155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E30214-16AB-DA22-1A93-9BCD2D777B79}"/>
              </a:ext>
            </a:extLst>
          </p:cNvPr>
          <p:cNvSpPr txBox="1"/>
          <p:nvPr/>
        </p:nvSpPr>
        <p:spPr>
          <a:xfrm>
            <a:off x="2664542" y="2123768"/>
            <a:ext cx="7108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0220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6C2CF9-4242-5447-BD0E-61ECB79E2582}"/>
              </a:ext>
            </a:extLst>
          </p:cNvPr>
          <p:cNvSpPr txBox="1"/>
          <p:nvPr/>
        </p:nvSpPr>
        <p:spPr>
          <a:xfrm>
            <a:off x="3097161" y="294968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Situation: Current IP Environment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80D96-D050-17AF-40AB-3438D1065ACD}"/>
              </a:ext>
            </a:extLst>
          </p:cNvPr>
          <p:cNvSpPr txBox="1"/>
          <p:nvPr/>
        </p:nvSpPr>
        <p:spPr>
          <a:xfrm>
            <a:off x="1700981" y="2231924"/>
            <a:ext cx="101665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Copeland India Pvt. Ltd. (Pune branch) operates with approximately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350 employees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but has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limited seating capacity of about 270–280 seats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company follows 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hybrid working model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where employees attend office on flexible schedules.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Due to fluctuating attendance,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seat allocation is currently managed manually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by HR and team leads.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manual process often leads to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inefficient seat utilization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last-minute confusion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on working days.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6497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5F561-F3BF-C56D-8F02-293051687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F91054-4EC8-356B-4D45-D79D9C16624D}"/>
              </a:ext>
            </a:extLst>
          </p:cNvPr>
          <p:cNvSpPr txBox="1"/>
          <p:nvPr/>
        </p:nvSpPr>
        <p:spPr>
          <a:xfrm>
            <a:off x="3097161" y="294968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Problems: Challenges Identified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A76B17-11A4-9077-B6F0-FE3EF04D1E63}"/>
              </a:ext>
            </a:extLst>
          </p:cNvPr>
          <p:cNvSpPr txBox="1"/>
          <p:nvPr/>
        </p:nvSpPr>
        <p:spPr>
          <a:xfrm>
            <a:off x="1710813" y="2143430"/>
            <a:ext cx="1026487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Frequent seat shortages and double bookings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occur when multiple employees plan to work onsite simultaneously.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HR and managers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lack real-time visibility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into seat availability and occupancy trends.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Employees experience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uncertainty and frustration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impacting productivity and overall workplace satisfaction.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Manual coordination via emails or messages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consumes time and causes errors.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is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central system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manage bookings, approvals, and reporting efficiently.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86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C23A7-BCDF-3FF9-23F9-A016EB70F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F55124-14D0-A3CE-070A-79FCBB176B71}"/>
              </a:ext>
            </a:extLst>
          </p:cNvPr>
          <p:cNvSpPr txBox="1"/>
          <p:nvPr/>
        </p:nvSpPr>
        <p:spPr>
          <a:xfrm>
            <a:off x="3097161" y="294968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Opportunities: Areas for Improvement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5BB174-2B73-2152-C771-E8431105D20B}"/>
              </a:ext>
            </a:extLst>
          </p:cNvPr>
          <p:cNvSpPr txBox="1"/>
          <p:nvPr/>
        </p:nvSpPr>
        <p:spPr>
          <a:xfrm>
            <a:off x="1376516" y="2320413"/>
            <a:ext cx="106483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Implementing 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digital Seat Booking App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can streamline the entire seat allocation process.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Enables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employees to pre-book seats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receive timely manager approvals, ensuring smooth operations.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data-driven insights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on office utilization to HR and management for planning future workspace needs.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Enhances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employee satisfaction and productivity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by ensuring fair and transparent seat availability.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Supports Copeland’s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digital transformation and hybrid work strategy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improving efficiency and collaboration.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93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61AFF-5081-61E7-2A65-65F3537FC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643F0E-F11B-CCDC-7555-FECCB325B3E0}"/>
              </a:ext>
            </a:extLst>
          </p:cNvPr>
          <p:cNvSpPr txBox="1"/>
          <p:nvPr/>
        </p:nvSpPr>
        <p:spPr>
          <a:xfrm>
            <a:off x="3097161" y="294968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Purpose Statement: Project 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29EB0D-7934-C956-2BE6-7335B9C48E3A}"/>
              </a:ext>
            </a:extLst>
          </p:cNvPr>
          <p:cNvSpPr txBox="1"/>
          <p:nvPr/>
        </p:nvSpPr>
        <p:spPr>
          <a:xfrm>
            <a:off x="1651819" y="1946787"/>
            <a:ext cx="10343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Develop a mobile/web-based Seat Booking App.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Employees request seats in advance.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Manager approval workflow ensures fairness.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Real-time visibility of available seats.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Notifications for booking confirmation.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Agile methodology for phased and iterative delivery.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6998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B3C27-6E0E-E59B-386F-BB51BC211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756D5B-AEE8-A98B-074C-2362F3EB7DC6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820D9B-67F3-E580-0C3B-6F267B01D2F3}"/>
              </a:ext>
            </a:extLst>
          </p:cNvPr>
          <p:cNvSpPr txBox="1"/>
          <p:nvPr/>
        </p:nvSpPr>
        <p:spPr>
          <a:xfrm>
            <a:off x="1946787" y="2281084"/>
            <a:ext cx="99305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Implement digital seat booking to replace manual process.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Ensure seamless manager approval workflow.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 transparency of seat availability.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3389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A6629-22B1-4D20-D1D0-194FDF1D6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88755E-4D3C-0A0C-57C6-C54CCBCE6447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2A979E-86AB-532C-2CDD-B5CD3B4E2FDA}"/>
              </a:ext>
            </a:extLst>
          </p:cNvPr>
          <p:cNvSpPr txBox="1"/>
          <p:nvPr/>
        </p:nvSpPr>
        <p:spPr>
          <a:xfrm>
            <a:off x="1917290" y="2222091"/>
            <a:ext cx="99797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Seat conflicts reduced to &lt;5%.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Manager approval turnaround &lt;24 hrs.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80% employee adoption in 3 months.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100% transparency in seat allocation.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4558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3905D-F28A-5EB0-B494-7AFDAD6D5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02DC9F-6B9A-0B6F-38AB-4A481D1E5653}"/>
              </a:ext>
            </a:extLst>
          </p:cNvPr>
          <p:cNvSpPr txBox="1"/>
          <p:nvPr/>
        </p:nvSpPr>
        <p:spPr>
          <a:xfrm>
            <a:off x="3097161" y="294968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Methods / Approach – Scrum Model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5EE240-C574-F7A5-ACB1-20CF38644F60}"/>
              </a:ext>
            </a:extLst>
          </p:cNvPr>
          <p:cNvSpPr txBox="1"/>
          <p:nvPr/>
        </p:nvSpPr>
        <p:spPr>
          <a:xfrm>
            <a:off x="1740310" y="1720646"/>
            <a:ext cx="102452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Agile Methodology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a flexible and iterative approach to project management and software development that focuses on delivering value to the customer quickly and efficiently.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Agile breaks project into small, manageable parts called “sprints”, usually lasting 2–4 weeks.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CF8EF7-BFD1-A022-DE30-055CEDA18759}"/>
              </a:ext>
            </a:extLst>
          </p:cNvPr>
          <p:cNvSpPr txBox="1"/>
          <p:nvPr/>
        </p:nvSpPr>
        <p:spPr>
          <a:xfrm>
            <a:off x="1740310" y="2674386"/>
            <a:ext cx="1024521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Requirement Gathering: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Conduct stakeholder interviews (HR, IT, Managers, Employees).</a:t>
            </a:r>
          </a:p>
          <a:p>
            <a:pPr marL="342900" indent="-342900">
              <a:buAutoNum type="arabicPeriod"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Used elicitation techniques like Focus Groups, Interview, Questionnaire.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Documented AS-IS process challenges and TO-BE needs.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Prepared and validated Business Requirements Document (BRD).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Requirement Traceability Matrix (RTM)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Design:</a:t>
            </a:r>
          </a:p>
          <a:p>
            <a:pPr marL="342900" indent="-342900">
              <a:buAutoNum type="arabicPeriod"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Created UI/UX wireframes for showing features.</a:t>
            </a:r>
          </a:p>
          <a:p>
            <a:pPr marL="342900" indent="-342900">
              <a:buAutoNum type="arabicPeriod"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Prepared Mock-ups using Balsamiq tool.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Design seat map layout.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Define workflows &amp; created Use Case diagram &amp; Activity Diagram to show the work flow of the process.      </a:t>
            </a:r>
          </a:p>
        </p:txBody>
      </p:sp>
    </p:spTree>
    <p:extLst>
      <p:ext uri="{BB962C8B-B14F-4D97-AF65-F5344CB8AC3E}">
        <p14:creationId xmlns:p14="http://schemas.microsoft.com/office/powerpoint/2010/main" val="555718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08C86-D272-36D7-E78B-88D06C97ED7C}"/>
              </a:ext>
            </a:extLst>
          </p:cNvPr>
          <p:cNvSpPr txBox="1"/>
          <p:nvPr/>
        </p:nvSpPr>
        <p:spPr>
          <a:xfrm>
            <a:off x="1818968" y="796413"/>
            <a:ext cx="100780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Development: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Sprint-based development (App front-end, back-end, DB setup)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Build and integrate portal features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Integration of manager approval workflow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Develop HR/Admin dashboard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Testing: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Conducted System Testing to validate functionality of configured workflows.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Logged defects and coordinated with team for fixes.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Functional testing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 Case Document.</a:t>
            </a:r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Continuous feedback loop &amp; enhancements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UAT: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UAT with HR &amp; selected employees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Fix defects, improve UX based on feedback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Gathered feedback, documented issues, and supported defect resolution.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Final Approval before full deployment.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Obtained formal sign-off from stakeholders for go-live readiness.</a:t>
            </a:r>
          </a:p>
        </p:txBody>
      </p:sp>
    </p:spTree>
    <p:extLst>
      <p:ext uri="{BB962C8B-B14F-4D97-AF65-F5344CB8AC3E}">
        <p14:creationId xmlns:p14="http://schemas.microsoft.com/office/powerpoint/2010/main" val="3472568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205</TotalTime>
  <Words>776</Words>
  <Application>Microsoft Office PowerPoint</Application>
  <PresentationFormat>Widescreen</PresentationFormat>
  <Paragraphs>129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Corbel</vt:lpstr>
      <vt:lpstr>Wingdings</vt:lpstr>
      <vt:lpstr>Parallax</vt:lpstr>
      <vt:lpstr>“Seat Booking- Copeland, Pune” Agile Project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kaustubh pawar</dc:creator>
  <cp:lastModifiedBy>kaustubh pawar</cp:lastModifiedBy>
  <cp:revision>1</cp:revision>
  <dcterms:created xsi:type="dcterms:W3CDTF">2025-09-22T17:40:53Z</dcterms:created>
  <dcterms:modified xsi:type="dcterms:W3CDTF">2025-10-04T15:56:36Z</dcterms:modified>
</cp:coreProperties>
</file>